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288" r:id="rId3"/>
    <p:sldId id="286" r:id="rId4"/>
    <p:sldId id="289" r:id="rId5"/>
    <p:sldId id="292" r:id="rId6"/>
    <p:sldId id="366" r:id="rId7"/>
    <p:sldId id="294" r:id="rId8"/>
    <p:sldId id="368" r:id="rId9"/>
    <p:sldId id="306" r:id="rId10"/>
    <p:sldId id="370" r:id="rId11"/>
    <p:sldId id="371" r:id="rId12"/>
    <p:sldId id="372" r:id="rId13"/>
    <p:sldId id="373" r:id="rId14"/>
    <p:sldId id="374" r:id="rId15"/>
    <p:sldId id="376" r:id="rId16"/>
    <p:sldId id="375" r:id="rId17"/>
    <p:sldId id="305" r:id="rId18"/>
    <p:sldId id="304" r:id="rId19"/>
    <p:sldId id="381" r:id="rId20"/>
    <p:sldId id="377" r:id="rId21"/>
    <p:sldId id="378" r:id="rId22"/>
    <p:sldId id="379" r:id="rId23"/>
    <p:sldId id="313" r:id="rId24"/>
    <p:sldId id="389" r:id="rId25"/>
    <p:sldId id="283" r:id="rId26"/>
    <p:sldId id="310" r:id="rId27"/>
    <p:sldId id="361" r:id="rId28"/>
    <p:sldId id="321" r:id="rId29"/>
    <p:sldId id="322" r:id="rId30"/>
    <p:sldId id="323" r:id="rId31"/>
    <p:sldId id="384" r:id="rId32"/>
    <p:sldId id="382" r:id="rId33"/>
    <p:sldId id="383" r:id="rId34"/>
    <p:sldId id="365" r:id="rId35"/>
    <p:sldId id="327" r:id="rId36"/>
    <p:sldId id="328" r:id="rId37"/>
    <p:sldId id="326" r:id="rId38"/>
    <p:sldId id="331" r:id="rId39"/>
    <p:sldId id="330" r:id="rId40"/>
    <p:sldId id="386" r:id="rId41"/>
    <p:sldId id="358" r:id="rId42"/>
    <p:sldId id="356" r:id="rId43"/>
    <p:sldId id="347" r:id="rId44"/>
    <p:sldId id="359" r:id="rId45"/>
    <p:sldId id="299" r:id="rId46"/>
    <p:sldId id="349" r:id="rId47"/>
    <p:sldId id="350" r:id="rId48"/>
    <p:sldId id="298" r:id="rId49"/>
    <p:sldId id="354" r:id="rId50"/>
    <p:sldId id="334" r:id="rId51"/>
    <p:sldId id="264" r:id="rId52"/>
    <p:sldId id="335" r:id="rId53"/>
    <p:sldId id="336" r:id="rId54"/>
    <p:sldId id="337" r:id="rId55"/>
    <p:sldId id="338" r:id="rId56"/>
    <p:sldId id="340" r:id="rId57"/>
    <p:sldId id="341" r:id="rId58"/>
    <p:sldId id="346" r:id="rId59"/>
    <p:sldId id="342" r:id="rId60"/>
    <p:sldId id="270" r:id="rId61"/>
    <p:sldId id="348" r:id="rId62"/>
    <p:sldId id="362" r:id="rId63"/>
    <p:sldId id="344" r:id="rId64"/>
    <p:sldId id="308" r:id="rId6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6912CA0-C328-4A9E-8393-2B4BCB410B9D}">
          <p14:sldIdLst>
            <p14:sldId id="256"/>
            <p14:sldId id="288"/>
            <p14:sldId id="286"/>
            <p14:sldId id="289"/>
            <p14:sldId id="292"/>
            <p14:sldId id="366"/>
            <p14:sldId id="294"/>
            <p14:sldId id="368"/>
            <p14:sldId id="306"/>
            <p14:sldId id="370"/>
            <p14:sldId id="371"/>
            <p14:sldId id="372"/>
            <p14:sldId id="373"/>
            <p14:sldId id="374"/>
            <p14:sldId id="376"/>
            <p14:sldId id="375"/>
            <p14:sldId id="305"/>
            <p14:sldId id="304"/>
            <p14:sldId id="381"/>
            <p14:sldId id="377"/>
            <p14:sldId id="378"/>
            <p14:sldId id="379"/>
            <p14:sldId id="313"/>
            <p14:sldId id="389"/>
            <p14:sldId id="283"/>
            <p14:sldId id="310"/>
            <p14:sldId id="361"/>
            <p14:sldId id="321"/>
            <p14:sldId id="322"/>
            <p14:sldId id="323"/>
            <p14:sldId id="384"/>
            <p14:sldId id="382"/>
            <p14:sldId id="383"/>
            <p14:sldId id="365"/>
            <p14:sldId id="327"/>
            <p14:sldId id="328"/>
            <p14:sldId id="326"/>
            <p14:sldId id="331"/>
            <p14:sldId id="330"/>
            <p14:sldId id="386"/>
            <p14:sldId id="358"/>
            <p14:sldId id="356"/>
            <p14:sldId id="347"/>
            <p14:sldId id="359"/>
            <p14:sldId id="299"/>
            <p14:sldId id="349"/>
            <p14:sldId id="350"/>
            <p14:sldId id="298"/>
            <p14:sldId id="354"/>
            <p14:sldId id="334"/>
            <p14:sldId id="264"/>
            <p14:sldId id="335"/>
            <p14:sldId id="336"/>
            <p14:sldId id="337"/>
            <p14:sldId id="338"/>
            <p14:sldId id="340"/>
            <p14:sldId id="341"/>
            <p14:sldId id="346"/>
            <p14:sldId id="342"/>
            <p14:sldId id="270"/>
            <p14:sldId id="348"/>
            <p14:sldId id="362"/>
            <p14:sldId id="344"/>
            <p14:sldId id="3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7C80"/>
    <a:srgbClr val="3333FF"/>
    <a:srgbClr val="3DC77F"/>
    <a:srgbClr val="A9BE2C"/>
    <a:srgbClr val="3366FF"/>
    <a:srgbClr val="66FFFF"/>
    <a:srgbClr val="66CCFF"/>
    <a:srgbClr val="6699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>
      <p:cViewPr varScale="1">
        <p:scale>
          <a:sx n="86" d="100"/>
          <a:sy n="86" d="100"/>
        </p:scale>
        <p:origin x="523" y="58"/>
      </p:cViewPr>
      <p:guideLst>
        <p:guide orient="horz" pos="22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286"/>
    </p:cViewPr>
  </p:sorterViewPr>
  <p:notesViewPr>
    <p:cSldViewPr snapToGrid="0" showGuides="1">
      <p:cViewPr varScale="1">
        <p:scale>
          <a:sx n="65" d="100"/>
          <a:sy n="65" d="100"/>
        </p:scale>
        <p:origin x="3154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8248F9-3CA8-49AE-BB15-A379678AB924}" type="doc">
      <dgm:prSet loTypeId="urn:microsoft.com/office/officeart/2016/7/layout/BasicLinearProcessNumbered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2B37C54-58D1-41B2-8CAD-2E332DA47916}">
      <dgm:prSet/>
      <dgm:spPr/>
      <dgm:t>
        <a:bodyPr/>
        <a:lstStyle/>
        <a:p>
          <a:r>
            <a:rPr lang="en-US" b="1" dirty="0"/>
            <a:t>Provide structural framework, protect internal organs and mineral storage</a:t>
          </a:r>
          <a:endParaRPr lang="en-US" dirty="0"/>
        </a:p>
      </dgm:t>
    </dgm:pt>
    <dgm:pt modelId="{1B14256B-F904-4193-A4CC-62EBDD4FF528}" type="parTrans" cxnId="{CE606BE1-4FD0-48F3-AF10-875462BF9EA2}">
      <dgm:prSet/>
      <dgm:spPr/>
      <dgm:t>
        <a:bodyPr/>
        <a:lstStyle/>
        <a:p>
          <a:endParaRPr lang="en-US"/>
        </a:p>
      </dgm:t>
    </dgm:pt>
    <dgm:pt modelId="{0F0BA638-DD4C-44F4-9278-D09BFCCE415B}" type="sibTrans" cxnId="{CE606BE1-4FD0-48F3-AF10-875462BF9EA2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48C8C57C-29BD-4C45-A5DD-D0B1E3B24314}">
      <dgm:prSet/>
      <dgm:spPr/>
      <dgm:t>
        <a:bodyPr/>
        <a:lstStyle/>
        <a:p>
          <a:r>
            <a:rPr lang="en-US" b="1" dirty="0"/>
            <a:t>Allow locomotion</a:t>
          </a:r>
          <a:endParaRPr lang="en-US" dirty="0"/>
        </a:p>
      </dgm:t>
    </dgm:pt>
    <dgm:pt modelId="{DAA86CD2-1922-4CBA-892D-210C49DAC20F}" type="parTrans" cxnId="{7DD994F7-3089-4C16-BE44-9271CD94FD1F}">
      <dgm:prSet/>
      <dgm:spPr/>
      <dgm:t>
        <a:bodyPr/>
        <a:lstStyle/>
        <a:p>
          <a:endParaRPr lang="en-US"/>
        </a:p>
      </dgm:t>
    </dgm:pt>
    <dgm:pt modelId="{83398D42-B26D-47C6-B79B-F6CE5875C572}" type="sibTrans" cxnId="{7DD994F7-3089-4C16-BE44-9271CD94FD1F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CC965067-4572-4290-A67C-28A9716ABC98}">
      <dgm:prSet/>
      <dgm:spPr/>
      <dgm:t>
        <a:bodyPr/>
        <a:lstStyle/>
        <a:p>
          <a:pPr algn="ctr"/>
          <a:r>
            <a:rPr lang="en-US" b="1" dirty="0"/>
            <a:t>Hematopoiesis</a:t>
          </a:r>
        </a:p>
      </dgm:t>
    </dgm:pt>
    <dgm:pt modelId="{CCDE973D-56BE-43B2-BC3E-DFD954BBF525}" type="parTrans" cxnId="{507BCF8E-A0DF-4C0F-9BD9-09C84AF40988}">
      <dgm:prSet/>
      <dgm:spPr/>
      <dgm:t>
        <a:bodyPr/>
        <a:lstStyle/>
        <a:p>
          <a:endParaRPr lang="en-US"/>
        </a:p>
      </dgm:t>
    </dgm:pt>
    <dgm:pt modelId="{53F7B0FE-E207-40E7-B1C5-61B52FF8B318}" type="sibTrans" cxnId="{507BCF8E-A0DF-4C0F-9BD9-09C84AF40988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17AFE37F-2434-42C2-8C09-71E6D4773997}" type="pres">
      <dgm:prSet presAssocID="{A88248F9-3CA8-49AE-BB15-A379678AB924}" presName="Name0" presStyleCnt="0">
        <dgm:presLayoutVars>
          <dgm:animLvl val="lvl"/>
          <dgm:resizeHandles val="exact"/>
        </dgm:presLayoutVars>
      </dgm:prSet>
      <dgm:spPr/>
    </dgm:pt>
    <dgm:pt modelId="{C3AB89BA-18F8-4507-A01D-355C77F8EC21}" type="pres">
      <dgm:prSet presAssocID="{52B37C54-58D1-41B2-8CAD-2E332DA47916}" presName="compositeNode" presStyleCnt="0">
        <dgm:presLayoutVars>
          <dgm:bulletEnabled val="1"/>
        </dgm:presLayoutVars>
      </dgm:prSet>
      <dgm:spPr/>
    </dgm:pt>
    <dgm:pt modelId="{3D4E87B1-7B0A-43F3-B5C2-3A64B1A63CF8}" type="pres">
      <dgm:prSet presAssocID="{52B37C54-58D1-41B2-8CAD-2E332DA47916}" presName="bgRect" presStyleLbl="bgAccFollowNode1" presStyleIdx="0" presStyleCnt="3"/>
      <dgm:spPr/>
    </dgm:pt>
    <dgm:pt modelId="{0CE6945C-4574-40E2-BBA8-A730EA49A884}" type="pres">
      <dgm:prSet presAssocID="{0F0BA638-DD4C-44F4-9278-D09BFCCE415B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87E1EAA7-FC3D-4D92-917E-03462C1F176F}" type="pres">
      <dgm:prSet presAssocID="{52B37C54-58D1-41B2-8CAD-2E332DA47916}" presName="bottomLine" presStyleLbl="alignNode1" presStyleIdx="1" presStyleCnt="6">
        <dgm:presLayoutVars/>
      </dgm:prSet>
      <dgm:spPr/>
    </dgm:pt>
    <dgm:pt modelId="{95E28C12-BA00-417D-A9CE-A8A9D8AAA43E}" type="pres">
      <dgm:prSet presAssocID="{52B37C54-58D1-41B2-8CAD-2E332DA47916}" presName="nodeText" presStyleLbl="bgAccFollowNode1" presStyleIdx="0" presStyleCnt="3">
        <dgm:presLayoutVars>
          <dgm:bulletEnabled val="1"/>
        </dgm:presLayoutVars>
      </dgm:prSet>
      <dgm:spPr/>
    </dgm:pt>
    <dgm:pt modelId="{1A20295D-4EB4-4EB9-A691-1DF16505E401}" type="pres">
      <dgm:prSet presAssocID="{0F0BA638-DD4C-44F4-9278-D09BFCCE415B}" presName="sibTrans" presStyleCnt="0"/>
      <dgm:spPr/>
    </dgm:pt>
    <dgm:pt modelId="{A1BC06D8-283E-4B14-AB73-FFB162E098D2}" type="pres">
      <dgm:prSet presAssocID="{48C8C57C-29BD-4C45-A5DD-D0B1E3B24314}" presName="compositeNode" presStyleCnt="0">
        <dgm:presLayoutVars>
          <dgm:bulletEnabled val="1"/>
        </dgm:presLayoutVars>
      </dgm:prSet>
      <dgm:spPr/>
    </dgm:pt>
    <dgm:pt modelId="{20A6EF96-E896-4C4F-95D0-12E2FFC96AB3}" type="pres">
      <dgm:prSet presAssocID="{48C8C57C-29BD-4C45-A5DD-D0B1E3B24314}" presName="bgRect" presStyleLbl="bgAccFollowNode1" presStyleIdx="1" presStyleCnt="3"/>
      <dgm:spPr/>
    </dgm:pt>
    <dgm:pt modelId="{2F03260C-19F0-430B-BC02-F2C284B64C93}" type="pres">
      <dgm:prSet presAssocID="{83398D42-B26D-47C6-B79B-F6CE5875C572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DB7BCADD-63D3-4FDD-9029-407D31EB6B88}" type="pres">
      <dgm:prSet presAssocID="{48C8C57C-29BD-4C45-A5DD-D0B1E3B24314}" presName="bottomLine" presStyleLbl="alignNode1" presStyleIdx="3" presStyleCnt="6">
        <dgm:presLayoutVars/>
      </dgm:prSet>
      <dgm:spPr/>
    </dgm:pt>
    <dgm:pt modelId="{4E1FCAAD-92F1-4B42-A400-371A3EDD581C}" type="pres">
      <dgm:prSet presAssocID="{48C8C57C-29BD-4C45-A5DD-D0B1E3B24314}" presName="nodeText" presStyleLbl="bgAccFollowNode1" presStyleIdx="1" presStyleCnt="3">
        <dgm:presLayoutVars>
          <dgm:bulletEnabled val="1"/>
        </dgm:presLayoutVars>
      </dgm:prSet>
      <dgm:spPr/>
    </dgm:pt>
    <dgm:pt modelId="{C8129429-ACC8-431D-AE03-A91B2C120EB0}" type="pres">
      <dgm:prSet presAssocID="{83398D42-B26D-47C6-B79B-F6CE5875C572}" presName="sibTrans" presStyleCnt="0"/>
      <dgm:spPr/>
    </dgm:pt>
    <dgm:pt modelId="{48234F95-3443-4119-B7CE-1320127E9223}" type="pres">
      <dgm:prSet presAssocID="{CC965067-4572-4290-A67C-28A9716ABC98}" presName="compositeNode" presStyleCnt="0">
        <dgm:presLayoutVars>
          <dgm:bulletEnabled val="1"/>
        </dgm:presLayoutVars>
      </dgm:prSet>
      <dgm:spPr/>
    </dgm:pt>
    <dgm:pt modelId="{C02D2B9A-4CC7-4F98-B05C-3F871A76607A}" type="pres">
      <dgm:prSet presAssocID="{CC965067-4572-4290-A67C-28A9716ABC98}" presName="bgRect" presStyleLbl="bgAccFollowNode1" presStyleIdx="2" presStyleCnt="3"/>
      <dgm:spPr/>
    </dgm:pt>
    <dgm:pt modelId="{868184A5-9FDD-48DC-8DB7-6D16BE1298D3}" type="pres">
      <dgm:prSet presAssocID="{53F7B0FE-E207-40E7-B1C5-61B52FF8B318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AF657CF4-5CB3-4533-BB56-02B6C95C4753}" type="pres">
      <dgm:prSet presAssocID="{CC965067-4572-4290-A67C-28A9716ABC98}" presName="bottomLine" presStyleLbl="alignNode1" presStyleIdx="5" presStyleCnt="6">
        <dgm:presLayoutVars/>
      </dgm:prSet>
      <dgm:spPr/>
    </dgm:pt>
    <dgm:pt modelId="{62C6CE34-2572-4C3C-8987-0651EB94E30B}" type="pres">
      <dgm:prSet presAssocID="{CC965067-4572-4290-A67C-28A9716ABC98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DC771C03-3DB3-4F94-A830-1E95D84AE691}" type="presOf" srcId="{53F7B0FE-E207-40E7-B1C5-61B52FF8B318}" destId="{868184A5-9FDD-48DC-8DB7-6D16BE1298D3}" srcOrd="0" destOrd="0" presId="urn:microsoft.com/office/officeart/2016/7/layout/BasicLinearProcessNumbered"/>
    <dgm:cxn modelId="{77E5712B-F9DC-4F6F-A203-61DC7FC25B39}" type="presOf" srcId="{A88248F9-3CA8-49AE-BB15-A379678AB924}" destId="{17AFE37F-2434-42C2-8C09-71E6D4773997}" srcOrd="0" destOrd="0" presId="urn:microsoft.com/office/officeart/2016/7/layout/BasicLinearProcessNumbered"/>
    <dgm:cxn modelId="{E5B5802C-0939-4B99-9CAE-56038E9F7457}" type="presOf" srcId="{0F0BA638-DD4C-44F4-9278-D09BFCCE415B}" destId="{0CE6945C-4574-40E2-BBA8-A730EA49A884}" srcOrd="0" destOrd="0" presId="urn:microsoft.com/office/officeart/2016/7/layout/BasicLinearProcessNumbered"/>
    <dgm:cxn modelId="{0EDEDE61-1FD2-43CA-83A4-EF415EFAC41D}" type="presOf" srcId="{CC965067-4572-4290-A67C-28A9716ABC98}" destId="{62C6CE34-2572-4C3C-8987-0651EB94E30B}" srcOrd="1" destOrd="0" presId="urn:microsoft.com/office/officeart/2016/7/layout/BasicLinearProcessNumbered"/>
    <dgm:cxn modelId="{9C346A48-C607-44C5-BFBB-7883253CEEC7}" type="presOf" srcId="{83398D42-B26D-47C6-B79B-F6CE5875C572}" destId="{2F03260C-19F0-430B-BC02-F2C284B64C93}" srcOrd="0" destOrd="0" presId="urn:microsoft.com/office/officeart/2016/7/layout/BasicLinearProcessNumbered"/>
    <dgm:cxn modelId="{7728AD54-6486-4E74-AF3C-C079DFB3C055}" type="presOf" srcId="{52B37C54-58D1-41B2-8CAD-2E332DA47916}" destId="{3D4E87B1-7B0A-43F3-B5C2-3A64B1A63CF8}" srcOrd="0" destOrd="0" presId="urn:microsoft.com/office/officeart/2016/7/layout/BasicLinearProcessNumbered"/>
    <dgm:cxn modelId="{507BCF8E-A0DF-4C0F-9BD9-09C84AF40988}" srcId="{A88248F9-3CA8-49AE-BB15-A379678AB924}" destId="{CC965067-4572-4290-A67C-28A9716ABC98}" srcOrd="2" destOrd="0" parTransId="{CCDE973D-56BE-43B2-BC3E-DFD954BBF525}" sibTransId="{53F7B0FE-E207-40E7-B1C5-61B52FF8B318}"/>
    <dgm:cxn modelId="{A8F3C296-6284-4F7F-9C26-8D466411DC4E}" type="presOf" srcId="{48C8C57C-29BD-4C45-A5DD-D0B1E3B24314}" destId="{20A6EF96-E896-4C4F-95D0-12E2FFC96AB3}" srcOrd="0" destOrd="0" presId="urn:microsoft.com/office/officeart/2016/7/layout/BasicLinearProcessNumbered"/>
    <dgm:cxn modelId="{0A88CE9D-3DCA-45C5-9907-0B4581FC9A67}" type="presOf" srcId="{CC965067-4572-4290-A67C-28A9716ABC98}" destId="{C02D2B9A-4CC7-4F98-B05C-3F871A76607A}" srcOrd="0" destOrd="0" presId="urn:microsoft.com/office/officeart/2016/7/layout/BasicLinearProcessNumbered"/>
    <dgm:cxn modelId="{D1FDB9B5-BE89-45D2-A613-65790AE354BB}" type="presOf" srcId="{48C8C57C-29BD-4C45-A5DD-D0B1E3B24314}" destId="{4E1FCAAD-92F1-4B42-A400-371A3EDD581C}" srcOrd="1" destOrd="0" presId="urn:microsoft.com/office/officeart/2016/7/layout/BasicLinearProcessNumbered"/>
    <dgm:cxn modelId="{87E881BE-F657-4527-9400-C612933A919D}" type="presOf" srcId="{52B37C54-58D1-41B2-8CAD-2E332DA47916}" destId="{95E28C12-BA00-417D-A9CE-A8A9D8AAA43E}" srcOrd="1" destOrd="0" presId="urn:microsoft.com/office/officeart/2016/7/layout/BasicLinearProcessNumbered"/>
    <dgm:cxn modelId="{CE606BE1-4FD0-48F3-AF10-875462BF9EA2}" srcId="{A88248F9-3CA8-49AE-BB15-A379678AB924}" destId="{52B37C54-58D1-41B2-8CAD-2E332DA47916}" srcOrd="0" destOrd="0" parTransId="{1B14256B-F904-4193-A4CC-62EBDD4FF528}" sibTransId="{0F0BA638-DD4C-44F4-9278-D09BFCCE415B}"/>
    <dgm:cxn modelId="{7DD994F7-3089-4C16-BE44-9271CD94FD1F}" srcId="{A88248F9-3CA8-49AE-BB15-A379678AB924}" destId="{48C8C57C-29BD-4C45-A5DD-D0B1E3B24314}" srcOrd="1" destOrd="0" parTransId="{DAA86CD2-1922-4CBA-892D-210C49DAC20F}" sibTransId="{83398D42-B26D-47C6-B79B-F6CE5875C572}"/>
    <dgm:cxn modelId="{42AB05BC-4EFB-4DAC-B2B7-665B8315D785}" type="presParOf" srcId="{17AFE37F-2434-42C2-8C09-71E6D4773997}" destId="{C3AB89BA-18F8-4507-A01D-355C77F8EC21}" srcOrd="0" destOrd="0" presId="urn:microsoft.com/office/officeart/2016/7/layout/BasicLinearProcessNumbered"/>
    <dgm:cxn modelId="{1614B542-2EFC-4A80-93F5-74EB97D73262}" type="presParOf" srcId="{C3AB89BA-18F8-4507-A01D-355C77F8EC21}" destId="{3D4E87B1-7B0A-43F3-B5C2-3A64B1A63CF8}" srcOrd="0" destOrd="0" presId="urn:microsoft.com/office/officeart/2016/7/layout/BasicLinearProcessNumbered"/>
    <dgm:cxn modelId="{DCF8272B-955F-4944-AF59-CCAABE518B43}" type="presParOf" srcId="{C3AB89BA-18F8-4507-A01D-355C77F8EC21}" destId="{0CE6945C-4574-40E2-BBA8-A730EA49A884}" srcOrd="1" destOrd="0" presId="urn:microsoft.com/office/officeart/2016/7/layout/BasicLinearProcessNumbered"/>
    <dgm:cxn modelId="{C861DCD1-FFBC-4CB5-89DE-11E3B6383734}" type="presParOf" srcId="{C3AB89BA-18F8-4507-A01D-355C77F8EC21}" destId="{87E1EAA7-FC3D-4D92-917E-03462C1F176F}" srcOrd="2" destOrd="0" presId="urn:microsoft.com/office/officeart/2016/7/layout/BasicLinearProcessNumbered"/>
    <dgm:cxn modelId="{3B6E858E-F16B-4D8D-929C-D76A5523DF2D}" type="presParOf" srcId="{C3AB89BA-18F8-4507-A01D-355C77F8EC21}" destId="{95E28C12-BA00-417D-A9CE-A8A9D8AAA43E}" srcOrd="3" destOrd="0" presId="urn:microsoft.com/office/officeart/2016/7/layout/BasicLinearProcessNumbered"/>
    <dgm:cxn modelId="{C1A9C98A-1D7C-4495-BC11-25AE45ECE0B1}" type="presParOf" srcId="{17AFE37F-2434-42C2-8C09-71E6D4773997}" destId="{1A20295D-4EB4-4EB9-A691-1DF16505E401}" srcOrd="1" destOrd="0" presId="urn:microsoft.com/office/officeart/2016/7/layout/BasicLinearProcessNumbered"/>
    <dgm:cxn modelId="{AD698476-52C2-40E0-890F-9647F9BB5B65}" type="presParOf" srcId="{17AFE37F-2434-42C2-8C09-71E6D4773997}" destId="{A1BC06D8-283E-4B14-AB73-FFB162E098D2}" srcOrd="2" destOrd="0" presId="urn:microsoft.com/office/officeart/2016/7/layout/BasicLinearProcessNumbered"/>
    <dgm:cxn modelId="{2FED5013-73E3-4892-A374-76738D0C3E9B}" type="presParOf" srcId="{A1BC06D8-283E-4B14-AB73-FFB162E098D2}" destId="{20A6EF96-E896-4C4F-95D0-12E2FFC96AB3}" srcOrd="0" destOrd="0" presId="urn:microsoft.com/office/officeart/2016/7/layout/BasicLinearProcessNumbered"/>
    <dgm:cxn modelId="{757D2CD3-7045-4371-A13A-9F4D64348BD9}" type="presParOf" srcId="{A1BC06D8-283E-4B14-AB73-FFB162E098D2}" destId="{2F03260C-19F0-430B-BC02-F2C284B64C93}" srcOrd="1" destOrd="0" presId="urn:microsoft.com/office/officeart/2016/7/layout/BasicLinearProcessNumbered"/>
    <dgm:cxn modelId="{247DA5C8-9D61-4212-BC48-3E5695F02850}" type="presParOf" srcId="{A1BC06D8-283E-4B14-AB73-FFB162E098D2}" destId="{DB7BCADD-63D3-4FDD-9029-407D31EB6B88}" srcOrd="2" destOrd="0" presId="urn:microsoft.com/office/officeart/2016/7/layout/BasicLinearProcessNumbered"/>
    <dgm:cxn modelId="{60EBB6F2-BE50-4459-8BC7-91AB552FE228}" type="presParOf" srcId="{A1BC06D8-283E-4B14-AB73-FFB162E098D2}" destId="{4E1FCAAD-92F1-4B42-A400-371A3EDD581C}" srcOrd="3" destOrd="0" presId="urn:microsoft.com/office/officeart/2016/7/layout/BasicLinearProcessNumbered"/>
    <dgm:cxn modelId="{7ADF020F-8876-4478-84C7-26F3CD01FCA8}" type="presParOf" srcId="{17AFE37F-2434-42C2-8C09-71E6D4773997}" destId="{C8129429-ACC8-431D-AE03-A91B2C120EB0}" srcOrd="3" destOrd="0" presId="urn:microsoft.com/office/officeart/2016/7/layout/BasicLinearProcessNumbered"/>
    <dgm:cxn modelId="{4D3D3FE6-9E6D-48C7-B70D-707B32EE3667}" type="presParOf" srcId="{17AFE37F-2434-42C2-8C09-71E6D4773997}" destId="{48234F95-3443-4119-B7CE-1320127E9223}" srcOrd="4" destOrd="0" presId="urn:microsoft.com/office/officeart/2016/7/layout/BasicLinearProcessNumbered"/>
    <dgm:cxn modelId="{E17A9484-67A7-49BE-B631-30F76302C73A}" type="presParOf" srcId="{48234F95-3443-4119-B7CE-1320127E9223}" destId="{C02D2B9A-4CC7-4F98-B05C-3F871A76607A}" srcOrd="0" destOrd="0" presId="urn:microsoft.com/office/officeart/2016/7/layout/BasicLinearProcessNumbered"/>
    <dgm:cxn modelId="{C08B0164-E547-445C-8DF9-32E5005A0CF8}" type="presParOf" srcId="{48234F95-3443-4119-B7CE-1320127E9223}" destId="{868184A5-9FDD-48DC-8DB7-6D16BE1298D3}" srcOrd="1" destOrd="0" presId="urn:microsoft.com/office/officeart/2016/7/layout/BasicLinearProcessNumbered"/>
    <dgm:cxn modelId="{5A2058BB-3682-41CB-94A6-F9B02FA41E2A}" type="presParOf" srcId="{48234F95-3443-4119-B7CE-1320127E9223}" destId="{AF657CF4-5CB3-4533-BB56-02B6C95C4753}" srcOrd="2" destOrd="0" presId="urn:microsoft.com/office/officeart/2016/7/layout/BasicLinearProcessNumbered"/>
    <dgm:cxn modelId="{1BD1BEDD-5EEA-4830-8EC6-9196666340B7}" type="presParOf" srcId="{48234F95-3443-4119-B7CE-1320127E9223}" destId="{62C6CE34-2572-4C3C-8987-0651EB94E30B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4E87B1-7B0A-43F3-B5C2-3A64B1A63CF8}">
      <dsp:nvSpPr>
        <dsp:cNvPr id="0" name=""/>
        <dsp:cNvSpPr/>
      </dsp:nvSpPr>
      <dsp:spPr>
        <a:xfrm>
          <a:off x="0" y="0"/>
          <a:ext cx="3286125" cy="435133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Provide structural framework, protect internal organs and mineral storage</a:t>
          </a:r>
          <a:endParaRPr lang="en-US" sz="2600" kern="1200" dirty="0"/>
        </a:p>
      </dsp:txBody>
      <dsp:txXfrm>
        <a:off x="0" y="1653508"/>
        <a:ext cx="3286125" cy="2610802"/>
      </dsp:txXfrm>
    </dsp:sp>
    <dsp:sp modelId="{0CE6945C-4574-40E2-BBA8-A730EA49A884}">
      <dsp:nvSpPr>
        <dsp:cNvPr id="0" name=""/>
        <dsp:cNvSpPr/>
      </dsp:nvSpPr>
      <dsp:spPr>
        <a:xfrm>
          <a:off x="990361" y="435133"/>
          <a:ext cx="1305401" cy="130540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774" tIns="12700" rIns="10177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181533" y="626305"/>
        <a:ext cx="923057" cy="923057"/>
      </dsp:txXfrm>
    </dsp:sp>
    <dsp:sp modelId="{87E1EAA7-FC3D-4D92-917E-03462C1F176F}">
      <dsp:nvSpPr>
        <dsp:cNvPr id="0" name=""/>
        <dsp:cNvSpPr/>
      </dsp:nvSpPr>
      <dsp:spPr>
        <a:xfrm>
          <a:off x="0" y="4351266"/>
          <a:ext cx="3286125" cy="72"/>
        </a:xfrm>
        <a:prstGeom prst="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0A6EF96-E896-4C4F-95D0-12E2FFC96AB3}">
      <dsp:nvSpPr>
        <dsp:cNvPr id="0" name=""/>
        <dsp:cNvSpPr/>
      </dsp:nvSpPr>
      <dsp:spPr>
        <a:xfrm>
          <a:off x="3614737" y="0"/>
          <a:ext cx="3286125" cy="4351338"/>
        </a:xfrm>
        <a:prstGeom prst="rect">
          <a:avLst/>
        </a:prstGeom>
        <a:solidFill>
          <a:schemeClr val="accent2">
            <a:tint val="40000"/>
            <a:alpha val="90000"/>
            <a:hueOff val="-424613"/>
            <a:satOff val="-37673"/>
            <a:lumOff val="-38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Allow locomotion</a:t>
          </a:r>
          <a:endParaRPr lang="en-US" sz="2600" kern="1200" dirty="0"/>
        </a:p>
      </dsp:txBody>
      <dsp:txXfrm>
        <a:off x="3614737" y="1653508"/>
        <a:ext cx="3286125" cy="2610802"/>
      </dsp:txXfrm>
    </dsp:sp>
    <dsp:sp modelId="{2F03260C-19F0-430B-BC02-F2C284B64C93}">
      <dsp:nvSpPr>
        <dsp:cNvPr id="0" name=""/>
        <dsp:cNvSpPr/>
      </dsp:nvSpPr>
      <dsp:spPr>
        <a:xfrm>
          <a:off x="4605099" y="435133"/>
          <a:ext cx="1305401" cy="1305401"/>
        </a:xfrm>
        <a:prstGeom prst="ellipse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774" tIns="12700" rIns="10177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4796271" y="626305"/>
        <a:ext cx="923057" cy="923057"/>
      </dsp:txXfrm>
    </dsp:sp>
    <dsp:sp modelId="{DB7BCADD-63D3-4FDD-9029-407D31EB6B88}">
      <dsp:nvSpPr>
        <dsp:cNvPr id="0" name=""/>
        <dsp:cNvSpPr/>
      </dsp:nvSpPr>
      <dsp:spPr>
        <a:xfrm>
          <a:off x="3614737" y="4351266"/>
          <a:ext cx="3286125" cy="72"/>
        </a:xfrm>
        <a:prstGeom prst="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02D2B9A-4CC7-4F98-B05C-3F871A76607A}">
      <dsp:nvSpPr>
        <dsp:cNvPr id="0" name=""/>
        <dsp:cNvSpPr/>
      </dsp:nvSpPr>
      <dsp:spPr>
        <a:xfrm>
          <a:off x="7229475" y="0"/>
          <a:ext cx="3286125" cy="4351338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Hematopoiesis</a:t>
          </a:r>
        </a:p>
      </dsp:txBody>
      <dsp:txXfrm>
        <a:off x="7229475" y="1653508"/>
        <a:ext cx="3286125" cy="2610802"/>
      </dsp:txXfrm>
    </dsp:sp>
    <dsp:sp modelId="{868184A5-9FDD-48DC-8DB7-6D16BE1298D3}">
      <dsp:nvSpPr>
        <dsp:cNvPr id="0" name=""/>
        <dsp:cNvSpPr/>
      </dsp:nvSpPr>
      <dsp:spPr>
        <a:xfrm>
          <a:off x="8219836" y="435133"/>
          <a:ext cx="1305401" cy="1305401"/>
        </a:xfrm>
        <a:prstGeom prst="ellipse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774" tIns="12700" rIns="101774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8411008" y="626305"/>
        <a:ext cx="923057" cy="923057"/>
      </dsp:txXfrm>
    </dsp:sp>
    <dsp:sp modelId="{AF657CF4-5CB3-4533-BB56-02B6C95C4753}">
      <dsp:nvSpPr>
        <dsp:cNvPr id="0" name=""/>
        <dsp:cNvSpPr/>
      </dsp:nvSpPr>
      <dsp:spPr>
        <a:xfrm>
          <a:off x="7229475" y="4351266"/>
          <a:ext cx="3286125" cy="72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4T20:13:42.19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38,'0'-1,"0"0,1 0,-1 0,0 0,1 0,-1 0,0 0,1 0,-1 0,1 0,0 0,-1 0,1 0,-1 1,1-1,0 0,0 1,0-1,-1 0,1 1,0-1,0 1,0-1,0 1,0-1,0 1,0 0,0 0,0-1,38-5,-34 6,182-10,118 13,-213-1,1266 69,-1257-63,726 37,-235-45,490 5,-4 47,-919-44,68-8,-85-2,1859 1,-1648-15,-141 3,1514-4,-1158 19,-554-3,0 0,-1-1,1 0,-1-1,2-1,0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1T23:13:20.56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0,'3'0,"546"5,-3 27,-506-28,114 12,108-5,-211-10,42 8,29 1,33-8,254 13,-197-6,40-11,-58 0,-30 2,559 13,74-2,-491-13,42 0,373 4,-401 9,156 1,1250-13,-1481-11,-2 1,29 13,217-4,-351-8,-45 2,1 4,202 5,-278-1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1T23:13:23.44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24,'2001'0,"-1617"-11,-13-1,3750 12,-1892 1,-2006 11,-6-1,895-12,-1098 0,-1 0,1 0,-1-2,0 0,3-1,-1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1T23:13:26.61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1 111,'3842'0,"-3385"-11,-39 0,1247 11,-1378-11,-13 0,-73 11,386-13,-138-9,207 11,-403 14,406-3,-571-4,12-4,-14 1,18 3,173 5,-258-1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4T20:13:45.85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1,'2774'0,"-2712"2,34 7,-35-2,37-2,36-8,1 1,16 6,-45 5,16 0,1-4,894-6,-1001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4T20:14:16.77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0,'1'1,"-1"-1,1 1,-1 0,1-1,0 1,-1-1,1 1,0-1,-1 1,1-1,0 1,0-1,-1 0,1 0,0 1,0-1,0 0,0 0,-1 0,1 0,0 0,0 0,0 0,0 0,3 1,75 7,1-3,66-5,-37 0,555 1,857 16,-1054-1,622 18,-1025-33,-18-2,0 2,-1 3,1 1,-1 3,25 7,-46-10,1-1,0-1,0-1,0-2,0 0,17-3,25 1,-33 1,-14 0,0 1,-1 1,1 0,4 2,-5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4T20:14:25.73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66,'8708'0,"-5685"0,-2670 2,503-8,-706-2,54-2,2135 9,-1171 2,-576-1,-79 0,-90 0,-91 0,79 0,1710 0,2358 0,-3075 0,-1546-6,-57-13,27 2,141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4T23:56:16.07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0,'3350'0,"-2961"11,-8 0,188-9,975 9,656-1,-1475-11,3423 1,-3908-2,253 4,-184 21,-243-13,-41-6,0 0,18-1,86-3,-103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4T23:56:35.21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1,'2'0,"0"0,0 0,0 1,0-1,0 1,0 0,0-1,0 1,0 0,0 0,-1 0,1 0,0 1,1 0,16 10,0-6,1-1,0-1,0-1,0 0,1-2,-1 0,0-2,6 0,-2 0,628-15,-152 2,-129 3,-350 11,0 2,0 0,0 1,-1 1,0 1,19 7,38 10,-25-15,0-1,0-2,0-3,20-4,11 2,1618-1,-1511 12,-9 0,1456-5,-949-8,-458 2,243 3,-462-2,-2 0,-1-1,1 2,0-1,-1 1,1 1,-1 0,1 0,-1 0,0 1,0 0,6 4,-2-1,0-1,0 0,1-1,0 0,0-1,0 0,0-1,11 0,-12 0,215 17,186-10,-289-8,2049 1,-1029-4,2656 22,-2335-17,-823-4,-342 12,25 0,2556-13,-1466 4,-794-2,4785 0,-4680 0,866-1,-1156-7,-333 4,335-6,-350 10,-15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4T23:56:40.33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26,'29'1,"0"1,26 6,25 3,812 12,-693-23,2393-1,-2433 1,0 6,121 23,-246-24,-1-2,1-2,3-1,1 0,1777 2,-941-4,-346 2,-57 0,-79 0,-83-1,58 2,3434-1,-2876 23,-340-4,-137 0,1539-12,-1188-10,-274 5,526-4,-690-9,165-1,2864 13,-3368 0,0-2,0-1,0-1,2-1,-15 2,1-1,-1 0,0 0,0-1,0-1,-1 1,1-1,-1-1,7-5,4-5,0 1,1 1,17-8,-26 16,1 2,-1-1,0 1,1 1,0 0,0 1,0 0,9 0,347-2,-212 7,2060-2,-2186-1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1T23:13:01.60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0,'1035'0,"-1011"2,-1 0,1 1,4 3,52 5,360-6,-239-7,892 2,-1031 2,48 10,-48-5,52-1,582-7,-636 4,46 8,-40-3,24-3,-23-4,34 1,77 11,-56-3,1-5,61-8,-27 1,1954 2,-2086 2,1 0,0 2,5 1,60 8,364-10,-235-5,1338 2,-1526 2,0 1,0 1,0 2,27 9,-37-8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2-21T23:13:05.62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2,'218'-1,"236"3,-296 9,32 0,22 0,24 0,298-12,-509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9DE08-B7B5-414C-A348-43C78B232A70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B0A61-5749-4075-8833-734189EBB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4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80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D40C-4097-459A-B3D2-FC4E9DD48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12CAF7-E4F3-45C1-8260-718FCF9DA2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B67E9-E16D-453D-906D-4E57D60BD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DBF3B-E211-409C-8131-9289EACB3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35763-D1AC-466C-94CA-F2FF4985E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07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2C514-DE6E-4A1D-ACAE-9CE99F26A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675183-3D2F-4CF5-8A7B-630CA05869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A50A7-9590-47F9-AB1B-71B5ADAA6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06762-D324-4FBB-8007-FB846ED2D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66427-8772-4E06-A30A-2521A0460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14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0FC82B-FF00-4F2F-AE52-6438C580D0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7D500-22D6-4C8C-BC30-518ADB380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094AF-5F24-4D2E-B11F-9757A6144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D2182-3CD4-4D36-9063-E4532D5F1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5CEE2-125B-49FA-B91B-F45C03CA1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86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A4FEE-AB85-4FD8-BC71-0FA530436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2C823-1AEF-40EF-BDDB-1D923CF8D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FBE4A-ECC2-4A49-BDDE-46BA77468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DD905-74B6-440B-9062-A903AC950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AD375-2657-4B47-8D01-44EF15F2A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72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D3C16-EC7B-4630-9B80-DC47DCAA9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42488-8C5F-4AA8-A764-DE03FB1C1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5FFCC-6F70-419C-9768-BDBC49632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75154-04D6-47CA-A546-A556234DF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E3A38-BB02-46DB-AAF5-2B189F334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0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E4058-CC27-4397-B575-3E833CF9A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288D8-58FE-4EFE-B5F0-4552384669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6CAF7E-EF8C-4F29-8936-3DD93690BF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DF4460-AECD-4182-9D2F-BAE2E7E1B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15C10-507D-4DEE-9C16-7046ACC08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CC6A2E-E6E1-4808-A578-B87C6E47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91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CC2C4-1B88-4EC5-8E00-1C31510BD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DCEEEB-24BF-47A4-B845-1CAF0873B9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FD2F60-02C9-4E1B-8B69-D96C93C1A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5E9B18-3385-45CB-94E0-8867DC6208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CB0BE3-BD89-4BFB-96D9-8025FEAD51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FDFFF1-5A7A-422F-9A6C-026B3E4E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98C189-4137-47DF-A134-934668803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4F838F-6E94-459B-9898-416D756E0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0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D823A-EEC3-48DA-9DA9-5067D597C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55480F-729A-4BC0-9C24-A6E5D842B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359A57-C9C8-4C13-B37B-75C17811A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0897D9-F0D3-4CD9-B1E4-41235821E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55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7732D7-B905-47F4-B138-7F908FB43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0B351-94A4-413D-9CDB-FA7E87C19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46FA88-4ED1-4086-AB13-15B8886F2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66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CE079-BB62-40F8-81DC-D91343477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71E05-DC9B-42B2-AB49-130CBD59D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ACAD4-DF90-4EF7-AF16-505F544107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6D98D2-403F-45E9-9A87-11F367E19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5FB9A-0FCA-49AB-8865-C7DA1210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81348B-2F9B-4775-A02B-27261FB2E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0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84F8F-04FE-4B29-836F-B1BEAE2B6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ABAF8A-519E-4858-9C15-C60D26C4D1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9AFCF-7804-463E-83D7-3E4873565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FF28F6-65DE-4D97-8D3F-21EAEB8AF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8AC963-A09C-4AEB-81E3-EDF2B437A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8F774A-A0E1-4121-B6EC-A64D7496F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7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4F9B02-268D-405D-AB42-97CA16624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52BE2-2648-4B0D-8B04-BFB451504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DCD4F-3B45-451E-889E-67936EA8B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12883-4DB6-451D-B70B-3F8AD7EC3009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D6F5F-5041-4920-AE8A-E1044B0941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87C09-5AF4-4A70-AE13-C92CF9367E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3F1B1-B291-4A7F-BD64-9E55D35B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1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customXml" Target="../ink/ink5.xml"/><Relationship Id="rId18" Type="http://schemas.openxmlformats.org/officeDocument/2006/relationships/image" Target="../media/image15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1.png"/><Relationship Id="rId17" Type="http://schemas.openxmlformats.org/officeDocument/2006/relationships/customXml" Target="../ink/ink7.xml"/><Relationship Id="rId2" Type="http://schemas.openxmlformats.org/officeDocument/2006/relationships/image" Target="../media/image6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7.emf"/><Relationship Id="rId5" Type="http://schemas.openxmlformats.org/officeDocument/2006/relationships/customXml" Target="../ink/ink2.xml"/><Relationship Id="rId15" Type="http://schemas.openxmlformats.org/officeDocument/2006/relationships/customXml" Target="../ink/ink6.xml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customXml" Target="../ink/ink4.xml"/><Relationship Id="rId1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yker.com/cn/products/Orthobiologicals/Osteoinductive/OP-1/ssLINK/005446" TargetMode="External"/><Relationship Id="rId2" Type="http://schemas.openxmlformats.org/officeDocument/2006/relationships/hyperlink" Target="http://www.infusebonegraft.com/healthcare-providers/spine-surgery/important-safety-information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ryker.com/cn/products/Orthobiologicals/Osteoinductive/OP-1/ssLINK/005442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12" Type="http://schemas.openxmlformats.org/officeDocument/2006/relationships/image" Target="../media/image24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11" Type="http://schemas.openxmlformats.org/officeDocument/2006/relationships/customXml" Target="../ink/ink12.xml"/><Relationship Id="rId5" Type="http://schemas.openxmlformats.org/officeDocument/2006/relationships/customXml" Target="../ink/ink9.xml"/><Relationship Id="rId10" Type="http://schemas.openxmlformats.org/officeDocument/2006/relationships/image" Target="../media/image230.png"/><Relationship Id="rId4" Type="http://schemas.openxmlformats.org/officeDocument/2006/relationships/image" Target="../media/image200.png"/><Relationship Id="rId9" Type="http://schemas.openxmlformats.org/officeDocument/2006/relationships/customXml" Target="../ink/ink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41.emf"/><Relationship Id="rId7" Type="http://schemas.openxmlformats.org/officeDocument/2006/relationships/image" Target="../media/image43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45.emf"/><Relationship Id="rId5" Type="http://schemas.openxmlformats.org/officeDocument/2006/relationships/image" Target="../media/image42.e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44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50.png"/><Relationship Id="rId4" Type="http://schemas.openxmlformats.org/officeDocument/2006/relationships/image" Target="../media/image47.png"/><Relationship Id="rId9" Type="http://schemas.microsoft.com/office/2007/relationships/hdphoto" Target="../media/hdphoto4.wdp"/><Relationship Id="rId1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microsoft.com/office/2007/relationships/hdphoto" Target="../media/hdphoto10.wdp"/><Relationship Id="rId18" Type="http://schemas.openxmlformats.org/officeDocument/2006/relationships/image" Target="../media/image61.png"/><Relationship Id="rId3" Type="http://schemas.openxmlformats.org/officeDocument/2006/relationships/image" Target="../media/image53.emf"/><Relationship Id="rId7" Type="http://schemas.openxmlformats.org/officeDocument/2006/relationships/image" Target="../media/image55.emf"/><Relationship Id="rId12" Type="http://schemas.openxmlformats.org/officeDocument/2006/relationships/image" Target="../media/image58.png"/><Relationship Id="rId17" Type="http://schemas.openxmlformats.org/officeDocument/2006/relationships/image" Target="../media/image60.emf"/><Relationship Id="rId2" Type="http://schemas.openxmlformats.org/officeDocument/2006/relationships/oleObject" Target="../embeddings/oleObject7.bin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11" Type="http://schemas.microsoft.com/office/2007/relationships/hdphoto" Target="../media/hdphoto9.wdp"/><Relationship Id="rId5" Type="http://schemas.openxmlformats.org/officeDocument/2006/relationships/image" Target="../media/image54.emf"/><Relationship Id="rId15" Type="http://schemas.microsoft.com/office/2007/relationships/hdphoto" Target="../media/hdphoto11.wdp"/><Relationship Id="rId10" Type="http://schemas.openxmlformats.org/officeDocument/2006/relationships/image" Target="../media/image57.png"/><Relationship Id="rId19" Type="http://schemas.openxmlformats.org/officeDocument/2006/relationships/image" Target="../media/image62.png"/><Relationship Id="rId4" Type="http://schemas.openxmlformats.org/officeDocument/2006/relationships/oleObject" Target="../embeddings/oleObject8.bin"/><Relationship Id="rId9" Type="http://schemas.microsoft.com/office/2007/relationships/hdphoto" Target="../media/hdphoto8.wdp"/><Relationship Id="rId1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69.svg"/><Relationship Id="rId5" Type="http://schemas.openxmlformats.org/officeDocument/2006/relationships/image" Target="../media/image75.png"/><Relationship Id="rId10" Type="http://schemas.openxmlformats.org/officeDocument/2006/relationships/image" Target="../media/image68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microsoft.com/office/2007/relationships/hdphoto" Target="../media/hdphoto17.wdp"/><Relationship Id="rId18" Type="http://schemas.openxmlformats.org/officeDocument/2006/relationships/image" Target="../media/image89.png"/><Relationship Id="rId3" Type="http://schemas.microsoft.com/office/2007/relationships/hdphoto" Target="../media/hdphoto12.wdp"/><Relationship Id="rId21" Type="http://schemas.microsoft.com/office/2007/relationships/hdphoto" Target="../media/hdphoto21.wdp"/><Relationship Id="rId7" Type="http://schemas.microsoft.com/office/2007/relationships/hdphoto" Target="../media/hdphoto14.wdp"/><Relationship Id="rId12" Type="http://schemas.openxmlformats.org/officeDocument/2006/relationships/image" Target="../media/image86.png"/><Relationship Id="rId17" Type="http://schemas.microsoft.com/office/2007/relationships/hdphoto" Target="../media/hdphoto19.wdp"/><Relationship Id="rId2" Type="http://schemas.openxmlformats.org/officeDocument/2006/relationships/image" Target="../media/image81.png"/><Relationship Id="rId16" Type="http://schemas.openxmlformats.org/officeDocument/2006/relationships/image" Target="../media/image88.png"/><Relationship Id="rId20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microsoft.com/office/2007/relationships/hdphoto" Target="../media/hdphoto16.wdp"/><Relationship Id="rId5" Type="http://schemas.microsoft.com/office/2007/relationships/hdphoto" Target="../media/hdphoto13.wdp"/><Relationship Id="rId15" Type="http://schemas.microsoft.com/office/2007/relationships/hdphoto" Target="../media/hdphoto18.wdp"/><Relationship Id="rId10" Type="http://schemas.openxmlformats.org/officeDocument/2006/relationships/image" Target="../media/image85.png"/><Relationship Id="rId19" Type="http://schemas.microsoft.com/office/2007/relationships/hdphoto" Target="../media/hdphoto20.wdp"/><Relationship Id="rId4" Type="http://schemas.openxmlformats.org/officeDocument/2006/relationships/image" Target="../media/image82.png"/><Relationship Id="rId9" Type="http://schemas.microsoft.com/office/2007/relationships/hdphoto" Target="../media/hdphoto15.wdp"/><Relationship Id="rId14" Type="http://schemas.openxmlformats.org/officeDocument/2006/relationships/image" Target="../media/image8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91.emf"/><Relationship Id="rId7" Type="http://schemas.openxmlformats.org/officeDocument/2006/relationships/image" Target="../media/image93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95.emf"/><Relationship Id="rId5" Type="http://schemas.openxmlformats.org/officeDocument/2006/relationships/image" Target="../media/image92.e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94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microsoft.com/office/2007/relationships/hdphoto" Target="../media/hdphoto27.wdp"/><Relationship Id="rId3" Type="http://schemas.microsoft.com/office/2007/relationships/hdphoto" Target="../media/hdphoto22.wdp"/><Relationship Id="rId7" Type="http://schemas.microsoft.com/office/2007/relationships/hdphoto" Target="../media/hdphoto24.wdp"/><Relationship Id="rId12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microsoft.com/office/2007/relationships/hdphoto" Target="../media/hdphoto26.wdp"/><Relationship Id="rId5" Type="http://schemas.microsoft.com/office/2007/relationships/hdphoto" Target="../media/hdphoto23.wdp"/><Relationship Id="rId15" Type="http://schemas.microsoft.com/office/2007/relationships/hdphoto" Target="../media/hdphoto28.wdp"/><Relationship Id="rId10" Type="http://schemas.openxmlformats.org/officeDocument/2006/relationships/image" Target="../media/image100.png"/><Relationship Id="rId4" Type="http://schemas.openxmlformats.org/officeDocument/2006/relationships/image" Target="../media/image97.png"/><Relationship Id="rId9" Type="http://schemas.microsoft.com/office/2007/relationships/hdphoto" Target="../media/hdphoto25.wdp"/><Relationship Id="rId1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9.wdp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120.emf"/><Relationship Id="rId7" Type="http://schemas.openxmlformats.org/officeDocument/2006/relationships/image" Target="../media/image122.e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124.emf"/><Relationship Id="rId5" Type="http://schemas.openxmlformats.org/officeDocument/2006/relationships/image" Target="../media/image121.e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23.e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image" Target="../media/image125.emf"/><Relationship Id="rId7" Type="http://schemas.openxmlformats.org/officeDocument/2006/relationships/image" Target="../media/image127.e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126.e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128.emf"/></Relationships>
</file>

<file path=ppt/slides/_rels/slide5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5.png"/><Relationship Id="rId18" Type="http://schemas.microsoft.com/office/2007/relationships/hdphoto" Target="../media/hdphoto37.wdp"/><Relationship Id="rId26" Type="http://schemas.microsoft.com/office/2007/relationships/hdphoto" Target="../media/hdphoto39.wdp"/><Relationship Id="rId3" Type="http://schemas.microsoft.com/office/2007/relationships/hdphoto" Target="../media/hdphoto30.wdp"/><Relationship Id="rId21" Type="http://schemas.openxmlformats.org/officeDocument/2006/relationships/image" Target="../media/image87.png"/><Relationship Id="rId34" Type="http://schemas.microsoft.com/office/2007/relationships/hdphoto" Target="../media/hdphoto43.wdp"/><Relationship Id="rId7" Type="http://schemas.microsoft.com/office/2007/relationships/hdphoto" Target="../media/hdphoto32.wdp"/><Relationship Id="rId12" Type="http://schemas.microsoft.com/office/2007/relationships/hdphoto" Target="../media/hdphoto34.wdp"/><Relationship Id="rId17" Type="http://schemas.openxmlformats.org/officeDocument/2006/relationships/image" Target="../media/image137.png"/><Relationship Id="rId25" Type="http://schemas.openxmlformats.org/officeDocument/2006/relationships/image" Target="../media/image140.png"/><Relationship Id="rId33" Type="http://schemas.openxmlformats.org/officeDocument/2006/relationships/image" Target="../media/image144.png"/><Relationship Id="rId2" Type="http://schemas.openxmlformats.org/officeDocument/2006/relationships/image" Target="../media/image129.png"/><Relationship Id="rId16" Type="http://schemas.microsoft.com/office/2007/relationships/hdphoto" Target="../media/hdphoto36.wdp"/><Relationship Id="rId20" Type="http://schemas.microsoft.com/office/2007/relationships/hdphoto" Target="../media/hdphoto15.wdp"/><Relationship Id="rId29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11" Type="http://schemas.openxmlformats.org/officeDocument/2006/relationships/image" Target="../media/image134.png"/><Relationship Id="rId24" Type="http://schemas.microsoft.com/office/2007/relationships/hdphoto" Target="../media/hdphoto38.wdp"/><Relationship Id="rId32" Type="http://schemas.microsoft.com/office/2007/relationships/hdphoto" Target="../media/hdphoto42.wdp"/><Relationship Id="rId5" Type="http://schemas.microsoft.com/office/2007/relationships/hdphoto" Target="../media/hdphoto31.wdp"/><Relationship Id="rId15" Type="http://schemas.openxmlformats.org/officeDocument/2006/relationships/image" Target="../media/image136.png"/><Relationship Id="rId23" Type="http://schemas.openxmlformats.org/officeDocument/2006/relationships/image" Target="../media/image139.png"/><Relationship Id="rId28" Type="http://schemas.microsoft.com/office/2007/relationships/hdphoto" Target="../media/hdphoto40.wdp"/><Relationship Id="rId36" Type="http://schemas.microsoft.com/office/2007/relationships/hdphoto" Target="../media/hdphoto44.wdp"/><Relationship Id="rId10" Type="http://schemas.microsoft.com/office/2007/relationships/hdphoto" Target="../media/hdphoto33.wdp"/><Relationship Id="rId19" Type="http://schemas.openxmlformats.org/officeDocument/2006/relationships/image" Target="../media/image138.png"/><Relationship Id="rId31" Type="http://schemas.openxmlformats.org/officeDocument/2006/relationships/image" Target="../media/image143.png"/><Relationship Id="rId4" Type="http://schemas.openxmlformats.org/officeDocument/2006/relationships/image" Target="../media/image130.png"/><Relationship Id="rId9" Type="http://schemas.openxmlformats.org/officeDocument/2006/relationships/image" Target="../media/image133.png"/><Relationship Id="rId14" Type="http://schemas.microsoft.com/office/2007/relationships/hdphoto" Target="../media/hdphoto35.wdp"/><Relationship Id="rId22" Type="http://schemas.microsoft.com/office/2007/relationships/hdphoto" Target="../media/hdphoto18.wdp"/><Relationship Id="rId27" Type="http://schemas.openxmlformats.org/officeDocument/2006/relationships/image" Target="../media/image141.png"/><Relationship Id="rId30" Type="http://schemas.microsoft.com/office/2007/relationships/hdphoto" Target="../media/hdphoto41.wdp"/><Relationship Id="rId35" Type="http://schemas.openxmlformats.org/officeDocument/2006/relationships/image" Target="../media/image145.png"/><Relationship Id="rId8" Type="http://schemas.openxmlformats.org/officeDocument/2006/relationships/image" Target="../media/image132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microsoft.com/office/2007/relationships/hdphoto" Target="../media/hdphoto27.wdp"/><Relationship Id="rId18" Type="http://schemas.openxmlformats.org/officeDocument/2006/relationships/image" Target="../media/image147.png"/><Relationship Id="rId3" Type="http://schemas.microsoft.com/office/2007/relationships/hdphoto" Target="../media/hdphoto22.wdp"/><Relationship Id="rId21" Type="http://schemas.microsoft.com/office/2007/relationships/hdphoto" Target="../media/hdphoto47.wdp"/><Relationship Id="rId7" Type="http://schemas.microsoft.com/office/2007/relationships/hdphoto" Target="../media/hdphoto24.wdp"/><Relationship Id="rId12" Type="http://schemas.openxmlformats.org/officeDocument/2006/relationships/image" Target="../media/image101.png"/><Relationship Id="rId17" Type="http://schemas.microsoft.com/office/2007/relationships/hdphoto" Target="../media/hdphoto45.wdp"/><Relationship Id="rId2" Type="http://schemas.openxmlformats.org/officeDocument/2006/relationships/image" Target="../media/image96.png"/><Relationship Id="rId16" Type="http://schemas.openxmlformats.org/officeDocument/2006/relationships/image" Target="../media/image146.png"/><Relationship Id="rId20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microsoft.com/office/2007/relationships/hdphoto" Target="../media/hdphoto26.wdp"/><Relationship Id="rId5" Type="http://schemas.microsoft.com/office/2007/relationships/hdphoto" Target="../media/hdphoto23.wdp"/><Relationship Id="rId15" Type="http://schemas.microsoft.com/office/2007/relationships/hdphoto" Target="../media/hdphoto28.wdp"/><Relationship Id="rId23" Type="http://schemas.openxmlformats.org/officeDocument/2006/relationships/image" Target="../media/image80.png"/><Relationship Id="rId10" Type="http://schemas.openxmlformats.org/officeDocument/2006/relationships/image" Target="../media/image100.png"/><Relationship Id="rId19" Type="http://schemas.microsoft.com/office/2007/relationships/hdphoto" Target="../media/hdphoto46.wdp"/><Relationship Id="rId4" Type="http://schemas.openxmlformats.org/officeDocument/2006/relationships/image" Target="../media/image97.png"/><Relationship Id="rId9" Type="http://schemas.microsoft.com/office/2007/relationships/hdphoto" Target="../media/hdphoto25.wdp"/><Relationship Id="rId14" Type="http://schemas.openxmlformats.org/officeDocument/2006/relationships/image" Target="../media/image102.png"/><Relationship Id="rId22" Type="http://schemas.openxmlformats.org/officeDocument/2006/relationships/image" Target="../media/image70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155.emf"/><Relationship Id="rId3" Type="http://schemas.openxmlformats.org/officeDocument/2006/relationships/image" Target="../media/image150.emf"/><Relationship Id="rId7" Type="http://schemas.openxmlformats.org/officeDocument/2006/relationships/image" Target="../media/image152.emf"/><Relationship Id="rId12" Type="http://schemas.openxmlformats.org/officeDocument/2006/relationships/oleObject" Target="../embeddings/oleObject30.bin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154.emf"/><Relationship Id="rId5" Type="http://schemas.openxmlformats.org/officeDocument/2006/relationships/image" Target="../media/image151.e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153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4FB934C-7EFF-40A5-956C-2BBCAB4FA1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655762"/>
          </a:xfrm>
        </p:spPr>
        <p:txBody>
          <a:bodyPr/>
          <a:lstStyle/>
          <a:p>
            <a:r>
              <a:rPr lang="en-US" sz="3200" dirty="0"/>
              <a:t>Yadav</a:t>
            </a:r>
            <a:r>
              <a:rPr lang="en-US" dirty="0"/>
              <a:t> </a:t>
            </a:r>
            <a:r>
              <a:rPr lang="en-US" sz="3200" dirty="0"/>
              <a:t>Wagley</a:t>
            </a:r>
          </a:p>
          <a:p>
            <a:r>
              <a:rPr lang="en-US" sz="3200" dirty="0"/>
              <a:t>(</a:t>
            </a:r>
            <a:r>
              <a:rPr lang="en-US" sz="3200" dirty="0" err="1"/>
              <a:t>Hankenson</a:t>
            </a:r>
            <a:r>
              <a:rPr lang="en-US" sz="3200" dirty="0"/>
              <a:t> Laboratory)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C61D8B-E977-491D-89F1-3D640BDB0D61}"/>
              </a:ext>
            </a:extLst>
          </p:cNvPr>
          <p:cNvSpPr/>
          <p:nvPr/>
        </p:nvSpPr>
        <p:spPr>
          <a:xfrm>
            <a:off x="2128344" y="1224341"/>
            <a:ext cx="82374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rgbClr val="7030A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The intersection of Notch and BMP signaling during human osteoblast differentiation</a:t>
            </a:r>
            <a:endParaRPr lang="en-US" sz="3000" dirty="0">
              <a:solidFill>
                <a:srgbClr val="7030A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809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>
            <a:extLst>
              <a:ext uri="{FF2B5EF4-FFF2-40B4-BE49-F238E27FC236}">
                <a16:creationId xmlns:a16="http://schemas.microsoft.com/office/drawing/2014/main" id="{E5048D7D-D80C-4D16-AF21-9C16D7048663}"/>
              </a:ext>
            </a:extLst>
          </p:cNvPr>
          <p:cNvSpPr/>
          <p:nvPr/>
        </p:nvSpPr>
        <p:spPr>
          <a:xfrm rot="20396202">
            <a:off x="4157375" y="1691884"/>
            <a:ext cx="1231805" cy="349139"/>
          </a:xfrm>
          <a:prstGeom prst="pentagon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CD73</a:t>
            </a:r>
          </a:p>
        </p:txBody>
      </p:sp>
      <p:sp>
        <p:nvSpPr>
          <p:cNvPr id="5" name="Pentagon 4">
            <a:extLst>
              <a:ext uri="{FF2B5EF4-FFF2-40B4-BE49-F238E27FC236}">
                <a16:creationId xmlns:a16="http://schemas.microsoft.com/office/drawing/2014/main" id="{D362E7E7-E892-428D-96E6-0B96F16C3E88}"/>
              </a:ext>
            </a:extLst>
          </p:cNvPr>
          <p:cNvSpPr/>
          <p:nvPr/>
        </p:nvSpPr>
        <p:spPr>
          <a:xfrm rot="173775">
            <a:off x="5686304" y="1482076"/>
            <a:ext cx="1198292" cy="421120"/>
          </a:xfrm>
          <a:prstGeom prst="pentagon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CD90</a:t>
            </a:r>
          </a:p>
        </p:txBody>
      </p:sp>
      <p:sp>
        <p:nvSpPr>
          <p:cNvPr id="6" name="Pentagon 5">
            <a:extLst>
              <a:ext uri="{FF2B5EF4-FFF2-40B4-BE49-F238E27FC236}">
                <a16:creationId xmlns:a16="http://schemas.microsoft.com/office/drawing/2014/main" id="{154BA5D9-229F-4E18-B566-C91268CC9311}"/>
              </a:ext>
            </a:extLst>
          </p:cNvPr>
          <p:cNvSpPr/>
          <p:nvPr/>
        </p:nvSpPr>
        <p:spPr>
          <a:xfrm rot="2178376">
            <a:off x="7019305" y="1763513"/>
            <a:ext cx="1208282" cy="494433"/>
          </a:xfrm>
          <a:prstGeom prst="pentagon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CD105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753DB9AD-E2B7-4AB5-A085-6A152F6E4632}"/>
              </a:ext>
            </a:extLst>
          </p:cNvPr>
          <p:cNvSpPr/>
          <p:nvPr/>
        </p:nvSpPr>
        <p:spPr>
          <a:xfrm rot="173775">
            <a:off x="2476348" y="2171961"/>
            <a:ext cx="1198292" cy="421120"/>
          </a:xfrm>
          <a:prstGeom prst="pentagon">
            <a:avLst/>
          </a:prstGeom>
          <a:solidFill>
            <a:srgbClr val="FFFFCC"/>
          </a:solidFill>
          <a:ln w="127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CD11b</a:t>
            </a:r>
          </a:p>
        </p:txBody>
      </p:sp>
      <p:sp>
        <p:nvSpPr>
          <p:cNvPr id="8" name="Pentagon 7">
            <a:extLst>
              <a:ext uri="{FF2B5EF4-FFF2-40B4-BE49-F238E27FC236}">
                <a16:creationId xmlns:a16="http://schemas.microsoft.com/office/drawing/2014/main" id="{7AF09E90-E157-49BE-B2FE-1D9F35CBBA1C}"/>
              </a:ext>
            </a:extLst>
          </p:cNvPr>
          <p:cNvSpPr/>
          <p:nvPr/>
        </p:nvSpPr>
        <p:spPr>
          <a:xfrm rot="173775">
            <a:off x="2869509" y="1414225"/>
            <a:ext cx="1198292" cy="421120"/>
          </a:xfrm>
          <a:prstGeom prst="pentagon">
            <a:avLst/>
          </a:prstGeom>
          <a:solidFill>
            <a:srgbClr val="FFFFCC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CD14</a:t>
            </a:r>
          </a:p>
        </p:txBody>
      </p:sp>
      <p:sp>
        <p:nvSpPr>
          <p:cNvPr id="9" name="Pentagon 8">
            <a:extLst>
              <a:ext uri="{FF2B5EF4-FFF2-40B4-BE49-F238E27FC236}">
                <a16:creationId xmlns:a16="http://schemas.microsoft.com/office/drawing/2014/main" id="{9FBB617D-8059-4CBA-99C2-2C358AA4A43E}"/>
              </a:ext>
            </a:extLst>
          </p:cNvPr>
          <p:cNvSpPr/>
          <p:nvPr/>
        </p:nvSpPr>
        <p:spPr>
          <a:xfrm rot="173775">
            <a:off x="4073383" y="980634"/>
            <a:ext cx="1198292" cy="421120"/>
          </a:xfrm>
          <a:prstGeom prst="pentagon">
            <a:avLst/>
          </a:prstGeom>
          <a:solidFill>
            <a:srgbClr val="FFFFCC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CD19</a:t>
            </a:r>
          </a:p>
        </p:txBody>
      </p:sp>
      <p:sp>
        <p:nvSpPr>
          <p:cNvPr id="10" name="Pentagon 9">
            <a:extLst>
              <a:ext uri="{FF2B5EF4-FFF2-40B4-BE49-F238E27FC236}">
                <a16:creationId xmlns:a16="http://schemas.microsoft.com/office/drawing/2014/main" id="{CBDC5303-B4E8-4D18-B03D-B4A3A3583537}"/>
              </a:ext>
            </a:extLst>
          </p:cNvPr>
          <p:cNvSpPr/>
          <p:nvPr/>
        </p:nvSpPr>
        <p:spPr>
          <a:xfrm rot="173775">
            <a:off x="5598082" y="811656"/>
            <a:ext cx="1198292" cy="421120"/>
          </a:xfrm>
          <a:prstGeom prst="pentagon">
            <a:avLst/>
          </a:prstGeom>
          <a:solidFill>
            <a:srgbClr val="FFFFCC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CD34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B8C03C56-0364-47A5-A12B-C1BC3AD2B3DE}"/>
              </a:ext>
            </a:extLst>
          </p:cNvPr>
          <p:cNvSpPr/>
          <p:nvPr/>
        </p:nvSpPr>
        <p:spPr>
          <a:xfrm rot="173775">
            <a:off x="7109174" y="1020299"/>
            <a:ext cx="1198292" cy="421120"/>
          </a:xfrm>
          <a:prstGeom prst="pentagon">
            <a:avLst/>
          </a:prstGeom>
          <a:solidFill>
            <a:srgbClr val="FFFFCC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CD45</a:t>
            </a:r>
          </a:p>
        </p:txBody>
      </p:sp>
      <p:sp>
        <p:nvSpPr>
          <p:cNvPr id="12" name="Pentagon 11">
            <a:extLst>
              <a:ext uri="{FF2B5EF4-FFF2-40B4-BE49-F238E27FC236}">
                <a16:creationId xmlns:a16="http://schemas.microsoft.com/office/drawing/2014/main" id="{F3706068-F786-4DCB-8138-9DC3E9C0E1F9}"/>
              </a:ext>
            </a:extLst>
          </p:cNvPr>
          <p:cNvSpPr/>
          <p:nvPr/>
        </p:nvSpPr>
        <p:spPr>
          <a:xfrm rot="173775">
            <a:off x="8353570" y="1471050"/>
            <a:ext cx="1198292" cy="421120"/>
          </a:xfrm>
          <a:prstGeom prst="pentagon">
            <a:avLst/>
          </a:prstGeom>
          <a:solidFill>
            <a:srgbClr val="FFFFCC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CD79a</a:t>
            </a:r>
          </a:p>
        </p:txBody>
      </p:sp>
      <p:sp>
        <p:nvSpPr>
          <p:cNvPr id="13" name="Pentagon 12">
            <a:extLst>
              <a:ext uri="{FF2B5EF4-FFF2-40B4-BE49-F238E27FC236}">
                <a16:creationId xmlns:a16="http://schemas.microsoft.com/office/drawing/2014/main" id="{302B52FB-E6B9-49DF-AA4F-25A8BB4FA908}"/>
              </a:ext>
            </a:extLst>
          </p:cNvPr>
          <p:cNvSpPr/>
          <p:nvPr/>
        </p:nvSpPr>
        <p:spPr>
          <a:xfrm rot="173775">
            <a:off x="8474098" y="2273532"/>
            <a:ext cx="1272457" cy="524038"/>
          </a:xfrm>
          <a:prstGeom prst="pentagon">
            <a:avLst/>
          </a:prstGeom>
          <a:solidFill>
            <a:srgbClr val="FFFFCC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HLA-DR</a:t>
            </a:r>
          </a:p>
        </p:txBody>
      </p:sp>
      <p:sp>
        <p:nvSpPr>
          <p:cNvPr id="14" name="Arrow: Circular 13">
            <a:extLst>
              <a:ext uri="{FF2B5EF4-FFF2-40B4-BE49-F238E27FC236}">
                <a16:creationId xmlns:a16="http://schemas.microsoft.com/office/drawing/2014/main" id="{7D5742D3-2D56-409C-941A-27A81A942817}"/>
              </a:ext>
            </a:extLst>
          </p:cNvPr>
          <p:cNvSpPr/>
          <p:nvPr/>
        </p:nvSpPr>
        <p:spPr>
          <a:xfrm rot="10800000">
            <a:off x="4681595" y="1865177"/>
            <a:ext cx="2517216" cy="2450214"/>
          </a:xfrm>
          <a:prstGeom prst="circularArrow">
            <a:avLst>
              <a:gd name="adj1" fmla="val 9753"/>
              <a:gd name="adj2" fmla="val 1031323"/>
              <a:gd name="adj3" fmla="val 20454026"/>
              <a:gd name="adj4" fmla="val 10986023"/>
              <a:gd name="adj5" fmla="val 125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67FC48-1773-4F7D-BB44-D99289592996}"/>
              </a:ext>
            </a:extLst>
          </p:cNvPr>
          <p:cNvSpPr txBox="1"/>
          <p:nvPr/>
        </p:nvSpPr>
        <p:spPr>
          <a:xfrm>
            <a:off x="5221362" y="3772044"/>
            <a:ext cx="1398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Self-Renew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251E54-1F53-4540-A495-D76DDC62D298}"/>
              </a:ext>
            </a:extLst>
          </p:cNvPr>
          <p:cNvGrpSpPr/>
          <p:nvPr/>
        </p:nvGrpSpPr>
        <p:grpSpPr>
          <a:xfrm>
            <a:off x="4107171" y="1865350"/>
            <a:ext cx="3627169" cy="1325563"/>
            <a:chOff x="4213832" y="3221185"/>
            <a:chExt cx="3627169" cy="1325563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AEE490A-A99C-46FC-B9C1-594654AFF2D6}"/>
                </a:ext>
              </a:extLst>
            </p:cNvPr>
            <p:cNvSpPr/>
            <p:nvPr/>
          </p:nvSpPr>
          <p:spPr>
            <a:xfrm>
              <a:off x="4213832" y="3221185"/>
              <a:ext cx="3627169" cy="1325563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>
                      <a:lumMod val="10000"/>
                    </a:schemeClr>
                  </a:solidFill>
                </a:rPr>
                <a:t>MSCs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562F643-3289-4B39-832E-F18D6BE15492}"/>
                </a:ext>
              </a:extLst>
            </p:cNvPr>
            <p:cNvSpPr/>
            <p:nvPr/>
          </p:nvSpPr>
          <p:spPr>
            <a:xfrm>
              <a:off x="5221797" y="3391390"/>
              <a:ext cx="1611237" cy="940289"/>
            </a:xfrm>
            <a:prstGeom prst="ellipse">
              <a:avLst/>
            </a:prstGeom>
            <a:solidFill>
              <a:schemeClr val="accent1">
                <a:alpha val="3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Pentagon 18">
            <a:extLst>
              <a:ext uri="{FF2B5EF4-FFF2-40B4-BE49-F238E27FC236}">
                <a16:creationId xmlns:a16="http://schemas.microsoft.com/office/drawing/2014/main" id="{0958ACB1-5234-4A53-8446-E85554820523}"/>
              </a:ext>
            </a:extLst>
          </p:cNvPr>
          <p:cNvSpPr/>
          <p:nvPr/>
        </p:nvSpPr>
        <p:spPr>
          <a:xfrm rot="15885646">
            <a:off x="3360789" y="2405637"/>
            <a:ext cx="1183730" cy="386822"/>
          </a:xfrm>
          <a:prstGeom prst="pentagon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CD44</a:t>
            </a:r>
          </a:p>
        </p:txBody>
      </p:sp>
      <p:sp>
        <p:nvSpPr>
          <p:cNvPr id="20" name="Pentagon 19">
            <a:extLst>
              <a:ext uri="{FF2B5EF4-FFF2-40B4-BE49-F238E27FC236}">
                <a16:creationId xmlns:a16="http://schemas.microsoft.com/office/drawing/2014/main" id="{2FB2E80C-551C-49F3-9B43-7B9A3F8587CA}"/>
              </a:ext>
            </a:extLst>
          </p:cNvPr>
          <p:cNvSpPr/>
          <p:nvPr/>
        </p:nvSpPr>
        <p:spPr>
          <a:xfrm rot="8841910">
            <a:off x="7040488" y="2782432"/>
            <a:ext cx="1183730" cy="386822"/>
          </a:xfrm>
          <a:prstGeom prst="pentagon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CD166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51BAE0A-1B42-449D-9F8B-66B2354DB60B}"/>
              </a:ext>
            </a:extLst>
          </p:cNvPr>
          <p:cNvGrpSpPr/>
          <p:nvPr/>
        </p:nvGrpSpPr>
        <p:grpSpPr>
          <a:xfrm>
            <a:off x="871651" y="5753762"/>
            <a:ext cx="1293329" cy="645169"/>
            <a:chOff x="118221" y="3106415"/>
            <a:chExt cx="1880715" cy="64516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72E0431-EAD7-4D14-B2AE-162144F5D790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3336365-A4A9-4611-ACCA-469484CC6164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A9BE2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14FA179-B062-4CD4-BE07-92668D7276CB}"/>
              </a:ext>
            </a:extLst>
          </p:cNvPr>
          <p:cNvGrpSpPr/>
          <p:nvPr/>
        </p:nvGrpSpPr>
        <p:grpSpPr>
          <a:xfrm>
            <a:off x="5313129" y="5824772"/>
            <a:ext cx="1293329" cy="645169"/>
            <a:chOff x="118221" y="3106415"/>
            <a:chExt cx="1880715" cy="6451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930107B-4898-4582-AA52-4838929E943B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FF29F52-8AC0-43CB-8100-991FA7B98D4E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66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3357C1-DC1E-44DC-A5D8-2A7D1BF4852B}"/>
              </a:ext>
            </a:extLst>
          </p:cNvPr>
          <p:cNvGrpSpPr/>
          <p:nvPr/>
        </p:nvGrpSpPr>
        <p:grpSpPr>
          <a:xfrm>
            <a:off x="9657754" y="5753760"/>
            <a:ext cx="1293329" cy="645169"/>
            <a:chOff x="118221" y="3106415"/>
            <a:chExt cx="1880715" cy="64516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1E1EB36-9F3B-4970-B388-78348634A8FC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676BBD5-65A3-407F-845B-51758E3FE8EA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FF7C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B19E9F0-F4F9-46C6-8F5C-B4D3B0981E45}"/>
              </a:ext>
            </a:extLst>
          </p:cNvPr>
          <p:cNvSpPr/>
          <p:nvPr/>
        </p:nvSpPr>
        <p:spPr>
          <a:xfrm>
            <a:off x="1025903" y="6476668"/>
            <a:ext cx="98482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89AE61-9AD0-407F-8648-513EA30ED487}"/>
              </a:ext>
            </a:extLst>
          </p:cNvPr>
          <p:cNvSpPr/>
          <p:nvPr/>
        </p:nvSpPr>
        <p:spPr>
          <a:xfrm>
            <a:off x="5430744" y="6547677"/>
            <a:ext cx="113338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Chondrocyte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52FF01B-D9F0-4B52-B6C2-16568C37B231}"/>
              </a:ext>
            </a:extLst>
          </p:cNvPr>
          <p:cNvSpPr/>
          <p:nvPr/>
        </p:nvSpPr>
        <p:spPr>
          <a:xfrm>
            <a:off x="9835220" y="6469941"/>
            <a:ext cx="9383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Adipocyte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50FD8F4-5BA0-4E60-8676-87DD6427CD29}"/>
              </a:ext>
            </a:extLst>
          </p:cNvPr>
          <p:cNvCxnSpPr>
            <a:cxnSpLocks/>
          </p:cNvCxnSpPr>
          <p:nvPr/>
        </p:nvCxnSpPr>
        <p:spPr>
          <a:xfrm flipH="1">
            <a:off x="2365246" y="4315391"/>
            <a:ext cx="2136875" cy="105142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CC8483F-5608-4731-89A3-167EF3E601D8}"/>
              </a:ext>
            </a:extLst>
          </p:cNvPr>
          <p:cNvCxnSpPr>
            <a:cxnSpLocks/>
          </p:cNvCxnSpPr>
          <p:nvPr/>
        </p:nvCxnSpPr>
        <p:spPr>
          <a:xfrm>
            <a:off x="6956685" y="4365533"/>
            <a:ext cx="2136875" cy="105142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DCC56B7-1876-4C38-9AD5-929A6A9C61A6}"/>
              </a:ext>
            </a:extLst>
          </p:cNvPr>
          <p:cNvCxnSpPr>
            <a:cxnSpLocks/>
          </p:cNvCxnSpPr>
          <p:nvPr/>
        </p:nvCxnSpPr>
        <p:spPr>
          <a:xfrm>
            <a:off x="5959794" y="4315391"/>
            <a:ext cx="0" cy="140201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924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B74E78-367C-4FF5-895F-CA4F7A2E9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Sources of MSCs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C27144-950C-4BB2-86F9-416FA4DD4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400" y="1255970"/>
            <a:ext cx="3248025" cy="55340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160FFF-12CF-4E48-9056-C221AFB02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625" y="1255970"/>
            <a:ext cx="5543550" cy="55340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FB6EF8C-60B9-47BE-831F-CC8C39FA6963}"/>
              </a:ext>
            </a:extLst>
          </p:cNvPr>
          <p:cNvSpPr/>
          <p:nvPr/>
        </p:nvSpPr>
        <p:spPr>
          <a:xfrm>
            <a:off x="3698500" y="6017391"/>
            <a:ext cx="47949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</a:rPr>
              <a:t>Hass, Cell Communication and Signaling (2011), 9:12</a:t>
            </a:r>
          </a:p>
        </p:txBody>
      </p:sp>
      <p:pic>
        <p:nvPicPr>
          <p:cNvPr id="8" name="Graphic 7" descr="Microscope">
            <a:extLst>
              <a:ext uri="{FF2B5EF4-FFF2-40B4-BE49-F238E27FC236}">
                <a16:creationId xmlns:a16="http://schemas.microsoft.com/office/drawing/2014/main" id="{85666F77-5CFC-4BBC-81B2-E45F6EFD40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8400" y="557847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340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8ED63C3-AE9C-4887-A34E-EC17A744D7CF}"/>
              </a:ext>
            </a:extLst>
          </p:cNvPr>
          <p:cNvGrpSpPr/>
          <p:nvPr/>
        </p:nvGrpSpPr>
        <p:grpSpPr>
          <a:xfrm>
            <a:off x="92978" y="4220056"/>
            <a:ext cx="1293329" cy="645169"/>
            <a:chOff x="118221" y="3106415"/>
            <a:chExt cx="1880715" cy="6451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E93E865-1A3E-4F5F-BD3D-0132BDAA5949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00E765E-2EBB-4821-A34D-A1AEA6EE6521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29282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70E92BE-0A82-4436-92EC-87C46DE45B32}"/>
              </a:ext>
            </a:extLst>
          </p:cNvPr>
          <p:cNvGrpSpPr/>
          <p:nvPr/>
        </p:nvGrpSpPr>
        <p:grpSpPr>
          <a:xfrm>
            <a:off x="7124495" y="4220056"/>
            <a:ext cx="1293329" cy="645169"/>
            <a:chOff x="118221" y="3106415"/>
            <a:chExt cx="1880715" cy="64516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87FAE52-77AC-4C58-824A-46F2B24824FA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F2B07A9-A560-4A44-B311-01195CA6B764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3AC0B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AE3F88F-AECC-4854-BD93-080587D8FBD1}"/>
              </a:ext>
            </a:extLst>
          </p:cNvPr>
          <p:cNvGrpSpPr/>
          <p:nvPr/>
        </p:nvGrpSpPr>
        <p:grpSpPr>
          <a:xfrm>
            <a:off x="3564188" y="4220056"/>
            <a:ext cx="1293329" cy="645169"/>
            <a:chOff x="118221" y="3106415"/>
            <a:chExt cx="1880715" cy="645169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ED5761-ACE4-49C0-8AB5-971A72D765C4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E841469-A4BA-4B70-BA00-322EF064C6EC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6831A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E073E9-17A6-49AF-89B5-15E8821707E8}"/>
              </a:ext>
            </a:extLst>
          </p:cNvPr>
          <p:cNvGrpSpPr/>
          <p:nvPr/>
        </p:nvGrpSpPr>
        <p:grpSpPr>
          <a:xfrm>
            <a:off x="5349387" y="4220056"/>
            <a:ext cx="1293329" cy="645169"/>
            <a:chOff x="118221" y="3106415"/>
            <a:chExt cx="1880715" cy="6451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EF9E118-8AFD-4E32-92DD-B47145F6D71C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0B980E4-DB20-4C3D-8D63-ABD8E17C58BC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3798A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C7E80A2-79ED-4B7A-882D-1F0F21427F55}"/>
              </a:ext>
            </a:extLst>
          </p:cNvPr>
          <p:cNvGrpSpPr/>
          <p:nvPr/>
        </p:nvGrpSpPr>
        <p:grpSpPr>
          <a:xfrm>
            <a:off x="1819092" y="4220056"/>
            <a:ext cx="1293329" cy="645169"/>
            <a:chOff x="118221" y="3106415"/>
            <a:chExt cx="1880715" cy="645169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F23D1AF-3FF2-4896-90CB-41368AC3FD24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7F326BC-544C-48EF-80D1-94564EE9CBE8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7232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B086F72-50A5-44B2-84A3-44E436D42C24}"/>
              </a:ext>
            </a:extLst>
          </p:cNvPr>
          <p:cNvGrpSpPr/>
          <p:nvPr/>
        </p:nvGrpSpPr>
        <p:grpSpPr>
          <a:xfrm>
            <a:off x="8934888" y="4220056"/>
            <a:ext cx="1293329" cy="645169"/>
            <a:chOff x="118221" y="3106415"/>
            <a:chExt cx="1880715" cy="64516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6E604-E07D-4CD0-BBC2-F34F49AA1482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51845A2-7680-4585-B0E5-E00C99547E27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3DC7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026A480-489A-4146-8236-D002DE284984}"/>
              </a:ext>
            </a:extLst>
          </p:cNvPr>
          <p:cNvGrpSpPr/>
          <p:nvPr/>
        </p:nvGrpSpPr>
        <p:grpSpPr>
          <a:xfrm>
            <a:off x="10677803" y="4220056"/>
            <a:ext cx="1293329" cy="645169"/>
            <a:chOff x="118221" y="3106415"/>
            <a:chExt cx="1880715" cy="645169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D6C36B-D1E8-4244-994F-177B87F04AAB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04F6496-8D2F-4EF2-A92A-01B6925DB1C4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A9BE2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B90F542B-FC68-4991-8290-FFCFC4874BBD}"/>
              </a:ext>
            </a:extLst>
          </p:cNvPr>
          <p:cNvSpPr/>
          <p:nvPr/>
        </p:nvSpPr>
        <p:spPr>
          <a:xfrm>
            <a:off x="450758" y="4924805"/>
            <a:ext cx="51648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MSC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189060C-2481-404A-B5E0-3B9BC50D348C}"/>
              </a:ext>
            </a:extLst>
          </p:cNvPr>
          <p:cNvSpPr/>
          <p:nvPr/>
        </p:nvSpPr>
        <p:spPr>
          <a:xfrm>
            <a:off x="1754887" y="4924805"/>
            <a:ext cx="12956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Osteochondro</a:t>
            </a:r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</a:p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progenitor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62D37F6-74DC-4BD2-9F6B-C934B3AAC234}"/>
              </a:ext>
            </a:extLst>
          </p:cNvPr>
          <p:cNvSpPr/>
          <p:nvPr/>
        </p:nvSpPr>
        <p:spPr>
          <a:xfrm>
            <a:off x="3571045" y="4924805"/>
            <a:ext cx="120725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40287C4-630D-4790-912D-539AC430F7C7}"/>
              </a:ext>
            </a:extLst>
          </p:cNvPr>
          <p:cNvSpPr/>
          <p:nvPr/>
        </p:nvSpPr>
        <p:spPr>
          <a:xfrm>
            <a:off x="5306976" y="4924805"/>
            <a:ext cx="136716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Early 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056ACC7-7225-4FF6-B678-3CA4F39D98F8}"/>
              </a:ext>
            </a:extLst>
          </p:cNvPr>
          <p:cNvSpPr/>
          <p:nvPr/>
        </p:nvSpPr>
        <p:spPr>
          <a:xfrm>
            <a:off x="7084216" y="4924805"/>
            <a:ext cx="131119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Late 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6F6B76-91FF-435D-A095-4EC3F19137B1}"/>
              </a:ext>
            </a:extLst>
          </p:cNvPr>
          <p:cNvSpPr/>
          <p:nvPr/>
        </p:nvSpPr>
        <p:spPr>
          <a:xfrm>
            <a:off x="9089574" y="4924804"/>
            <a:ext cx="98482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E696481-BFE4-4278-8FF8-CC06CDD10C65}"/>
              </a:ext>
            </a:extLst>
          </p:cNvPr>
          <p:cNvSpPr/>
          <p:nvPr/>
        </p:nvSpPr>
        <p:spPr>
          <a:xfrm>
            <a:off x="10857354" y="4924804"/>
            <a:ext cx="9342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Osteocyte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E5F01D0-2B4D-4642-AF12-82C73D32F76E}"/>
              </a:ext>
            </a:extLst>
          </p:cNvPr>
          <p:cNvGrpSpPr/>
          <p:nvPr/>
        </p:nvGrpSpPr>
        <p:grpSpPr>
          <a:xfrm>
            <a:off x="1781912" y="1130364"/>
            <a:ext cx="1293329" cy="645169"/>
            <a:chOff x="118221" y="3106415"/>
            <a:chExt cx="1880715" cy="645169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8C6212D-0303-44AD-BB5C-B0D585CF941E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C30BED0-651D-4AF0-8668-EB63A7ECB224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3333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EF252C73-1D1D-407D-8629-BE5B24875BE6}"/>
              </a:ext>
            </a:extLst>
          </p:cNvPr>
          <p:cNvSpPr txBox="1"/>
          <p:nvPr/>
        </p:nvSpPr>
        <p:spPr>
          <a:xfrm>
            <a:off x="329967" y="3117587"/>
            <a:ext cx="7312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Msx1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Msx2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Notch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Runx2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2895EC2-58AD-4E9F-B764-7D7743E5E3B5}"/>
              </a:ext>
            </a:extLst>
          </p:cNvPr>
          <p:cNvSpPr/>
          <p:nvPr/>
        </p:nvSpPr>
        <p:spPr>
          <a:xfrm>
            <a:off x="1839343" y="1751840"/>
            <a:ext cx="11784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Condensed</a:t>
            </a:r>
          </a:p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Mesenchyme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9E0CD56-F0B0-4DE4-B41A-2F3C6913FC23}"/>
              </a:ext>
            </a:extLst>
          </p:cNvPr>
          <p:cNvGrpSpPr/>
          <p:nvPr/>
        </p:nvGrpSpPr>
        <p:grpSpPr>
          <a:xfrm>
            <a:off x="4683069" y="1130201"/>
            <a:ext cx="1293329" cy="645169"/>
            <a:chOff x="118221" y="3106415"/>
            <a:chExt cx="1880715" cy="645169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E0DF729-EA98-4923-9203-0E35F5415F29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43931862-9279-42E6-B825-82C84D9407CD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66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16CCFE2-189D-4F9D-843A-0F364933BDF3}"/>
              </a:ext>
            </a:extLst>
          </p:cNvPr>
          <p:cNvGrpSpPr/>
          <p:nvPr/>
        </p:nvGrpSpPr>
        <p:grpSpPr>
          <a:xfrm>
            <a:off x="7565145" y="1162241"/>
            <a:ext cx="1293329" cy="645169"/>
            <a:chOff x="118221" y="3106415"/>
            <a:chExt cx="1880715" cy="64516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A2CDD57-C981-4D2E-802C-8006AA55C357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0043604-24A2-4D2B-A2B4-800009FF0233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66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8B19815-EEA4-4D51-B367-A108D0E3ACD2}"/>
              </a:ext>
            </a:extLst>
          </p:cNvPr>
          <p:cNvGrpSpPr/>
          <p:nvPr/>
        </p:nvGrpSpPr>
        <p:grpSpPr>
          <a:xfrm>
            <a:off x="10502803" y="1162241"/>
            <a:ext cx="1293329" cy="645169"/>
            <a:chOff x="118221" y="3106415"/>
            <a:chExt cx="1880715" cy="645169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5841C35-C7D1-4255-A2D9-338D28255EA1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6D22D03-DF0E-4ED3-B328-25B7407C8BF2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66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2529AEA1-4881-48C0-AF87-1BC4EF54A107}"/>
              </a:ext>
            </a:extLst>
          </p:cNvPr>
          <p:cNvSpPr/>
          <p:nvPr/>
        </p:nvSpPr>
        <p:spPr>
          <a:xfrm>
            <a:off x="4794727" y="1751677"/>
            <a:ext cx="113338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Proliferating</a:t>
            </a:r>
          </a:p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Chondrocyte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30E062C-DE5E-4360-B502-9796B8ED7AE2}"/>
              </a:ext>
            </a:extLst>
          </p:cNvPr>
          <p:cNvSpPr/>
          <p:nvPr/>
        </p:nvSpPr>
        <p:spPr>
          <a:xfrm>
            <a:off x="7574792" y="1783717"/>
            <a:ext cx="14339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Prehypertrophic</a:t>
            </a:r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Chondrocyte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6E91C19-7E22-4116-BC5A-35122A1079E7}"/>
              </a:ext>
            </a:extLst>
          </p:cNvPr>
          <p:cNvSpPr/>
          <p:nvPr/>
        </p:nvSpPr>
        <p:spPr>
          <a:xfrm>
            <a:off x="10546067" y="1750298"/>
            <a:ext cx="12068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Hypertrophic </a:t>
            </a:r>
          </a:p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Chondrocyte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7819AC-C6D3-4162-9F0A-40ED7DDDA4B5}"/>
              </a:ext>
            </a:extLst>
          </p:cNvPr>
          <p:cNvSpPr txBox="1"/>
          <p:nvPr/>
        </p:nvSpPr>
        <p:spPr>
          <a:xfrm>
            <a:off x="2123326" y="697918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Sox9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4626A48-8BE1-4333-BFF5-186F2C6EB831}"/>
              </a:ext>
            </a:extLst>
          </p:cNvPr>
          <p:cNvSpPr txBox="1"/>
          <p:nvPr/>
        </p:nvSpPr>
        <p:spPr>
          <a:xfrm>
            <a:off x="4986769" y="472335"/>
            <a:ext cx="612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Sox9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8448BD-D27C-431E-A60A-CFF189395EB2}"/>
              </a:ext>
            </a:extLst>
          </p:cNvPr>
          <p:cNvSpPr txBox="1"/>
          <p:nvPr/>
        </p:nvSpPr>
        <p:spPr>
          <a:xfrm>
            <a:off x="7867869" y="363997"/>
            <a:ext cx="7312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Col2</a:t>
            </a:r>
          </a:p>
          <a:p>
            <a:r>
              <a:rPr lang="en-US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Ihh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Runx2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7D0A972-E1D5-4F82-B26A-18B63C36EB91}"/>
              </a:ext>
            </a:extLst>
          </p:cNvPr>
          <p:cNvSpPr txBox="1"/>
          <p:nvPr/>
        </p:nvSpPr>
        <p:spPr>
          <a:xfrm>
            <a:off x="10844217" y="387647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ColX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D527CB-AE19-4429-A9FF-AA045F28D0C4}"/>
              </a:ext>
            </a:extLst>
          </p:cNvPr>
          <p:cNvSpPr txBox="1"/>
          <p:nvPr/>
        </p:nvSpPr>
        <p:spPr>
          <a:xfrm>
            <a:off x="3786548" y="5507605"/>
            <a:ext cx="731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Runx2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52050F5-6AB0-4DC6-B8E0-701E0EF038A2}"/>
              </a:ext>
            </a:extLst>
          </p:cNvPr>
          <p:cNvSpPr txBox="1"/>
          <p:nvPr/>
        </p:nvSpPr>
        <p:spPr>
          <a:xfrm>
            <a:off x="5624915" y="5507605"/>
            <a:ext cx="7312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Runx2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</a:t>
            </a:r>
          </a:p>
          <a:p>
            <a:r>
              <a:rPr lang="en-US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Osx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99CBDD7-A585-4D17-8097-22462FD54078}"/>
              </a:ext>
            </a:extLst>
          </p:cNvPr>
          <p:cNvSpPr txBox="1"/>
          <p:nvPr/>
        </p:nvSpPr>
        <p:spPr>
          <a:xfrm>
            <a:off x="9314208" y="5446049"/>
            <a:ext cx="5838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Col1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</a:t>
            </a:r>
          </a:p>
          <a:p>
            <a:r>
              <a:rPr lang="en-US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Osx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BSP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OCN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OPN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A4A9ED8-B169-4025-B907-927C48AC0E5A}"/>
              </a:ext>
            </a:extLst>
          </p:cNvPr>
          <p:cNvCxnSpPr>
            <a:cxnSpLocks/>
          </p:cNvCxnSpPr>
          <p:nvPr/>
        </p:nvCxnSpPr>
        <p:spPr>
          <a:xfrm rot="16200000">
            <a:off x="1609202" y="4365477"/>
            <a:ext cx="0" cy="36576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B14D161-1361-46D4-9289-96CB0ECE4C8E}"/>
              </a:ext>
            </a:extLst>
          </p:cNvPr>
          <p:cNvCxnSpPr>
            <a:cxnSpLocks/>
          </p:cNvCxnSpPr>
          <p:nvPr/>
        </p:nvCxnSpPr>
        <p:spPr>
          <a:xfrm rot="16200000">
            <a:off x="3346036" y="4365477"/>
            <a:ext cx="0" cy="36576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BBDEDDA-2F2C-4516-A8BF-1F12685ADAED}"/>
              </a:ext>
            </a:extLst>
          </p:cNvPr>
          <p:cNvCxnSpPr>
            <a:cxnSpLocks/>
          </p:cNvCxnSpPr>
          <p:nvPr/>
        </p:nvCxnSpPr>
        <p:spPr>
          <a:xfrm rot="16200000">
            <a:off x="5075147" y="4365477"/>
            <a:ext cx="0" cy="36576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4D70E30-E927-48BF-BCFA-866771DBE1BE}"/>
              </a:ext>
            </a:extLst>
          </p:cNvPr>
          <p:cNvCxnSpPr>
            <a:cxnSpLocks/>
          </p:cNvCxnSpPr>
          <p:nvPr/>
        </p:nvCxnSpPr>
        <p:spPr>
          <a:xfrm rot="16200000">
            <a:off x="6879448" y="4365476"/>
            <a:ext cx="0" cy="36576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EDC214A-2FD6-4B59-B03E-24792FC4672E}"/>
              </a:ext>
            </a:extLst>
          </p:cNvPr>
          <p:cNvCxnSpPr>
            <a:cxnSpLocks/>
          </p:cNvCxnSpPr>
          <p:nvPr/>
        </p:nvCxnSpPr>
        <p:spPr>
          <a:xfrm rot="16200000">
            <a:off x="8652879" y="4365475"/>
            <a:ext cx="0" cy="36576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BB2D13E-5120-4E39-A385-35B010B4D79C}"/>
              </a:ext>
            </a:extLst>
          </p:cNvPr>
          <p:cNvCxnSpPr>
            <a:cxnSpLocks/>
          </p:cNvCxnSpPr>
          <p:nvPr/>
        </p:nvCxnSpPr>
        <p:spPr>
          <a:xfrm rot="16200000">
            <a:off x="10434746" y="4365475"/>
            <a:ext cx="0" cy="36576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FBEAED5-A6BC-4FF9-BE64-F240CA7EEAE5}"/>
              </a:ext>
            </a:extLst>
          </p:cNvPr>
          <p:cNvCxnSpPr>
            <a:cxnSpLocks/>
          </p:cNvCxnSpPr>
          <p:nvPr/>
        </p:nvCxnSpPr>
        <p:spPr>
          <a:xfrm flipV="1">
            <a:off x="2393260" y="2318857"/>
            <a:ext cx="0" cy="1752837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AED41A2-3930-4C99-BDAA-E53A3ACD8B82}"/>
              </a:ext>
            </a:extLst>
          </p:cNvPr>
          <p:cNvCxnSpPr>
            <a:cxnSpLocks/>
          </p:cNvCxnSpPr>
          <p:nvPr/>
        </p:nvCxnSpPr>
        <p:spPr>
          <a:xfrm rot="16200000">
            <a:off x="3879155" y="1032956"/>
            <a:ext cx="0" cy="91440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E7DB744-E749-4E12-A6E4-020938A769E6}"/>
              </a:ext>
            </a:extLst>
          </p:cNvPr>
          <p:cNvCxnSpPr>
            <a:cxnSpLocks/>
          </p:cNvCxnSpPr>
          <p:nvPr/>
        </p:nvCxnSpPr>
        <p:spPr>
          <a:xfrm rot="16200000">
            <a:off x="6813405" y="1032955"/>
            <a:ext cx="0" cy="91440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2F5522B-DB29-4A45-9375-BCC5373849D4}"/>
              </a:ext>
            </a:extLst>
          </p:cNvPr>
          <p:cNvCxnSpPr>
            <a:cxnSpLocks/>
          </p:cNvCxnSpPr>
          <p:nvPr/>
        </p:nvCxnSpPr>
        <p:spPr>
          <a:xfrm rot="16200000">
            <a:off x="9657330" y="1032955"/>
            <a:ext cx="0" cy="91440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C98AB658-38E1-4CFD-8617-FF131FD6B2B7}"/>
              </a:ext>
            </a:extLst>
          </p:cNvPr>
          <p:cNvSpPr txBox="1"/>
          <p:nvPr/>
        </p:nvSpPr>
        <p:spPr>
          <a:xfrm>
            <a:off x="11013981" y="5504565"/>
            <a:ext cx="6735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DMP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SOST</a:t>
            </a:r>
          </a:p>
          <a:p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5E2475E-7ACD-4921-8A3D-96213643CD10}"/>
              </a:ext>
            </a:extLst>
          </p:cNvPr>
          <p:cNvSpPr/>
          <p:nvPr/>
        </p:nvSpPr>
        <p:spPr>
          <a:xfrm>
            <a:off x="4442113" y="2770988"/>
            <a:ext cx="2774273" cy="738664"/>
          </a:xfrm>
          <a:prstGeom prst="rect">
            <a:avLst/>
          </a:prstGeom>
          <a:solidFill>
            <a:schemeClr val="accent4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IGF/FGF</a:t>
            </a:r>
          </a:p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BMP</a:t>
            </a:r>
          </a:p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Hedgehog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7CE2449-D862-4A2B-84CA-55F5DBAA53F7}"/>
              </a:ext>
            </a:extLst>
          </p:cNvPr>
          <p:cNvSpPr/>
          <p:nvPr/>
        </p:nvSpPr>
        <p:spPr>
          <a:xfrm>
            <a:off x="7210443" y="2770988"/>
            <a:ext cx="3525874" cy="738664"/>
          </a:xfrm>
          <a:prstGeom prst="rect">
            <a:avLst/>
          </a:prstGeom>
          <a:solidFill>
            <a:schemeClr val="accent4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Notch </a:t>
            </a:r>
          </a:p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Parathyroid Hormone</a:t>
            </a:r>
          </a:p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WNT signaling</a:t>
            </a:r>
          </a:p>
        </p:txBody>
      </p:sp>
    </p:spTree>
    <p:extLst>
      <p:ext uri="{BB962C8B-B14F-4D97-AF65-F5344CB8AC3E}">
        <p14:creationId xmlns:p14="http://schemas.microsoft.com/office/powerpoint/2010/main" val="4166266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2D243617-382E-48E6-88DC-45C5791E0D4F}"/>
              </a:ext>
            </a:extLst>
          </p:cNvPr>
          <p:cNvGrpSpPr/>
          <p:nvPr/>
        </p:nvGrpSpPr>
        <p:grpSpPr>
          <a:xfrm>
            <a:off x="235556" y="3065126"/>
            <a:ext cx="11885500" cy="3764145"/>
            <a:chOff x="200547" y="119821"/>
            <a:chExt cx="11885500" cy="37641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4939E9C-6B08-4897-99F1-AEF33D164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547" y="119821"/>
              <a:ext cx="11885500" cy="3764145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F8D7F363-111D-4717-9C18-2AF42BFCA111}"/>
                    </a:ext>
                  </a:extLst>
                </p14:cNvPr>
                <p14:cNvContentPartPr/>
                <p14:nvPr/>
              </p14:nvContentPartPr>
              <p14:xfrm>
                <a:off x="346779" y="798393"/>
                <a:ext cx="4021920" cy="702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F8D7F363-111D-4717-9C18-2AF42BFCA11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92779" y="690393"/>
                  <a:ext cx="4129560" cy="28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C3F8CE6C-9F31-4C3F-B130-960B64D63A29}"/>
                    </a:ext>
                  </a:extLst>
                </p14:cNvPr>
                <p14:cNvContentPartPr/>
                <p14:nvPr/>
              </p14:nvContentPartPr>
              <p14:xfrm>
                <a:off x="315099" y="1860033"/>
                <a:ext cx="1762560" cy="165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C3F8CE6C-9F31-4C3F-B130-960B64D63A2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61459" y="1752393"/>
                  <a:ext cx="1870200" cy="23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D2F0B17D-A465-4E8B-BC11-17F847CA1751}"/>
                    </a:ext>
                  </a:extLst>
                </p14:cNvPr>
                <p14:cNvContentPartPr/>
                <p14:nvPr/>
              </p14:nvContentPartPr>
              <p14:xfrm>
                <a:off x="10105659" y="2680113"/>
                <a:ext cx="1783440" cy="507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D2F0B17D-A465-4E8B-BC11-17F847CA175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0051659" y="2572113"/>
                  <a:ext cx="189108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FC88E41C-C3A1-4D67-892B-36AA0D35DF8E}"/>
                    </a:ext>
                  </a:extLst>
                </p14:cNvPr>
                <p14:cNvContentPartPr/>
                <p14:nvPr/>
              </p14:nvContentPartPr>
              <p14:xfrm>
                <a:off x="338859" y="2940033"/>
                <a:ext cx="9747720" cy="2484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FC88E41C-C3A1-4D67-892B-36AA0D35DF8E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84859" y="2832033"/>
                  <a:ext cx="9855360" cy="24048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30719B8-0CD3-4475-8CDF-EDDE9BB1C44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07331" y="1139823"/>
            <a:ext cx="6310168" cy="15827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2FAE6CD-B269-45E6-92BB-AAED2B7AAE1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0447" y="885671"/>
            <a:ext cx="4848225" cy="18764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B532CFDD-49BE-4270-8C3B-FB0EDE078607}"/>
                  </a:ext>
                </a:extLst>
              </p14:cNvPr>
              <p14:cNvContentPartPr/>
              <p14:nvPr/>
            </p14:nvContentPartPr>
            <p14:xfrm>
              <a:off x="6574059" y="5044953"/>
              <a:ext cx="5278680" cy="3204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B532CFDD-49BE-4270-8C3B-FB0EDE07860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20059" y="4936953"/>
                <a:ext cx="5386320" cy="24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8E02544D-81C4-4CDC-9C8A-F1CAFB7BDC4D}"/>
                  </a:ext>
                </a:extLst>
              </p14:cNvPr>
              <p14:cNvContentPartPr/>
              <p14:nvPr/>
            </p14:nvContentPartPr>
            <p14:xfrm>
              <a:off x="362259" y="5304873"/>
              <a:ext cx="11567880" cy="795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8E02544D-81C4-4CDC-9C8A-F1CAFB7BDC4D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8619" y="5197233"/>
                <a:ext cx="11675520" cy="29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E40A1B58-229F-4A06-83E4-AEBFC1B4E11C}"/>
                  </a:ext>
                </a:extLst>
              </p14:cNvPr>
              <p14:cNvContentPartPr/>
              <p14:nvPr/>
            </p14:nvContentPartPr>
            <p14:xfrm>
              <a:off x="378099" y="5650473"/>
              <a:ext cx="9716760" cy="6552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E40A1B58-229F-4A06-83E4-AEBFC1B4E11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24459" y="5542473"/>
                <a:ext cx="9824400" cy="281160"/>
              </a:xfrm>
              <a:prstGeom prst="rect">
                <a:avLst/>
              </a:prstGeom>
            </p:spPr>
          </p:pic>
        </mc:Fallback>
      </mc:AlternateContent>
      <p:sp>
        <p:nvSpPr>
          <p:cNvPr id="30" name="Title 1">
            <a:extLst>
              <a:ext uri="{FF2B5EF4-FFF2-40B4-BE49-F238E27FC236}">
                <a16:creationId xmlns:a16="http://schemas.microsoft.com/office/drawing/2014/main" id="{2F1C5EB7-1902-46B0-A47E-489562998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88" y="108951"/>
            <a:ext cx="10515600" cy="83887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BMPs are the first known robust inducers of bone</a:t>
            </a:r>
          </a:p>
        </p:txBody>
      </p:sp>
    </p:spTree>
    <p:extLst>
      <p:ext uri="{BB962C8B-B14F-4D97-AF65-F5344CB8AC3E}">
        <p14:creationId xmlns:p14="http://schemas.microsoft.com/office/powerpoint/2010/main" val="3806862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2FD4958-B4D0-48E3-8BDC-535119A760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6" y="186361"/>
            <a:ext cx="11502570" cy="612841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C5ACAF-F812-442B-AB98-291175BD684B}"/>
              </a:ext>
            </a:extLst>
          </p:cNvPr>
          <p:cNvSpPr/>
          <p:nvPr/>
        </p:nvSpPr>
        <p:spPr>
          <a:xfrm>
            <a:off x="8984063" y="6482218"/>
            <a:ext cx="305468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Arial" panose="020B0604020202020204" pitchFamily="34" charset="0"/>
              </a:rPr>
              <a:t>Croteau, Orthopedics (1999); 22(7):686-695</a:t>
            </a:r>
          </a:p>
        </p:txBody>
      </p:sp>
    </p:spTree>
    <p:extLst>
      <p:ext uri="{BB962C8B-B14F-4D97-AF65-F5344CB8AC3E}">
        <p14:creationId xmlns:p14="http://schemas.microsoft.com/office/powerpoint/2010/main" val="1717034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C42CC-F7A4-4608-BD78-76FF2EE34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5425" y="8491"/>
            <a:ext cx="7056000" cy="63250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AF757D4-2D85-4103-B48E-31D474C64A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2390337"/>
            <a:ext cx="5257800" cy="3182773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rgbClr val="002060"/>
                </a:solidFill>
              </a:rPr>
              <a:t>Now comprises a group of more than 20 proteins that are indicated in development and function of many cell types</a:t>
            </a:r>
          </a:p>
          <a:p>
            <a:endParaRPr lang="en-US" sz="2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600" dirty="0">
              <a:solidFill>
                <a:srgbClr val="002060"/>
              </a:solidFill>
            </a:endParaRPr>
          </a:p>
          <a:p>
            <a:endParaRPr lang="en-US" sz="2600" dirty="0">
              <a:solidFill>
                <a:srgbClr val="002060"/>
              </a:solidFill>
            </a:endParaRPr>
          </a:p>
          <a:p>
            <a:endParaRPr lang="en-US" sz="2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600" dirty="0">
              <a:solidFill>
                <a:srgbClr val="002060"/>
              </a:solidFill>
            </a:endParaRPr>
          </a:p>
          <a:p>
            <a:endParaRPr lang="en-US" sz="2600" dirty="0">
              <a:solidFill>
                <a:srgbClr val="002060"/>
              </a:solidFill>
            </a:endParaRPr>
          </a:p>
          <a:p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2D5BF6B-2C63-4FFD-A498-83CC44A06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pleiotropic effects of BMPs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80FA6C-1FA6-449F-B739-0618871DE908}"/>
              </a:ext>
            </a:extLst>
          </p:cNvPr>
          <p:cNvSpPr/>
          <p:nvPr/>
        </p:nvSpPr>
        <p:spPr>
          <a:xfrm>
            <a:off x="9137313" y="6519604"/>
            <a:ext cx="305468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Arial" panose="020B0604020202020204" pitchFamily="34" charset="0"/>
              </a:rPr>
              <a:t>Wang, Genes and Diseases (2014); 1:87-105</a:t>
            </a:r>
          </a:p>
        </p:txBody>
      </p:sp>
    </p:spTree>
    <p:extLst>
      <p:ext uri="{BB962C8B-B14F-4D97-AF65-F5344CB8AC3E}">
        <p14:creationId xmlns:p14="http://schemas.microsoft.com/office/powerpoint/2010/main" val="3421690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5" name="Group 1334">
            <a:extLst>
              <a:ext uri="{FF2B5EF4-FFF2-40B4-BE49-F238E27FC236}">
                <a16:creationId xmlns:a16="http://schemas.microsoft.com/office/drawing/2014/main" id="{3C3E6293-608D-4B86-B07F-BC3E56277521}"/>
              </a:ext>
            </a:extLst>
          </p:cNvPr>
          <p:cNvGrpSpPr/>
          <p:nvPr/>
        </p:nvGrpSpPr>
        <p:grpSpPr>
          <a:xfrm>
            <a:off x="2799156" y="4924848"/>
            <a:ext cx="1458534" cy="381639"/>
            <a:chOff x="2372739" y="4517219"/>
            <a:chExt cx="1155975" cy="471874"/>
          </a:xfrm>
          <a:solidFill>
            <a:schemeClr val="accent3">
              <a:lumMod val="75000"/>
            </a:schemeClr>
          </a:solidFill>
        </p:grpSpPr>
        <p:sp>
          <p:nvSpPr>
            <p:cNvPr id="1336" name="Teardrop 1335">
              <a:extLst>
                <a:ext uri="{FF2B5EF4-FFF2-40B4-BE49-F238E27FC236}">
                  <a16:creationId xmlns:a16="http://schemas.microsoft.com/office/drawing/2014/main" id="{E0963837-B82B-49B7-9985-9DC68907CC7C}"/>
                </a:ext>
              </a:extLst>
            </p:cNvPr>
            <p:cNvSpPr/>
            <p:nvPr/>
          </p:nvSpPr>
          <p:spPr>
            <a:xfrm rot="12264261">
              <a:off x="2372739" y="4517219"/>
              <a:ext cx="1155975" cy="471874"/>
            </a:xfrm>
            <a:prstGeom prst="teardrop">
              <a:avLst>
                <a:gd name="adj" fmla="val 4615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37" name="TextBox 1336">
              <a:extLst>
                <a:ext uri="{FF2B5EF4-FFF2-40B4-BE49-F238E27FC236}">
                  <a16:creationId xmlns:a16="http://schemas.microsoft.com/office/drawing/2014/main" id="{54A337DB-5DC0-4948-B192-B619A32B615C}"/>
                </a:ext>
              </a:extLst>
            </p:cNvPr>
            <p:cNvSpPr txBox="1"/>
            <p:nvPr/>
          </p:nvSpPr>
          <p:spPr>
            <a:xfrm rot="1689602">
              <a:off x="2639402" y="4582996"/>
              <a:ext cx="672168" cy="3161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Smad4</a:t>
              </a:r>
            </a:p>
          </p:txBody>
        </p:sp>
      </p:grpSp>
      <p:grpSp>
        <p:nvGrpSpPr>
          <p:cNvPr id="1269" name="Group 1268">
            <a:extLst>
              <a:ext uri="{FF2B5EF4-FFF2-40B4-BE49-F238E27FC236}">
                <a16:creationId xmlns:a16="http://schemas.microsoft.com/office/drawing/2014/main" id="{EC5AD47C-572C-4292-88B9-3830960B1F0F}"/>
              </a:ext>
            </a:extLst>
          </p:cNvPr>
          <p:cNvGrpSpPr/>
          <p:nvPr/>
        </p:nvGrpSpPr>
        <p:grpSpPr>
          <a:xfrm>
            <a:off x="110469" y="718574"/>
            <a:ext cx="11956156" cy="490858"/>
            <a:chOff x="110469" y="718573"/>
            <a:chExt cx="11956156" cy="595233"/>
          </a:xfrm>
        </p:grpSpPr>
        <p:grpSp>
          <p:nvGrpSpPr>
            <p:cNvPr id="444" name="Group 443">
              <a:extLst>
                <a:ext uri="{FF2B5EF4-FFF2-40B4-BE49-F238E27FC236}">
                  <a16:creationId xmlns:a16="http://schemas.microsoft.com/office/drawing/2014/main" id="{D2C76D27-8E9D-4BD6-BE44-8A1514C45B17}"/>
                </a:ext>
              </a:extLst>
            </p:cNvPr>
            <p:cNvGrpSpPr/>
            <p:nvPr/>
          </p:nvGrpSpPr>
          <p:grpSpPr>
            <a:xfrm>
              <a:off x="2812233" y="718573"/>
              <a:ext cx="9254392" cy="595233"/>
              <a:chOff x="2133600" y="1160212"/>
              <a:chExt cx="9254392" cy="673656"/>
            </a:xfrm>
          </p:grpSpPr>
          <p:grpSp>
            <p:nvGrpSpPr>
              <p:cNvPr id="482" name="Group 481">
                <a:extLst>
                  <a:ext uri="{FF2B5EF4-FFF2-40B4-BE49-F238E27FC236}">
                    <a16:creationId xmlns:a16="http://schemas.microsoft.com/office/drawing/2014/main" id="{DAE2C708-2A8D-45AF-811E-01A496A47912}"/>
                  </a:ext>
                </a:extLst>
              </p:cNvPr>
              <p:cNvGrpSpPr/>
              <p:nvPr/>
            </p:nvGrpSpPr>
            <p:grpSpPr>
              <a:xfrm>
                <a:off x="2133600" y="1166938"/>
                <a:ext cx="7772400" cy="664278"/>
                <a:chOff x="2133600" y="1223962"/>
                <a:chExt cx="7334250" cy="1019175"/>
              </a:xfrm>
            </p:grpSpPr>
            <p:sp>
              <p:nvSpPr>
                <p:cNvPr id="520" name="Oval 519">
                  <a:extLst>
                    <a:ext uri="{FF2B5EF4-FFF2-40B4-BE49-F238E27FC236}">
                      <a16:creationId xmlns:a16="http://schemas.microsoft.com/office/drawing/2014/main" id="{E0406FE0-E3A0-493D-BD28-244FD6334428}"/>
                    </a:ext>
                  </a:extLst>
                </p:cNvPr>
                <p:cNvSpPr/>
                <p:nvPr/>
              </p:nvSpPr>
              <p:spPr bwMode="auto">
                <a:xfrm>
                  <a:off x="42005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21" name="Oval 520">
                  <a:extLst>
                    <a:ext uri="{FF2B5EF4-FFF2-40B4-BE49-F238E27FC236}">
                      <a16:creationId xmlns:a16="http://schemas.microsoft.com/office/drawing/2014/main" id="{B91BFC9E-5FDA-49DC-A27D-DF0C9D2A3824}"/>
                    </a:ext>
                  </a:extLst>
                </p:cNvPr>
                <p:cNvSpPr/>
                <p:nvPr/>
              </p:nvSpPr>
              <p:spPr bwMode="auto">
                <a:xfrm>
                  <a:off x="37433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22" name="Oval 521">
                  <a:extLst>
                    <a:ext uri="{FF2B5EF4-FFF2-40B4-BE49-F238E27FC236}">
                      <a16:creationId xmlns:a16="http://schemas.microsoft.com/office/drawing/2014/main" id="{2B3CFC3F-1A43-4011-B706-1DDC9793E67E}"/>
                    </a:ext>
                  </a:extLst>
                </p:cNvPr>
                <p:cNvSpPr/>
                <p:nvPr/>
              </p:nvSpPr>
              <p:spPr bwMode="auto">
                <a:xfrm>
                  <a:off x="39719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23" name="Oval 522">
                  <a:extLst>
                    <a:ext uri="{FF2B5EF4-FFF2-40B4-BE49-F238E27FC236}">
                      <a16:creationId xmlns:a16="http://schemas.microsoft.com/office/drawing/2014/main" id="{B908A05D-4FC9-40F5-A5EC-B83AB39266B0}"/>
                    </a:ext>
                  </a:extLst>
                </p:cNvPr>
                <p:cNvSpPr/>
                <p:nvPr/>
              </p:nvSpPr>
              <p:spPr bwMode="auto">
                <a:xfrm>
                  <a:off x="92392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24" name="Oval 523">
                  <a:extLst>
                    <a:ext uri="{FF2B5EF4-FFF2-40B4-BE49-F238E27FC236}">
                      <a16:creationId xmlns:a16="http://schemas.microsoft.com/office/drawing/2014/main" id="{7475B588-AA49-4A0A-B31E-82B3061C1B8B}"/>
                    </a:ext>
                  </a:extLst>
                </p:cNvPr>
                <p:cNvSpPr/>
                <p:nvPr/>
              </p:nvSpPr>
              <p:spPr bwMode="auto">
                <a:xfrm>
                  <a:off x="46577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25" name="Oval 524">
                  <a:extLst>
                    <a:ext uri="{FF2B5EF4-FFF2-40B4-BE49-F238E27FC236}">
                      <a16:creationId xmlns:a16="http://schemas.microsoft.com/office/drawing/2014/main" id="{7FF95376-E851-4BB0-B66A-4348F362E6E3}"/>
                    </a:ext>
                  </a:extLst>
                </p:cNvPr>
                <p:cNvSpPr/>
                <p:nvPr/>
              </p:nvSpPr>
              <p:spPr bwMode="auto">
                <a:xfrm>
                  <a:off x="48863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26" name="Oval 525">
                  <a:extLst>
                    <a:ext uri="{FF2B5EF4-FFF2-40B4-BE49-F238E27FC236}">
                      <a16:creationId xmlns:a16="http://schemas.microsoft.com/office/drawing/2014/main" id="{E204B8E6-4D27-4928-8EE2-0767BCB4A0F1}"/>
                    </a:ext>
                  </a:extLst>
                </p:cNvPr>
                <p:cNvSpPr/>
                <p:nvPr/>
              </p:nvSpPr>
              <p:spPr bwMode="auto">
                <a:xfrm>
                  <a:off x="51149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27" name="Oval 526">
                  <a:extLst>
                    <a:ext uri="{FF2B5EF4-FFF2-40B4-BE49-F238E27FC236}">
                      <a16:creationId xmlns:a16="http://schemas.microsoft.com/office/drawing/2014/main" id="{3951685B-EAC2-4B7A-AEF9-97242E152406}"/>
                    </a:ext>
                  </a:extLst>
                </p:cNvPr>
                <p:cNvSpPr/>
                <p:nvPr/>
              </p:nvSpPr>
              <p:spPr bwMode="auto">
                <a:xfrm>
                  <a:off x="53435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28" name="Oval 527">
                  <a:extLst>
                    <a:ext uri="{FF2B5EF4-FFF2-40B4-BE49-F238E27FC236}">
                      <a16:creationId xmlns:a16="http://schemas.microsoft.com/office/drawing/2014/main" id="{63D7E638-F319-4C29-9189-24239897D815}"/>
                    </a:ext>
                  </a:extLst>
                </p:cNvPr>
                <p:cNvSpPr/>
                <p:nvPr/>
              </p:nvSpPr>
              <p:spPr bwMode="auto">
                <a:xfrm>
                  <a:off x="90106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29" name="Oval 528">
                  <a:extLst>
                    <a:ext uri="{FF2B5EF4-FFF2-40B4-BE49-F238E27FC236}">
                      <a16:creationId xmlns:a16="http://schemas.microsoft.com/office/drawing/2014/main" id="{0E8ADF38-EE22-43F1-A00F-E2E0D973267E}"/>
                    </a:ext>
                  </a:extLst>
                </p:cNvPr>
                <p:cNvSpPr/>
                <p:nvPr/>
              </p:nvSpPr>
              <p:spPr bwMode="auto">
                <a:xfrm>
                  <a:off x="71818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0" name="Oval 529">
                  <a:extLst>
                    <a:ext uri="{FF2B5EF4-FFF2-40B4-BE49-F238E27FC236}">
                      <a16:creationId xmlns:a16="http://schemas.microsoft.com/office/drawing/2014/main" id="{16DEB6B6-B17F-4DA7-8A92-6ED90123F1E6}"/>
                    </a:ext>
                  </a:extLst>
                </p:cNvPr>
                <p:cNvSpPr/>
                <p:nvPr/>
              </p:nvSpPr>
              <p:spPr bwMode="auto">
                <a:xfrm>
                  <a:off x="69532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1" name="Oval 530">
                  <a:extLst>
                    <a:ext uri="{FF2B5EF4-FFF2-40B4-BE49-F238E27FC236}">
                      <a16:creationId xmlns:a16="http://schemas.microsoft.com/office/drawing/2014/main" id="{530B6109-D3B9-4ED9-B528-F9D68A93A4AD}"/>
                    </a:ext>
                  </a:extLst>
                </p:cNvPr>
                <p:cNvSpPr/>
                <p:nvPr/>
              </p:nvSpPr>
              <p:spPr bwMode="auto">
                <a:xfrm>
                  <a:off x="55816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2" name="Oval 531">
                  <a:extLst>
                    <a:ext uri="{FF2B5EF4-FFF2-40B4-BE49-F238E27FC236}">
                      <a16:creationId xmlns:a16="http://schemas.microsoft.com/office/drawing/2014/main" id="{B468C116-D4EA-4662-9C01-BCCD95A1B428}"/>
                    </a:ext>
                  </a:extLst>
                </p:cNvPr>
                <p:cNvSpPr/>
                <p:nvPr/>
              </p:nvSpPr>
              <p:spPr bwMode="auto">
                <a:xfrm>
                  <a:off x="58102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3" name="Oval 532">
                  <a:extLst>
                    <a:ext uri="{FF2B5EF4-FFF2-40B4-BE49-F238E27FC236}">
                      <a16:creationId xmlns:a16="http://schemas.microsoft.com/office/drawing/2014/main" id="{B6BFF6A0-DA34-4F6C-A7AD-C5883B78129F}"/>
                    </a:ext>
                  </a:extLst>
                </p:cNvPr>
                <p:cNvSpPr/>
                <p:nvPr/>
              </p:nvSpPr>
              <p:spPr bwMode="auto">
                <a:xfrm>
                  <a:off x="60388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4" name="Oval 533">
                  <a:extLst>
                    <a:ext uri="{FF2B5EF4-FFF2-40B4-BE49-F238E27FC236}">
                      <a16:creationId xmlns:a16="http://schemas.microsoft.com/office/drawing/2014/main" id="{33E3B694-E9B3-45A8-868C-CFD13A47D83B}"/>
                    </a:ext>
                  </a:extLst>
                </p:cNvPr>
                <p:cNvSpPr/>
                <p:nvPr/>
              </p:nvSpPr>
              <p:spPr bwMode="auto">
                <a:xfrm>
                  <a:off x="62674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5" name="Oval 534">
                  <a:extLst>
                    <a:ext uri="{FF2B5EF4-FFF2-40B4-BE49-F238E27FC236}">
                      <a16:creationId xmlns:a16="http://schemas.microsoft.com/office/drawing/2014/main" id="{667D453F-AC08-4B60-9648-EDCCCDF7BA9B}"/>
                    </a:ext>
                  </a:extLst>
                </p:cNvPr>
                <p:cNvSpPr/>
                <p:nvPr/>
              </p:nvSpPr>
              <p:spPr bwMode="auto">
                <a:xfrm>
                  <a:off x="64960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6" name="Oval 535">
                  <a:extLst>
                    <a:ext uri="{FF2B5EF4-FFF2-40B4-BE49-F238E27FC236}">
                      <a16:creationId xmlns:a16="http://schemas.microsoft.com/office/drawing/2014/main" id="{4A8685A2-22DB-4C2F-92AC-2A4D69446A4D}"/>
                    </a:ext>
                  </a:extLst>
                </p:cNvPr>
                <p:cNvSpPr/>
                <p:nvPr/>
              </p:nvSpPr>
              <p:spPr bwMode="auto">
                <a:xfrm>
                  <a:off x="67246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7" name="Oval 536">
                  <a:extLst>
                    <a:ext uri="{FF2B5EF4-FFF2-40B4-BE49-F238E27FC236}">
                      <a16:creationId xmlns:a16="http://schemas.microsoft.com/office/drawing/2014/main" id="{426E4480-6DE1-4E6C-9BC8-9C8699A57B1F}"/>
                    </a:ext>
                  </a:extLst>
                </p:cNvPr>
                <p:cNvSpPr/>
                <p:nvPr/>
              </p:nvSpPr>
              <p:spPr bwMode="auto">
                <a:xfrm>
                  <a:off x="87820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8" name="Oval 537">
                  <a:extLst>
                    <a:ext uri="{FF2B5EF4-FFF2-40B4-BE49-F238E27FC236}">
                      <a16:creationId xmlns:a16="http://schemas.microsoft.com/office/drawing/2014/main" id="{70F18EDF-6BC3-41BF-95C9-12DA99CF5932}"/>
                    </a:ext>
                  </a:extLst>
                </p:cNvPr>
                <p:cNvSpPr/>
                <p:nvPr/>
              </p:nvSpPr>
              <p:spPr bwMode="auto">
                <a:xfrm>
                  <a:off x="74009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39" name="Oval 538">
                  <a:extLst>
                    <a:ext uri="{FF2B5EF4-FFF2-40B4-BE49-F238E27FC236}">
                      <a16:creationId xmlns:a16="http://schemas.microsoft.com/office/drawing/2014/main" id="{E6607892-EC4D-4838-A254-33DCC47E7543}"/>
                    </a:ext>
                  </a:extLst>
                </p:cNvPr>
                <p:cNvSpPr/>
                <p:nvPr/>
              </p:nvSpPr>
              <p:spPr bwMode="auto">
                <a:xfrm>
                  <a:off x="76295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0" name="Oval 539">
                  <a:extLst>
                    <a:ext uri="{FF2B5EF4-FFF2-40B4-BE49-F238E27FC236}">
                      <a16:creationId xmlns:a16="http://schemas.microsoft.com/office/drawing/2014/main" id="{BC08DC04-E209-40EF-AFAD-722811E84BAF}"/>
                    </a:ext>
                  </a:extLst>
                </p:cNvPr>
                <p:cNvSpPr/>
                <p:nvPr/>
              </p:nvSpPr>
              <p:spPr bwMode="auto">
                <a:xfrm>
                  <a:off x="78581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1" name="Oval 540">
                  <a:extLst>
                    <a:ext uri="{FF2B5EF4-FFF2-40B4-BE49-F238E27FC236}">
                      <a16:creationId xmlns:a16="http://schemas.microsoft.com/office/drawing/2014/main" id="{44C6F8D8-9E94-4DCD-AD54-1B65C295A398}"/>
                    </a:ext>
                  </a:extLst>
                </p:cNvPr>
                <p:cNvSpPr/>
                <p:nvPr/>
              </p:nvSpPr>
              <p:spPr bwMode="auto">
                <a:xfrm>
                  <a:off x="80867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2" name="Oval 541">
                  <a:extLst>
                    <a:ext uri="{FF2B5EF4-FFF2-40B4-BE49-F238E27FC236}">
                      <a16:creationId xmlns:a16="http://schemas.microsoft.com/office/drawing/2014/main" id="{80541A6B-EC96-4941-B3F8-9A0818D03238}"/>
                    </a:ext>
                  </a:extLst>
                </p:cNvPr>
                <p:cNvSpPr/>
                <p:nvPr/>
              </p:nvSpPr>
              <p:spPr bwMode="auto">
                <a:xfrm>
                  <a:off x="83248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3" name="Oval 542">
                  <a:extLst>
                    <a:ext uri="{FF2B5EF4-FFF2-40B4-BE49-F238E27FC236}">
                      <a16:creationId xmlns:a16="http://schemas.microsoft.com/office/drawing/2014/main" id="{A3C9FA63-1BBB-4338-B227-E981B2812A36}"/>
                    </a:ext>
                  </a:extLst>
                </p:cNvPr>
                <p:cNvSpPr/>
                <p:nvPr/>
              </p:nvSpPr>
              <p:spPr bwMode="auto">
                <a:xfrm>
                  <a:off x="85534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4" name="Oval 543">
                  <a:extLst>
                    <a:ext uri="{FF2B5EF4-FFF2-40B4-BE49-F238E27FC236}">
                      <a16:creationId xmlns:a16="http://schemas.microsoft.com/office/drawing/2014/main" id="{78680DF4-8A82-4FAA-87F6-698AA1B2D92B}"/>
                    </a:ext>
                  </a:extLst>
                </p:cNvPr>
                <p:cNvSpPr/>
                <p:nvPr/>
              </p:nvSpPr>
              <p:spPr bwMode="auto">
                <a:xfrm>
                  <a:off x="44291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5" name="Oval 544">
                  <a:extLst>
                    <a:ext uri="{FF2B5EF4-FFF2-40B4-BE49-F238E27FC236}">
                      <a16:creationId xmlns:a16="http://schemas.microsoft.com/office/drawing/2014/main" id="{8095419F-0750-450B-9E68-8F607C656D33}"/>
                    </a:ext>
                  </a:extLst>
                </p:cNvPr>
                <p:cNvSpPr/>
                <p:nvPr/>
              </p:nvSpPr>
              <p:spPr bwMode="auto">
                <a:xfrm>
                  <a:off x="25908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6" name="Oval 545">
                  <a:extLst>
                    <a:ext uri="{FF2B5EF4-FFF2-40B4-BE49-F238E27FC236}">
                      <a16:creationId xmlns:a16="http://schemas.microsoft.com/office/drawing/2014/main" id="{E2E98FFD-A9A8-40EB-BED4-4358239EC93A}"/>
                    </a:ext>
                  </a:extLst>
                </p:cNvPr>
                <p:cNvSpPr/>
                <p:nvPr/>
              </p:nvSpPr>
              <p:spPr bwMode="auto">
                <a:xfrm>
                  <a:off x="21336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7" name="Oval 546">
                  <a:extLst>
                    <a:ext uri="{FF2B5EF4-FFF2-40B4-BE49-F238E27FC236}">
                      <a16:creationId xmlns:a16="http://schemas.microsoft.com/office/drawing/2014/main" id="{BC3D9CC0-AE20-49A7-B958-88565F7133AA}"/>
                    </a:ext>
                  </a:extLst>
                </p:cNvPr>
                <p:cNvSpPr/>
                <p:nvPr/>
              </p:nvSpPr>
              <p:spPr bwMode="auto">
                <a:xfrm>
                  <a:off x="23622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8" name="Oval 547">
                  <a:extLst>
                    <a:ext uri="{FF2B5EF4-FFF2-40B4-BE49-F238E27FC236}">
                      <a16:creationId xmlns:a16="http://schemas.microsoft.com/office/drawing/2014/main" id="{95DDA4E3-7F4E-461D-9E5C-1CD442026AC4}"/>
                    </a:ext>
                  </a:extLst>
                </p:cNvPr>
                <p:cNvSpPr/>
                <p:nvPr/>
              </p:nvSpPr>
              <p:spPr bwMode="auto">
                <a:xfrm>
                  <a:off x="30480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9" name="Oval 548">
                  <a:extLst>
                    <a:ext uri="{FF2B5EF4-FFF2-40B4-BE49-F238E27FC236}">
                      <a16:creationId xmlns:a16="http://schemas.microsoft.com/office/drawing/2014/main" id="{CA0D76F9-3567-4DD0-A427-A6432F89F0B7}"/>
                    </a:ext>
                  </a:extLst>
                </p:cNvPr>
                <p:cNvSpPr/>
                <p:nvPr/>
              </p:nvSpPr>
              <p:spPr bwMode="auto">
                <a:xfrm>
                  <a:off x="32766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0" name="Oval 549">
                  <a:extLst>
                    <a:ext uri="{FF2B5EF4-FFF2-40B4-BE49-F238E27FC236}">
                      <a16:creationId xmlns:a16="http://schemas.microsoft.com/office/drawing/2014/main" id="{200CCF7A-6319-46A9-848C-05F97732E332}"/>
                    </a:ext>
                  </a:extLst>
                </p:cNvPr>
                <p:cNvSpPr/>
                <p:nvPr/>
              </p:nvSpPr>
              <p:spPr bwMode="auto">
                <a:xfrm>
                  <a:off x="35052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1" name="Oval 550">
                  <a:extLst>
                    <a:ext uri="{FF2B5EF4-FFF2-40B4-BE49-F238E27FC236}">
                      <a16:creationId xmlns:a16="http://schemas.microsoft.com/office/drawing/2014/main" id="{815FB3CE-6D35-49D5-AC17-399C267E7372}"/>
                    </a:ext>
                  </a:extLst>
                </p:cNvPr>
                <p:cNvSpPr/>
                <p:nvPr/>
              </p:nvSpPr>
              <p:spPr bwMode="auto">
                <a:xfrm>
                  <a:off x="28194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2" name="Oval 551">
                  <a:extLst>
                    <a:ext uri="{FF2B5EF4-FFF2-40B4-BE49-F238E27FC236}">
                      <a16:creationId xmlns:a16="http://schemas.microsoft.com/office/drawing/2014/main" id="{39D0CB8C-3EAC-4F5F-BA1E-9C0B3F114E2E}"/>
                    </a:ext>
                  </a:extLst>
                </p:cNvPr>
                <p:cNvSpPr/>
                <p:nvPr/>
              </p:nvSpPr>
              <p:spPr bwMode="auto">
                <a:xfrm>
                  <a:off x="42005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3" name="Oval 552">
                  <a:extLst>
                    <a:ext uri="{FF2B5EF4-FFF2-40B4-BE49-F238E27FC236}">
                      <a16:creationId xmlns:a16="http://schemas.microsoft.com/office/drawing/2014/main" id="{84EDF5C1-5196-47BF-83E3-95F9164A8051}"/>
                    </a:ext>
                  </a:extLst>
                </p:cNvPr>
                <p:cNvSpPr/>
                <p:nvPr/>
              </p:nvSpPr>
              <p:spPr bwMode="auto">
                <a:xfrm>
                  <a:off x="37433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4" name="Oval 553">
                  <a:extLst>
                    <a:ext uri="{FF2B5EF4-FFF2-40B4-BE49-F238E27FC236}">
                      <a16:creationId xmlns:a16="http://schemas.microsoft.com/office/drawing/2014/main" id="{FC214E32-4815-4DEE-9B87-D51D706A06C1}"/>
                    </a:ext>
                  </a:extLst>
                </p:cNvPr>
                <p:cNvSpPr/>
                <p:nvPr/>
              </p:nvSpPr>
              <p:spPr bwMode="auto">
                <a:xfrm>
                  <a:off x="39719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5" name="Oval 554">
                  <a:extLst>
                    <a:ext uri="{FF2B5EF4-FFF2-40B4-BE49-F238E27FC236}">
                      <a16:creationId xmlns:a16="http://schemas.microsoft.com/office/drawing/2014/main" id="{5DC38615-0CDB-4944-8F1A-7C04EFEBE193}"/>
                    </a:ext>
                  </a:extLst>
                </p:cNvPr>
                <p:cNvSpPr/>
                <p:nvPr/>
              </p:nvSpPr>
              <p:spPr bwMode="auto">
                <a:xfrm>
                  <a:off x="92392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6" name="Oval 555">
                  <a:extLst>
                    <a:ext uri="{FF2B5EF4-FFF2-40B4-BE49-F238E27FC236}">
                      <a16:creationId xmlns:a16="http://schemas.microsoft.com/office/drawing/2014/main" id="{BEC958D1-4C29-46CA-85A8-C9512B8F72F7}"/>
                    </a:ext>
                  </a:extLst>
                </p:cNvPr>
                <p:cNvSpPr/>
                <p:nvPr/>
              </p:nvSpPr>
              <p:spPr bwMode="auto">
                <a:xfrm>
                  <a:off x="46577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7" name="Oval 556">
                  <a:extLst>
                    <a:ext uri="{FF2B5EF4-FFF2-40B4-BE49-F238E27FC236}">
                      <a16:creationId xmlns:a16="http://schemas.microsoft.com/office/drawing/2014/main" id="{FB617CF8-B515-4FE9-948B-ECB95455BE5A}"/>
                    </a:ext>
                  </a:extLst>
                </p:cNvPr>
                <p:cNvSpPr/>
                <p:nvPr/>
              </p:nvSpPr>
              <p:spPr bwMode="auto">
                <a:xfrm>
                  <a:off x="48863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8" name="Oval 557">
                  <a:extLst>
                    <a:ext uri="{FF2B5EF4-FFF2-40B4-BE49-F238E27FC236}">
                      <a16:creationId xmlns:a16="http://schemas.microsoft.com/office/drawing/2014/main" id="{838582FE-5757-417A-AA5E-13D1FA0A1396}"/>
                    </a:ext>
                  </a:extLst>
                </p:cNvPr>
                <p:cNvSpPr/>
                <p:nvPr/>
              </p:nvSpPr>
              <p:spPr bwMode="auto">
                <a:xfrm>
                  <a:off x="51149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9" name="Oval 558">
                  <a:extLst>
                    <a:ext uri="{FF2B5EF4-FFF2-40B4-BE49-F238E27FC236}">
                      <a16:creationId xmlns:a16="http://schemas.microsoft.com/office/drawing/2014/main" id="{4786B31E-0626-40DC-B68B-E447541714B6}"/>
                    </a:ext>
                  </a:extLst>
                </p:cNvPr>
                <p:cNvSpPr/>
                <p:nvPr/>
              </p:nvSpPr>
              <p:spPr bwMode="auto">
                <a:xfrm>
                  <a:off x="53435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0" name="Oval 559">
                  <a:extLst>
                    <a:ext uri="{FF2B5EF4-FFF2-40B4-BE49-F238E27FC236}">
                      <a16:creationId xmlns:a16="http://schemas.microsoft.com/office/drawing/2014/main" id="{E187A9D8-2DEF-451F-9360-C25001A4C7E6}"/>
                    </a:ext>
                  </a:extLst>
                </p:cNvPr>
                <p:cNvSpPr/>
                <p:nvPr/>
              </p:nvSpPr>
              <p:spPr bwMode="auto">
                <a:xfrm>
                  <a:off x="90106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1" name="Oval 560">
                  <a:extLst>
                    <a:ext uri="{FF2B5EF4-FFF2-40B4-BE49-F238E27FC236}">
                      <a16:creationId xmlns:a16="http://schemas.microsoft.com/office/drawing/2014/main" id="{4F09B8E6-D000-47C8-B6FE-94C789A7943C}"/>
                    </a:ext>
                  </a:extLst>
                </p:cNvPr>
                <p:cNvSpPr/>
                <p:nvPr/>
              </p:nvSpPr>
              <p:spPr bwMode="auto">
                <a:xfrm>
                  <a:off x="71818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2" name="Oval 561">
                  <a:extLst>
                    <a:ext uri="{FF2B5EF4-FFF2-40B4-BE49-F238E27FC236}">
                      <a16:creationId xmlns:a16="http://schemas.microsoft.com/office/drawing/2014/main" id="{7B0A7A89-DD34-49A8-8581-1CFA9D88EFA0}"/>
                    </a:ext>
                  </a:extLst>
                </p:cNvPr>
                <p:cNvSpPr/>
                <p:nvPr/>
              </p:nvSpPr>
              <p:spPr bwMode="auto">
                <a:xfrm>
                  <a:off x="69532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3" name="Oval 562">
                  <a:extLst>
                    <a:ext uri="{FF2B5EF4-FFF2-40B4-BE49-F238E27FC236}">
                      <a16:creationId xmlns:a16="http://schemas.microsoft.com/office/drawing/2014/main" id="{15CBDA62-6E83-434D-BBB3-E66515D131EF}"/>
                    </a:ext>
                  </a:extLst>
                </p:cNvPr>
                <p:cNvSpPr/>
                <p:nvPr/>
              </p:nvSpPr>
              <p:spPr bwMode="auto">
                <a:xfrm>
                  <a:off x="55816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4" name="Oval 563">
                  <a:extLst>
                    <a:ext uri="{FF2B5EF4-FFF2-40B4-BE49-F238E27FC236}">
                      <a16:creationId xmlns:a16="http://schemas.microsoft.com/office/drawing/2014/main" id="{E07CC9E2-D83B-438C-956C-FC2F0AC66C64}"/>
                    </a:ext>
                  </a:extLst>
                </p:cNvPr>
                <p:cNvSpPr/>
                <p:nvPr/>
              </p:nvSpPr>
              <p:spPr bwMode="auto">
                <a:xfrm>
                  <a:off x="58102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5" name="Oval 564">
                  <a:extLst>
                    <a:ext uri="{FF2B5EF4-FFF2-40B4-BE49-F238E27FC236}">
                      <a16:creationId xmlns:a16="http://schemas.microsoft.com/office/drawing/2014/main" id="{DD4143EF-21BE-4FFE-87A8-CA74432D7150}"/>
                    </a:ext>
                  </a:extLst>
                </p:cNvPr>
                <p:cNvSpPr/>
                <p:nvPr/>
              </p:nvSpPr>
              <p:spPr bwMode="auto">
                <a:xfrm>
                  <a:off x="60388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6" name="Oval 565">
                  <a:extLst>
                    <a:ext uri="{FF2B5EF4-FFF2-40B4-BE49-F238E27FC236}">
                      <a16:creationId xmlns:a16="http://schemas.microsoft.com/office/drawing/2014/main" id="{DCAA153E-0327-4768-8E17-CAA6B1853AA2}"/>
                    </a:ext>
                  </a:extLst>
                </p:cNvPr>
                <p:cNvSpPr/>
                <p:nvPr/>
              </p:nvSpPr>
              <p:spPr bwMode="auto">
                <a:xfrm>
                  <a:off x="62674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7" name="Oval 566">
                  <a:extLst>
                    <a:ext uri="{FF2B5EF4-FFF2-40B4-BE49-F238E27FC236}">
                      <a16:creationId xmlns:a16="http://schemas.microsoft.com/office/drawing/2014/main" id="{76B3D769-475D-4680-ABF0-A04F99A31ABD}"/>
                    </a:ext>
                  </a:extLst>
                </p:cNvPr>
                <p:cNvSpPr/>
                <p:nvPr/>
              </p:nvSpPr>
              <p:spPr bwMode="auto">
                <a:xfrm>
                  <a:off x="64960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8" name="Oval 567">
                  <a:extLst>
                    <a:ext uri="{FF2B5EF4-FFF2-40B4-BE49-F238E27FC236}">
                      <a16:creationId xmlns:a16="http://schemas.microsoft.com/office/drawing/2014/main" id="{3720AF0B-4C73-47C1-B43A-809E82A74513}"/>
                    </a:ext>
                  </a:extLst>
                </p:cNvPr>
                <p:cNvSpPr/>
                <p:nvPr/>
              </p:nvSpPr>
              <p:spPr bwMode="auto">
                <a:xfrm>
                  <a:off x="67246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69" name="Oval 568">
                  <a:extLst>
                    <a:ext uri="{FF2B5EF4-FFF2-40B4-BE49-F238E27FC236}">
                      <a16:creationId xmlns:a16="http://schemas.microsoft.com/office/drawing/2014/main" id="{0158D1BF-FCC8-47C5-B106-DD9349D27089}"/>
                    </a:ext>
                  </a:extLst>
                </p:cNvPr>
                <p:cNvSpPr/>
                <p:nvPr/>
              </p:nvSpPr>
              <p:spPr bwMode="auto">
                <a:xfrm>
                  <a:off x="87820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0" name="Oval 569">
                  <a:extLst>
                    <a:ext uri="{FF2B5EF4-FFF2-40B4-BE49-F238E27FC236}">
                      <a16:creationId xmlns:a16="http://schemas.microsoft.com/office/drawing/2014/main" id="{4EFEEB08-8EA0-4EE2-961F-45CDB164977F}"/>
                    </a:ext>
                  </a:extLst>
                </p:cNvPr>
                <p:cNvSpPr/>
                <p:nvPr/>
              </p:nvSpPr>
              <p:spPr bwMode="auto">
                <a:xfrm>
                  <a:off x="74009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1" name="Oval 570">
                  <a:extLst>
                    <a:ext uri="{FF2B5EF4-FFF2-40B4-BE49-F238E27FC236}">
                      <a16:creationId xmlns:a16="http://schemas.microsoft.com/office/drawing/2014/main" id="{FE33FAF8-F673-4C7F-A519-A50FC2A395A4}"/>
                    </a:ext>
                  </a:extLst>
                </p:cNvPr>
                <p:cNvSpPr/>
                <p:nvPr/>
              </p:nvSpPr>
              <p:spPr bwMode="auto">
                <a:xfrm>
                  <a:off x="76295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2" name="Oval 571">
                  <a:extLst>
                    <a:ext uri="{FF2B5EF4-FFF2-40B4-BE49-F238E27FC236}">
                      <a16:creationId xmlns:a16="http://schemas.microsoft.com/office/drawing/2014/main" id="{2368A5CB-1567-4EE7-9F3F-32A5463AAFA6}"/>
                    </a:ext>
                  </a:extLst>
                </p:cNvPr>
                <p:cNvSpPr/>
                <p:nvPr/>
              </p:nvSpPr>
              <p:spPr bwMode="auto">
                <a:xfrm>
                  <a:off x="78581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3" name="Oval 572">
                  <a:extLst>
                    <a:ext uri="{FF2B5EF4-FFF2-40B4-BE49-F238E27FC236}">
                      <a16:creationId xmlns:a16="http://schemas.microsoft.com/office/drawing/2014/main" id="{164C4079-B1CD-4865-A34B-52C0CC7C5C91}"/>
                    </a:ext>
                  </a:extLst>
                </p:cNvPr>
                <p:cNvSpPr/>
                <p:nvPr/>
              </p:nvSpPr>
              <p:spPr bwMode="auto">
                <a:xfrm>
                  <a:off x="80867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4" name="Oval 573">
                  <a:extLst>
                    <a:ext uri="{FF2B5EF4-FFF2-40B4-BE49-F238E27FC236}">
                      <a16:creationId xmlns:a16="http://schemas.microsoft.com/office/drawing/2014/main" id="{53009E35-16EA-435F-9929-BBB0BE7646FA}"/>
                    </a:ext>
                  </a:extLst>
                </p:cNvPr>
                <p:cNvSpPr/>
                <p:nvPr/>
              </p:nvSpPr>
              <p:spPr bwMode="auto">
                <a:xfrm>
                  <a:off x="83248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5" name="Oval 574">
                  <a:extLst>
                    <a:ext uri="{FF2B5EF4-FFF2-40B4-BE49-F238E27FC236}">
                      <a16:creationId xmlns:a16="http://schemas.microsoft.com/office/drawing/2014/main" id="{78388C65-5056-4B94-9FC5-903062C356C4}"/>
                    </a:ext>
                  </a:extLst>
                </p:cNvPr>
                <p:cNvSpPr/>
                <p:nvPr/>
              </p:nvSpPr>
              <p:spPr bwMode="auto">
                <a:xfrm>
                  <a:off x="85534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6" name="Oval 575">
                  <a:extLst>
                    <a:ext uri="{FF2B5EF4-FFF2-40B4-BE49-F238E27FC236}">
                      <a16:creationId xmlns:a16="http://schemas.microsoft.com/office/drawing/2014/main" id="{7DA3BAA0-2A51-4F4E-B648-317DC50393ED}"/>
                    </a:ext>
                  </a:extLst>
                </p:cNvPr>
                <p:cNvSpPr/>
                <p:nvPr/>
              </p:nvSpPr>
              <p:spPr bwMode="auto">
                <a:xfrm>
                  <a:off x="44291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7" name="Oval 576">
                  <a:extLst>
                    <a:ext uri="{FF2B5EF4-FFF2-40B4-BE49-F238E27FC236}">
                      <a16:creationId xmlns:a16="http://schemas.microsoft.com/office/drawing/2014/main" id="{61FB5EF7-0583-4F05-92DF-E0A0720CA717}"/>
                    </a:ext>
                  </a:extLst>
                </p:cNvPr>
                <p:cNvSpPr/>
                <p:nvPr/>
              </p:nvSpPr>
              <p:spPr bwMode="auto">
                <a:xfrm>
                  <a:off x="25908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8" name="Oval 577">
                  <a:extLst>
                    <a:ext uri="{FF2B5EF4-FFF2-40B4-BE49-F238E27FC236}">
                      <a16:creationId xmlns:a16="http://schemas.microsoft.com/office/drawing/2014/main" id="{9AFAEA6E-3146-4006-B739-D22857194A61}"/>
                    </a:ext>
                  </a:extLst>
                </p:cNvPr>
                <p:cNvSpPr/>
                <p:nvPr/>
              </p:nvSpPr>
              <p:spPr bwMode="auto">
                <a:xfrm>
                  <a:off x="21336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79" name="Oval 578">
                  <a:extLst>
                    <a:ext uri="{FF2B5EF4-FFF2-40B4-BE49-F238E27FC236}">
                      <a16:creationId xmlns:a16="http://schemas.microsoft.com/office/drawing/2014/main" id="{C0BAE489-F04C-48C2-9D76-E3D9087C7759}"/>
                    </a:ext>
                  </a:extLst>
                </p:cNvPr>
                <p:cNvSpPr/>
                <p:nvPr/>
              </p:nvSpPr>
              <p:spPr bwMode="auto">
                <a:xfrm>
                  <a:off x="23622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80" name="Oval 579">
                  <a:extLst>
                    <a:ext uri="{FF2B5EF4-FFF2-40B4-BE49-F238E27FC236}">
                      <a16:creationId xmlns:a16="http://schemas.microsoft.com/office/drawing/2014/main" id="{12B295C3-BF9D-42C7-A088-A5ABDEA51C81}"/>
                    </a:ext>
                  </a:extLst>
                </p:cNvPr>
                <p:cNvSpPr/>
                <p:nvPr/>
              </p:nvSpPr>
              <p:spPr bwMode="auto">
                <a:xfrm>
                  <a:off x="30480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81" name="Oval 580">
                  <a:extLst>
                    <a:ext uri="{FF2B5EF4-FFF2-40B4-BE49-F238E27FC236}">
                      <a16:creationId xmlns:a16="http://schemas.microsoft.com/office/drawing/2014/main" id="{CC1D0D6D-AC9E-4487-9F77-4D6BED5E6D7F}"/>
                    </a:ext>
                  </a:extLst>
                </p:cNvPr>
                <p:cNvSpPr/>
                <p:nvPr/>
              </p:nvSpPr>
              <p:spPr bwMode="auto">
                <a:xfrm>
                  <a:off x="32766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82" name="Oval 581">
                  <a:extLst>
                    <a:ext uri="{FF2B5EF4-FFF2-40B4-BE49-F238E27FC236}">
                      <a16:creationId xmlns:a16="http://schemas.microsoft.com/office/drawing/2014/main" id="{1A6868F3-BD6B-41E9-A47A-D7D3A6E06E09}"/>
                    </a:ext>
                  </a:extLst>
                </p:cNvPr>
                <p:cNvSpPr/>
                <p:nvPr/>
              </p:nvSpPr>
              <p:spPr bwMode="auto">
                <a:xfrm>
                  <a:off x="35052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83" name="Oval 582">
                  <a:extLst>
                    <a:ext uri="{FF2B5EF4-FFF2-40B4-BE49-F238E27FC236}">
                      <a16:creationId xmlns:a16="http://schemas.microsoft.com/office/drawing/2014/main" id="{044D2864-4E65-4C26-A6F3-E4D63E0DC165}"/>
                    </a:ext>
                  </a:extLst>
                </p:cNvPr>
                <p:cNvSpPr/>
                <p:nvPr/>
              </p:nvSpPr>
              <p:spPr bwMode="auto">
                <a:xfrm>
                  <a:off x="28194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584" name="Group 79">
                  <a:extLst>
                    <a:ext uri="{FF2B5EF4-FFF2-40B4-BE49-F238E27FC236}">
                      <a16:creationId xmlns:a16="http://schemas.microsoft.com/office/drawing/2014/main" id="{9C8F5D5E-28A6-4ABA-A24F-A3A07E3B500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872537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82" name="Curved Connector 188">
                    <a:extLst>
                      <a:ext uri="{FF2B5EF4-FFF2-40B4-BE49-F238E27FC236}">
                        <a16:creationId xmlns:a16="http://schemas.microsoft.com/office/drawing/2014/main" id="{45DDB1F9-A5DC-4990-BE5C-C695F76C020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3" name="Curved Connector 189">
                    <a:extLst>
                      <a:ext uri="{FF2B5EF4-FFF2-40B4-BE49-F238E27FC236}">
                        <a16:creationId xmlns:a16="http://schemas.microsoft.com/office/drawing/2014/main" id="{0A9B2EF1-3FB6-4686-88A7-86407DE847F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5" name="Group 79">
                  <a:extLst>
                    <a:ext uri="{FF2B5EF4-FFF2-40B4-BE49-F238E27FC236}">
                      <a16:creationId xmlns:a16="http://schemas.microsoft.com/office/drawing/2014/main" id="{6F5A72E1-880E-446F-AD9A-F3A283BBCF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091612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80" name="Curved Connector 191">
                    <a:extLst>
                      <a:ext uri="{FF2B5EF4-FFF2-40B4-BE49-F238E27FC236}">
                        <a16:creationId xmlns:a16="http://schemas.microsoft.com/office/drawing/2014/main" id="{6C1CB2F7-4089-487E-B33E-49DCEE27761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1" name="Curved Connector 192">
                    <a:extLst>
                      <a:ext uri="{FF2B5EF4-FFF2-40B4-BE49-F238E27FC236}">
                        <a16:creationId xmlns:a16="http://schemas.microsoft.com/office/drawing/2014/main" id="{81648586-E93F-45A6-BB99-339F14D8B6C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6" name="Group 79">
                  <a:extLst>
                    <a:ext uri="{FF2B5EF4-FFF2-40B4-BE49-F238E27FC236}">
                      <a16:creationId xmlns:a16="http://schemas.microsoft.com/office/drawing/2014/main" id="{DC337C9D-CA7D-4232-80A9-CDF7CFABB00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31545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78" name="Curved Connector 194">
                    <a:extLst>
                      <a:ext uri="{FF2B5EF4-FFF2-40B4-BE49-F238E27FC236}">
                        <a16:creationId xmlns:a16="http://schemas.microsoft.com/office/drawing/2014/main" id="{909C66A9-2360-4F62-A38D-F99260D2E4B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9" name="Curved Connector 195">
                    <a:extLst>
                      <a:ext uri="{FF2B5EF4-FFF2-40B4-BE49-F238E27FC236}">
                        <a16:creationId xmlns:a16="http://schemas.microsoft.com/office/drawing/2014/main" id="{7FDFF703-0FAC-4C3F-9F3A-EEAEBF8B2A6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7" name="Group 79">
                  <a:extLst>
                    <a:ext uri="{FF2B5EF4-FFF2-40B4-BE49-F238E27FC236}">
                      <a16:creationId xmlns:a16="http://schemas.microsoft.com/office/drawing/2014/main" id="{3BAD8CE4-096E-4439-9509-F5D17DE47F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643937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76" name="Curved Connector 194">
                    <a:extLst>
                      <a:ext uri="{FF2B5EF4-FFF2-40B4-BE49-F238E27FC236}">
                        <a16:creationId xmlns:a16="http://schemas.microsoft.com/office/drawing/2014/main" id="{05427EC3-F392-40FB-916B-CEC09CA4924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7" name="Curved Connector 195">
                    <a:extLst>
                      <a:ext uri="{FF2B5EF4-FFF2-40B4-BE49-F238E27FC236}">
                        <a16:creationId xmlns:a16="http://schemas.microsoft.com/office/drawing/2014/main" id="{177F92FC-AAB2-45A4-9B6F-85F67158796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8" name="Group 79">
                  <a:extLst>
                    <a:ext uri="{FF2B5EF4-FFF2-40B4-BE49-F238E27FC236}">
                      <a16:creationId xmlns:a16="http://schemas.microsoft.com/office/drawing/2014/main" id="{49E940DA-4C89-4B7F-945A-A2559A4F7BA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958137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74" name="Curved Connector 188">
                    <a:extLst>
                      <a:ext uri="{FF2B5EF4-FFF2-40B4-BE49-F238E27FC236}">
                        <a16:creationId xmlns:a16="http://schemas.microsoft.com/office/drawing/2014/main" id="{9DAFE1DE-AD82-4CC1-B088-D3EC220D20E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5" name="Curved Connector 189">
                    <a:extLst>
                      <a:ext uri="{FF2B5EF4-FFF2-40B4-BE49-F238E27FC236}">
                        <a16:creationId xmlns:a16="http://schemas.microsoft.com/office/drawing/2014/main" id="{D11FFC8B-A17A-439A-87BD-715F412C44C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9" name="Group 79">
                  <a:extLst>
                    <a:ext uri="{FF2B5EF4-FFF2-40B4-BE49-F238E27FC236}">
                      <a16:creationId xmlns:a16="http://schemas.microsoft.com/office/drawing/2014/main" id="{355BCC69-CBDB-45C3-A61D-A8E9BD580A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177212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72" name="Curved Connector 191">
                    <a:extLst>
                      <a:ext uri="{FF2B5EF4-FFF2-40B4-BE49-F238E27FC236}">
                        <a16:creationId xmlns:a16="http://schemas.microsoft.com/office/drawing/2014/main" id="{A6228082-7345-4665-AF3A-190738C2C87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3" name="Curved Connector 192">
                    <a:extLst>
                      <a:ext uri="{FF2B5EF4-FFF2-40B4-BE49-F238E27FC236}">
                        <a16:creationId xmlns:a16="http://schemas.microsoft.com/office/drawing/2014/main" id="{ACD8874F-1BD7-4AF2-933B-8B8CB7FDF97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0" name="Group 79">
                  <a:extLst>
                    <a:ext uri="{FF2B5EF4-FFF2-40B4-BE49-F238E27FC236}">
                      <a16:creationId xmlns:a16="http://schemas.microsoft.com/office/drawing/2014/main" id="{7DEB271F-806E-4025-8E37-614AFFFC7DA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40105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70" name="Curved Connector 194">
                    <a:extLst>
                      <a:ext uri="{FF2B5EF4-FFF2-40B4-BE49-F238E27FC236}">
                        <a16:creationId xmlns:a16="http://schemas.microsoft.com/office/drawing/2014/main" id="{C5475531-7337-4636-8F8C-8FC22527F3E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1" name="Curved Connector 195">
                    <a:extLst>
                      <a:ext uri="{FF2B5EF4-FFF2-40B4-BE49-F238E27FC236}">
                        <a16:creationId xmlns:a16="http://schemas.microsoft.com/office/drawing/2014/main" id="{49E11E69-37BC-4936-9225-BB993CD7DBA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1" name="Group 79">
                  <a:extLst>
                    <a:ext uri="{FF2B5EF4-FFF2-40B4-BE49-F238E27FC236}">
                      <a16:creationId xmlns:a16="http://schemas.microsoft.com/office/drawing/2014/main" id="{68F5F67F-51C5-4A22-98F4-FD8F6EC098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729537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68" name="Curved Connector 194">
                    <a:extLst>
                      <a:ext uri="{FF2B5EF4-FFF2-40B4-BE49-F238E27FC236}">
                        <a16:creationId xmlns:a16="http://schemas.microsoft.com/office/drawing/2014/main" id="{CDCF8D17-05D5-4363-AF58-862236BF789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9" name="Curved Connector 195">
                    <a:extLst>
                      <a:ext uri="{FF2B5EF4-FFF2-40B4-BE49-F238E27FC236}">
                        <a16:creationId xmlns:a16="http://schemas.microsoft.com/office/drawing/2014/main" id="{1F7881CD-B604-4886-8A50-F03E1807E8B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2" name="Group 79">
                  <a:extLst>
                    <a:ext uri="{FF2B5EF4-FFF2-40B4-BE49-F238E27FC236}">
                      <a16:creationId xmlns:a16="http://schemas.microsoft.com/office/drawing/2014/main" id="{FAB47490-F927-4B70-9274-D9554ED4E78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041356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66" name="Curved Connector 188">
                    <a:extLst>
                      <a:ext uri="{FF2B5EF4-FFF2-40B4-BE49-F238E27FC236}">
                        <a16:creationId xmlns:a16="http://schemas.microsoft.com/office/drawing/2014/main" id="{4E3C7ED6-0EE6-47F1-93B8-868D5F2CF80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7" name="Curved Connector 189">
                    <a:extLst>
                      <a:ext uri="{FF2B5EF4-FFF2-40B4-BE49-F238E27FC236}">
                        <a16:creationId xmlns:a16="http://schemas.microsoft.com/office/drawing/2014/main" id="{E33A69C3-015F-4D8F-BD8F-EAE5DE88219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3" name="Group 79">
                  <a:extLst>
                    <a:ext uri="{FF2B5EF4-FFF2-40B4-BE49-F238E27FC236}">
                      <a16:creationId xmlns:a16="http://schemas.microsoft.com/office/drawing/2014/main" id="{13D308DA-565C-405D-9337-DE4AB70D09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260431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64" name="Curved Connector 191">
                    <a:extLst>
                      <a:ext uri="{FF2B5EF4-FFF2-40B4-BE49-F238E27FC236}">
                        <a16:creationId xmlns:a16="http://schemas.microsoft.com/office/drawing/2014/main" id="{DBE2319D-236C-4E01-8D32-7C136F6B0BA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5" name="Curved Connector 192">
                    <a:extLst>
                      <a:ext uri="{FF2B5EF4-FFF2-40B4-BE49-F238E27FC236}">
                        <a16:creationId xmlns:a16="http://schemas.microsoft.com/office/drawing/2014/main" id="{622A023F-71AC-4DF8-B24F-7292F2421DC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4" name="Group 79">
                  <a:extLst>
                    <a:ext uri="{FF2B5EF4-FFF2-40B4-BE49-F238E27FC236}">
                      <a16:creationId xmlns:a16="http://schemas.microsoft.com/office/drawing/2014/main" id="{06573CFD-0B76-4FBD-B7EC-DEE244003C9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484269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62" name="Curved Connector 194">
                    <a:extLst>
                      <a:ext uri="{FF2B5EF4-FFF2-40B4-BE49-F238E27FC236}">
                        <a16:creationId xmlns:a16="http://schemas.microsoft.com/office/drawing/2014/main" id="{4F02191A-3266-4FEE-B379-5809ED68487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3" name="Curved Connector 195">
                    <a:extLst>
                      <a:ext uri="{FF2B5EF4-FFF2-40B4-BE49-F238E27FC236}">
                        <a16:creationId xmlns:a16="http://schemas.microsoft.com/office/drawing/2014/main" id="{5816513A-80AB-4959-AD13-C81A4F189D2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5" name="Group 79">
                  <a:extLst>
                    <a:ext uri="{FF2B5EF4-FFF2-40B4-BE49-F238E27FC236}">
                      <a16:creationId xmlns:a16="http://schemas.microsoft.com/office/drawing/2014/main" id="{432C536F-B8D1-4B71-8175-A3C802138E9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12756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60" name="Curved Connector 194">
                    <a:extLst>
                      <a:ext uri="{FF2B5EF4-FFF2-40B4-BE49-F238E27FC236}">
                        <a16:creationId xmlns:a16="http://schemas.microsoft.com/office/drawing/2014/main" id="{87242337-C901-4951-8465-7ED01CA2A98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1" name="Curved Connector 195">
                    <a:extLst>
                      <a:ext uri="{FF2B5EF4-FFF2-40B4-BE49-F238E27FC236}">
                        <a16:creationId xmlns:a16="http://schemas.microsoft.com/office/drawing/2014/main" id="{ED609B0F-7383-458F-891D-793CF9D4C17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6" name="Group 79">
                  <a:extLst>
                    <a:ext uri="{FF2B5EF4-FFF2-40B4-BE49-F238E27FC236}">
                      <a16:creationId xmlns:a16="http://schemas.microsoft.com/office/drawing/2014/main" id="{FC3E03D1-3CCA-46B4-8B15-7671CE80F85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13648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58" name="Curved Connector 188">
                    <a:extLst>
                      <a:ext uri="{FF2B5EF4-FFF2-40B4-BE49-F238E27FC236}">
                        <a16:creationId xmlns:a16="http://schemas.microsoft.com/office/drawing/2014/main" id="{5D120A4A-D543-4EF0-A473-71523FBB200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9" name="Curved Connector 189">
                    <a:extLst>
                      <a:ext uri="{FF2B5EF4-FFF2-40B4-BE49-F238E27FC236}">
                        <a16:creationId xmlns:a16="http://schemas.microsoft.com/office/drawing/2014/main" id="{90FDEFD6-39E1-4CAB-8DE9-CAF28DBB6F9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7" name="Group 79">
                  <a:extLst>
                    <a:ext uri="{FF2B5EF4-FFF2-40B4-BE49-F238E27FC236}">
                      <a16:creationId xmlns:a16="http://schemas.microsoft.com/office/drawing/2014/main" id="{70528F02-FF89-4444-AF17-395EF3A864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5555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56" name="Curved Connector 191">
                    <a:extLst>
                      <a:ext uri="{FF2B5EF4-FFF2-40B4-BE49-F238E27FC236}">
                        <a16:creationId xmlns:a16="http://schemas.microsoft.com/office/drawing/2014/main" id="{EDFEBC6C-3D12-4FB3-A333-35DE8F95802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7" name="Curved Connector 192">
                    <a:extLst>
                      <a:ext uri="{FF2B5EF4-FFF2-40B4-BE49-F238E27FC236}">
                        <a16:creationId xmlns:a16="http://schemas.microsoft.com/office/drawing/2014/main" id="{1D05853D-797C-4BD7-B0D2-65D58E3144A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8" name="Group 79">
                  <a:extLst>
                    <a:ext uri="{FF2B5EF4-FFF2-40B4-BE49-F238E27FC236}">
                      <a16:creationId xmlns:a16="http://schemas.microsoft.com/office/drawing/2014/main" id="{D2E91A5B-8C85-4D5B-94B9-B1549D3533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579393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54" name="Curved Connector 194">
                    <a:extLst>
                      <a:ext uri="{FF2B5EF4-FFF2-40B4-BE49-F238E27FC236}">
                        <a16:creationId xmlns:a16="http://schemas.microsoft.com/office/drawing/2014/main" id="{8A857B3C-C6EE-4C1C-A1CA-6C3354B4496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5" name="Curved Connector 195">
                    <a:extLst>
                      <a:ext uri="{FF2B5EF4-FFF2-40B4-BE49-F238E27FC236}">
                        <a16:creationId xmlns:a16="http://schemas.microsoft.com/office/drawing/2014/main" id="{DE9A6ABB-3302-4DB0-957A-B7649E212C1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9" name="Group 79">
                  <a:extLst>
                    <a:ext uri="{FF2B5EF4-FFF2-40B4-BE49-F238E27FC236}">
                      <a16:creationId xmlns:a16="http://schemas.microsoft.com/office/drawing/2014/main" id="{C3D0F94B-37CE-40E2-9C12-299DF49111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90788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52" name="Curved Connector 194">
                    <a:extLst>
                      <a:ext uri="{FF2B5EF4-FFF2-40B4-BE49-F238E27FC236}">
                        <a16:creationId xmlns:a16="http://schemas.microsoft.com/office/drawing/2014/main" id="{920C950F-5DE4-4FFE-A8A4-F09AEF3CB16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3" name="Curved Connector 195">
                    <a:extLst>
                      <a:ext uri="{FF2B5EF4-FFF2-40B4-BE49-F238E27FC236}">
                        <a16:creationId xmlns:a16="http://schemas.microsoft.com/office/drawing/2014/main" id="{B78644DD-2CFA-43E1-B09A-FB7C8661247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0" name="Group 79">
                  <a:extLst>
                    <a:ext uri="{FF2B5EF4-FFF2-40B4-BE49-F238E27FC236}">
                      <a16:creationId xmlns:a16="http://schemas.microsoft.com/office/drawing/2014/main" id="{44769659-442D-4EF5-88E7-1586AAD98EA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255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50" name="Curved Connector 188">
                    <a:extLst>
                      <a:ext uri="{FF2B5EF4-FFF2-40B4-BE49-F238E27FC236}">
                        <a16:creationId xmlns:a16="http://schemas.microsoft.com/office/drawing/2014/main" id="{5700D424-4B3D-4022-8F4C-E9C23F15023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1" name="Curved Connector 189">
                    <a:extLst>
                      <a:ext uri="{FF2B5EF4-FFF2-40B4-BE49-F238E27FC236}">
                        <a16:creationId xmlns:a16="http://schemas.microsoft.com/office/drawing/2014/main" id="{7855D31D-C0F2-420D-9FE6-BDE178BB616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1" name="Group 79">
                  <a:extLst>
                    <a:ext uri="{FF2B5EF4-FFF2-40B4-BE49-F238E27FC236}">
                      <a16:creationId xmlns:a16="http://schemas.microsoft.com/office/drawing/2014/main" id="{650E1BF7-4AE1-4C6C-A744-F161A606B4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3163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48" name="Curved Connector 191">
                    <a:extLst>
                      <a:ext uri="{FF2B5EF4-FFF2-40B4-BE49-F238E27FC236}">
                        <a16:creationId xmlns:a16="http://schemas.microsoft.com/office/drawing/2014/main" id="{2C3A845F-9B1F-4F61-815E-4CBC530FF39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9" name="Curved Connector 192">
                    <a:extLst>
                      <a:ext uri="{FF2B5EF4-FFF2-40B4-BE49-F238E27FC236}">
                        <a16:creationId xmlns:a16="http://schemas.microsoft.com/office/drawing/2014/main" id="{BC934197-2E26-4CC3-A726-37B13BCE26D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2" name="Group 79">
                  <a:extLst>
                    <a:ext uri="{FF2B5EF4-FFF2-40B4-BE49-F238E27FC236}">
                      <a16:creationId xmlns:a16="http://schemas.microsoft.com/office/drawing/2014/main" id="{02C3A824-8924-468C-B57B-E3CC038C2A7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546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46" name="Curved Connector 194">
                    <a:extLst>
                      <a:ext uri="{FF2B5EF4-FFF2-40B4-BE49-F238E27FC236}">
                        <a16:creationId xmlns:a16="http://schemas.microsoft.com/office/drawing/2014/main" id="{6C9BBFD7-551A-47D0-B877-002C7C9EF19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7" name="Curved Connector 195">
                    <a:extLst>
                      <a:ext uri="{FF2B5EF4-FFF2-40B4-BE49-F238E27FC236}">
                        <a16:creationId xmlns:a16="http://schemas.microsoft.com/office/drawing/2014/main" id="{4BCF5E0E-F921-47B2-9037-67995D4E56D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3" name="Group 79">
                  <a:extLst>
                    <a:ext uri="{FF2B5EF4-FFF2-40B4-BE49-F238E27FC236}">
                      <a16:creationId xmlns:a16="http://schemas.microsoft.com/office/drawing/2014/main" id="{7A60DAAF-F478-4054-ACAF-2D3B80A5A8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8395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44" name="Curved Connector 194">
                    <a:extLst>
                      <a:ext uri="{FF2B5EF4-FFF2-40B4-BE49-F238E27FC236}">
                        <a16:creationId xmlns:a16="http://schemas.microsoft.com/office/drawing/2014/main" id="{D5C1B6C5-4D2F-48D1-B161-BCD59AD9F23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5" name="Curved Connector 195">
                    <a:extLst>
                      <a:ext uri="{FF2B5EF4-FFF2-40B4-BE49-F238E27FC236}">
                        <a16:creationId xmlns:a16="http://schemas.microsoft.com/office/drawing/2014/main" id="{00AF77CD-6A45-4709-9200-1D615BD01A8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4" name="Group 79">
                  <a:extLst>
                    <a:ext uri="{FF2B5EF4-FFF2-40B4-BE49-F238E27FC236}">
                      <a16:creationId xmlns:a16="http://schemas.microsoft.com/office/drawing/2014/main" id="{0A13A677-142B-4884-8ECE-D3E0727167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7672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42" name="Curved Connector 188">
                    <a:extLst>
                      <a:ext uri="{FF2B5EF4-FFF2-40B4-BE49-F238E27FC236}">
                        <a16:creationId xmlns:a16="http://schemas.microsoft.com/office/drawing/2014/main" id="{251B7218-A22A-4C41-A63E-2BEDC39992C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3" name="Curved Connector 189">
                    <a:extLst>
                      <a:ext uri="{FF2B5EF4-FFF2-40B4-BE49-F238E27FC236}">
                        <a16:creationId xmlns:a16="http://schemas.microsoft.com/office/drawing/2014/main" id="{F8555FE8-92F2-4B3E-A4B3-0B0D38CF54B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5" name="Group 79">
                  <a:extLst>
                    <a:ext uri="{FF2B5EF4-FFF2-40B4-BE49-F238E27FC236}">
                      <a16:creationId xmlns:a16="http://schemas.microsoft.com/office/drawing/2014/main" id="{D2C4DC77-0AAA-4ED0-8624-54AC5A1ED9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9580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40" name="Curved Connector 191">
                    <a:extLst>
                      <a:ext uri="{FF2B5EF4-FFF2-40B4-BE49-F238E27FC236}">
                        <a16:creationId xmlns:a16="http://schemas.microsoft.com/office/drawing/2014/main" id="{C6F3A49D-4CA5-4D93-84BF-8D54992D66C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1" name="Curved Connector 192">
                    <a:extLst>
                      <a:ext uri="{FF2B5EF4-FFF2-40B4-BE49-F238E27FC236}">
                        <a16:creationId xmlns:a16="http://schemas.microsoft.com/office/drawing/2014/main" id="{90F937A0-1454-4FDD-A2AD-CBC6FCC0361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6" name="Group 79">
                  <a:extLst>
                    <a:ext uri="{FF2B5EF4-FFF2-40B4-BE49-F238E27FC236}">
                      <a16:creationId xmlns:a16="http://schemas.microsoft.com/office/drawing/2014/main" id="{2C0A40AB-0B28-4EFE-89D0-32F482AA313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1963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38" name="Curved Connector 194">
                    <a:extLst>
                      <a:ext uri="{FF2B5EF4-FFF2-40B4-BE49-F238E27FC236}">
                        <a16:creationId xmlns:a16="http://schemas.microsoft.com/office/drawing/2014/main" id="{65CD1C42-DF16-46F3-A504-010BBF41FF5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9" name="Curved Connector 195">
                    <a:extLst>
                      <a:ext uri="{FF2B5EF4-FFF2-40B4-BE49-F238E27FC236}">
                        <a16:creationId xmlns:a16="http://schemas.microsoft.com/office/drawing/2014/main" id="{861B2592-E154-4EC8-939D-54AFED9A2DA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7" name="Group 79">
                  <a:extLst>
                    <a:ext uri="{FF2B5EF4-FFF2-40B4-BE49-F238E27FC236}">
                      <a16:creationId xmlns:a16="http://schemas.microsoft.com/office/drawing/2014/main" id="{F20A4226-0BAF-48A9-9810-1A604A99871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4812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36" name="Curved Connector 194">
                    <a:extLst>
                      <a:ext uri="{FF2B5EF4-FFF2-40B4-BE49-F238E27FC236}">
                        <a16:creationId xmlns:a16="http://schemas.microsoft.com/office/drawing/2014/main" id="{3181820A-5FBB-4D3F-920F-9992EC7678E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7" name="Curved Connector 195">
                    <a:extLst>
                      <a:ext uri="{FF2B5EF4-FFF2-40B4-BE49-F238E27FC236}">
                        <a16:creationId xmlns:a16="http://schemas.microsoft.com/office/drawing/2014/main" id="{8B8D0A6E-E366-4230-88EF-3A7D7AA0DAE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8" name="Group 79">
                  <a:extLst>
                    <a:ext uri="{FF2B5EF4-FFF2-40B4-BE49-F238E27FC236}">
                      <a16:creationId xmlns:a16="http://schemas.microsoft.com/office/drawing/2014/main" id="{5635F651-3372-4081-B0F5-1044370B89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470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34" name="Curved Connector 188">
                    <a:extLst>
                      <a:ext uri="{FF2B5EF4-FFF2-40B4-BE49-F238E27FC236}">
                        <a16:creationId xmlns:a16="http://schemas.microsoft.com/office/drawing/2014/main" id="{2B91C260-9F08-456A-B6B9-38283B213A9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5" name="Curved Connector 189">
                    <a:extLst>
                      <a:ext uri="{FF2B5EF4-FFF2-40B4-BE49-F238E27FC236}">
                        <a16:creationId xmlns:a16="http://schemas.microsoft.com/office/drawing/2014/main" id="{40B073D5-2325-46BF-A307-EF029F002B1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9" name="Group 79">
                  <a:extLst>
                    <a:ext uri="{FF2B5EF4-FFF2-40B4-BE49-F238E27FC236}">
                      <a16:creationId xmlns:a16="http://schemas.microsoft.com/office/drawing/2014/main" id="{B6B87FC1-198C-48EF-9D94-30F88B5992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8378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32" name="Curved Connector 191">
                    <a:extLst>
                      <a:ext uri="{FF2B5EF4-FFF2-40B4-BE49-F238E27FC236}">
                        <a16:creationId xmlns:a16="http://schemas.microsoft.com/office/drawing/2014/main" id="{F8A66B3F-4452-4011-A582-5C1A6F58813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3" name="Curved Connector 192">
                    <a:extLst>
                      <a:ext uri="{FF2B5EF4-FFF2-40B4-BE49-F238E27FC236}">
                        <a16:creationId xmlns:a16="http://schemas.microsoft.com/office/drawing/2014/main" id="{13B8FC77-91B7-448F-A380-BD9A18418DE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0" name="Group 79">
                  <a:extLst>
                    <a:ext uri="{FF2B5EF4-FFF2-40B4-BE49-F238E27FC236}">
                      <a16:creationId xmlns:a16="http://schemas.microsoft.com/office/drawing/2014/main" id="{B62E2D4A-FFC8-4EB7-9CE8-3243D711F6D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761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30" name="Curved Connector 194">
                    <a:extLst>
                      <a:ext uri="{FF2B5EF4-FFF2-40B4-BE49-F238E27FC236}">
                        <a16:creationId xmlns:a16="http://schemas.microsoft.com/office/drawing/2014/main" id="{CB4BE32E-70D0-464A-8246-D5973061082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1" name="Curved Connector 195">
                    <a:extLst>
                      <a:ext uri="{FF2B5EF4-FFF2-40B4-BE49-F238E27FC236}">
                        <a16:creationId xmlns:a16="http://schemas.microsoft.com/office/drawing/2014/main" id="{3FFAC820-8555-4550-9057-32BE5513E50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1" name="Group 79">
                  <a:extLst>
                    <a:ext uri="{FF2B5EF4-FFF2-40B4-BE49-F238E27FC236}">
                      <a16:creationId xmlns:a16="http://schemas.microsoft.com/office/drawing/2014/main" id="{37AA4038-FF4F-4E47-90C4-BE569DAEF6A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610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28" name="Curved Connector 194">
                    <a:extLst>
                      <a:ext uri="{FF2B5EF4-FFF2-40B4-BE49-F238E27FC236}">
                        <a16:creationId xmlns:a16="http://schemas.microsoft.com/office/drawing/2014/main" id="{E6E37D66-4ED4-42A0-BD2E-FFE8551ECED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9" name="Curved Connector 195">
                    <a:extLst>
                      <a:ext uri="{FF2B5EF4-FFF2-40B4-BE49-F238E27FC236}">
                        <a16:creationId xmlns:a16="http://schemas.microsoft.com/office/drawing/2014/main" id="{15728E9C-B82A-41EF-A670-EF494018214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2" name="Group 79">
                  <a:extLst>
                    <a:ext uri="{FF2B5EF4-FFF2-40B4-BE49-F238E27FC236}">
                      <a16:creationId xmlns:a16="http://schemas.microsoft.com/office/drawing/2014/main" id="{69D8E117-D1AF-460E-BC86-C733E72863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4077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26" name="Curved Connector 188">
                    <a:extLst>
                      <a:ext uri="{FF2B5EF4-FFF2-40B4-BE49-F238E27FC236}">
                        <a16:creationId xmlns:a16="http://schemas.microsoft.com/office/drawing/2014/main" id="{BB03FB48-07F2-425E-8046-72C2324D29A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7" name="Curved Connector 189">
                    <a:extLst>
                      <a:ext uri="{FF2B5EF4-FFF2-40B4-BE49-F238E27FC236}">
                        <a16:creationId xmlns:a16="http://schemas.microsoft.com/office/drawing/2014/main" id="{94E812DF-4E28-42A4-9F69-D446E408460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3" name="Group 79">
                  <a:extLst>
                    <a:ext uri="{FF2B5EF4-FFF2-40B4-BE49-F238E27FC236}">
                      <a16:creationId xmlns:a16="http://schemas.microsoft.com/office/drawing/2014/main" id="{B5749E76-418A-4C71-ACCB-4D28A63E02A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59853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24" name="Curved Connector 191">
                    <a:extLst>
                      <a:ext uri="{FF2B5EF4-FFF2-40B4-BE49-F238E27FC236}">
                        <a16:creationId xmlns:a16="http://schemas.microsoft.com/office/drawing/2014/main" id="{36C2438D-40CB-4259-9013-2792A866E63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5" name="Curved Connector 192">
                    <a:extLst>
                      <a:ext uri="{FF2B5EF4-FFF2-40B4-BE49-F238E27FC236}">
                        <a16:creationId xmlns:a16="http://schemas.microsoft.com/office/drawing/2014/main" id="{83D74467-F10D-4D84-BD59-9550FCBD861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4" name="Group 79">
                  <a:extLst>
                    <a:ext uri="{FF2B5EF4-FFF2-40B4-BE49-F238E27FC236}">
                      <a16:creationId xmlns:a16="http://schemas.microsoft.com/office/drawing/2014/main" id="{031813C6-4778-45EE-B369-ECB5D23C706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3691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22" name="Curved Connector 194">
                    <a:extLst>
                      <a:ext uri="{FF2B5EF4-FFF2-40B4-BE49-F238E27FC236}">
                        <a16:creationId xmlns:a16="http://schemas.microsoft.com/office/drawing/2014/main" id="{DA4972D7-DC47-47D6-8F0A-8079E3185D5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3" name="Curved Connector 195">
                    <a:extLst>
                      <a:ext uri="{FF2B5EF4-FFF2-40B4-BE49-F238E27FC236}">
                        <a16:creationId xmlns:a16="http://schemas.microsoft.com/office/drawing/2014/main" id="{CB45C3C4-716B-4844-A691-ECD06353036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5" name="Group 79">
                  <a:extLst>
                    <a:ext uri="{FF2B5EF4-FFF2-40B4-BE49-F238E27FC236}">
                      <a16:creationId xmlns:a16="http://schemas.microsoft.com/office/drawing/2014/main" id="{B9F8E16D-DABB-4AD8-9699-B73D216804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217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20" name="Curved Connector 194">
                    <a:extLst>
                      <a:ext uri="{FF2B5EF4-FFF2-40B4-BE49-F238E27FC236}">
                        <a16:creationId xmlns:a16="http://schemas.microsoft.com/office/drawing/2014/main" id="{0582A05E-439C-4789-A38E-C4540A20D21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1" name="Curved Connector 195">
                    <a:extLst>
                      <a:ext uri="{FF2B5EF4-FFF2-40B4-BE49-F238E27FC236}">
                        <a16:creationId xmlns:a16="http://schemas.microsoft.com/office/drawing/2014/main" id="{D00CE854-CC79-4774-B6FC-E248C6138B1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6" name="Group 79">
                  <a:extLst>
                    <a:ext uri="{FF2B5EF4-FFF2-40B4-BE49-F238E27FC236}">
                      <a16:creationId xmlns:a16="http://schemas.microsoft.com/office/drawing/2014/main" id="{05F320DE-91F8-42D4-B5D3-2A86F75049D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824912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18" name="Curved Connector 188">
                    <a:extLst>
                      <a:ext uri="{FF2B5EF4-FFF2-40B4-BE49-F238E27FC236}">
                        <a16:creationId xmlns:a16="http://schemas.microsoft.com/office/drawing/2014/main" id="{9DBF5420-C05D-422B-9E94-9B728F4A22E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9" name="Curved Connector 189">
                    <a:extLst>
                      <a:ext uri="{FF2B5EF4-FFF2-40B4-BE49-F238E27FC236}">
                        <a16:creationId xmlns:a16="http://schemas.microsoft.com/office/drawing/2014/main" id="{BD766951-EA59-4E49-8118-571302D2411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7" name="Group 79">
                  <a:extLst>
                    <a:ext uri="{FF2B5EF4-FFF2-40B4-BE49-F238E27FC236}">
                      <a16:creationId xmlns:a16="http://schemas.microsoft.com/office/drawing/2014/main" id="{15B50E45-708F-421C-846A-2B5D7449735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043987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16" name="Curved Connector 191">
                    <a:extLst>
                      <a:ext uri="{FF2B5EF4-FFF2-40B4-BE49-F238E27FC236}">
                        <a16:creationId xmlns:a16="http://schemas.microsoft.com/office/drawing/2014/main" id="{C87B9154-8A6A-4AEF-9AFF-F0D3842B94E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7" name="Curved Connector 192">
                    <a:extLst>
                      <a:ext uri="{FF2B5EF4-FFF2-40B4-BE49-F238E27FC236}">
                        <a16:creationId xmlns:a16="http://schemas.microsoft.com/office/drawing/2014/main" id="{90E5A053-847A-4737-8EAF-26AF2D51219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9571" y="1779270"/>
                    <a:ext cx="36576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8" name="Group 79">
                  <a:extLst>
                    <a:ext uri="{FF2B5EF4-FFF2-40B4-BE49-F238E27FC236}">
                      <a16:creationId xmlns:a16="http://schemas.microsoft.com/office/drawing/2014/main" id="{6383D421-8570-42F7-A636-D6E9462406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26782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14" name="Curved Connector 194">
                    <a:extLst>
                      <a:ext uri="{FF2B5EF4-FFF2-40B4-BE49-F238E27FC236}">
                        <a16:creationId xmlns:a16="http://schemas.microsoft.com/office/drawing/2014/main" id="{81E4B1D0-7DD2-4595-954F-69D3B208599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5" name="Curved Connector 195">
                    <a:extLst>
                      <a:ext uri="{FF2B5EF4-FFF2-40B4-BE49-F238E27FC236}">
                        <a16:creationId xmlns:a16="http://schemas.microsoft.com/office/drawing/2014/main" id="{352F6DFD-BD50-4A1E-9DB9-722C2079766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9" name="Group 79">
                  <a:extLst>
                    <a:ext uri="{FF2B5EF4-FFF2-40B4-BE49-F238E27FC236}">
                      <a16:creationId xmlns:a16="http://schemas.microsoft.com/office/drawing/2014/main" id="{0A128DED-CD88-4E97-84E3-CC4F761CA72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596312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12" name="Curved Connector 194">
                    <a:extLst>
                      <a:ext uri="{FF2B5EF4-FFF2-40B4-BE49-F238E27FC236}">
                        <a16:creationId xmlns:a16="http://schemas.microsoft.com/office/drawing/2014/main" id="{CD7E0D6F-3B9B-4D44-A0D8-FA155FD2244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3" name="Curved Connector 195">
                    <a:extLst>
                      <a:ext uri="{FF2B5EF4-FFF2-40B4-BE49-F238E27FC236}">
                        <a16:creationId xmlns:a16="http://schemas.microsoft.com/office/drawing/2014/main" id="{FB9A1D32-AC38-49C6-9125-1B1AFF9E6F9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0" name="Group 79">
                  <a:extLst>
                    <a:ext uri="{FF2B5EF4-FFF2-40B4-BE49-F238E27FC236}">
                      <a16:creationId xmlns:a16="http://schemas.microsoft.com/office/drawing/2014/main" id="{EF4B5B43-0D49-45FD-A916-AB9643638B6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910512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10" name="Curved Connector 188">
                    <a:extLst>
                      <a:ext uri="{FF2B5EF4-FFF2-40B4-BE49-F238E27FC236}">
                        <a16:creationId xmlns:a16="http://schemas.microsoft.com/office/drawing/2014/main" id="{6AAB2DE5-5F99-4A7B-93F3-CEEDB29251C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1" name="Curved Connector 189">
                    <a:extLst>
                      <a:ext uri="{FF2B5EF4-FFF2-40B4-BE49-F238E27FC236}">
                        <a16:creationId xmlns:a16="http://schemas.microsoft.com/office/drawing/2014/main" id="{E9007FC7-FA2E-4A60-93F2-781870E67ED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1" name="Group 79">
                  <a:extLst>
                    <a:ext uri="{FF2B5EF4-FFF2-40B4-BE49-F238E27FC236}">
                      <a16:creationId xmlns:a16="http://schemas.microsoft.com/office/drawing/2014/main" id="{C0718E60-89F6-402E-893C-16FEE746E4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129587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08" name="Curved Connector 191">
                    <a:extLst>
                      <a:ext uri="{FF2B5EF4-FFF2-40B4-BE49-F238E27FC236}">
                        <a16:creationId xmlns:a16="http://schemas.microsoft.com/office/drawing/2014/main" id="{510B393B-8EF7-489E-900D-B0214148C79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9" name="Curved Connector 192">
                    <a:extLst>
                      <a:ext uri="{FF2B5EF4-FFF2-40B4-BE49-F238E27FC236}">
                        <a16:creationId xmlns:a16="http://schemas.microsoft.com/office/drawing/2014/main" id="{E69340DC-6D84-4AE0-B173-5F66EAD75C7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2" name="Group 79">
                  <a:extLst>
                    <a:ext uri="{FF2B5EF4-FFF2-40B4-BE49-F238E27FC236}">
                      <a16:creationId xmlns:a16="http://schemas.microsoft.com/office/drawing/2014/main" id="{7747FB7A-5710-4115-9E47-23F2C1EBD76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35342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06" name="Curved Connector 194">
                    <a:extLst>
                      <a:ext uri="{FF2B5EF4-FFF2-40B4-BE49-F238E27FC236}">
                        <a16:creationId xmlns:a16="http://schemas.microsoft.com/office/drawing/2014/main" id="{94B54A2D-B540-4AEF-9DAF-C1113527AAC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7" name="Curved Connector 195">
                    <a:extLst>
                      <a:ext uri="{FF2B5EF4-FFF2-40B4-BE49-F238E27FC236}">
                        <a16:creationId xmlns:a16="http://schemas.microsoft.com/office/drawing/2014/main" id="{4882EB66-EA51-48C2-9F30-3CC782B6A28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3" name="Group 79">
                  <a:extLst>
                    <a:ext uri="{FF2B5EF4-FFF2-40B4-BE49-F238E27FC236}">
                      <a16:creationId xmlns:a16="http://schemas.microsoft.com/office/drawing/2014/main" id="{DFF0E037-7988-4989-ADC0-113A35C4FE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681912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04" name="Curved Connector 194">
                    <a:extLst>
                      <a:ext uri="{FF2B5EF4-FFF2-40B4-BE49-F238E27FC236}">
                        <a16:creationId xmlns:a16="http://schemas.microsoft.com/office/drawing/2014/main" id="{84C80358-9925-4986-AB2E-31E8E73C706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5" name="Curved Connector 195">
                    <a:extLst>
                      <a:ext uri="{FF2B5EF4-FFF2-40B4-BE49-F238E27FC236}">
                        <a16:creationId xmlns:a16="http://schemas.microsoft.com/office/drawing/2014/main" id="{1BC5AE14-B8DF-4874-976A-990E5D5F6B6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4" name="Group 79">
                  <a:extLst>
                    <a:ext uri="{FF2B5EF4-FFF2-40B4-BE49-F238E27FC236}">
                      <a16:creationId xmlns:a16="http://schemas.microsoft.com/office/drawing/2014/main" id="{257C1E63-4E78-4C88-B323-CC517766F6B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993731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02" name="Curved Connector 188">
                    <a:extLst>
                      <a:ext uri="{FF2B5EF4-FFF2-40B4-BE49-F238E27FC236}">
                        <a16:creationId xmlns:a16="http://schemas.microsoft.com/office/drawing/2014/main" id="{4EAACFD8-06C4-439F-BF19-06DDE224707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3" name="Curved Connector 189">
                    <a:extLst>
                      <a:ext uri="{FF2B5EF4-FFF2-40B4-BE49-F238E27FC236}">
                        <a16:creationId xmlns:a16="http://schemas.microsoft.com/office/drawing/2014/main" id="{237DA813-0A5C-4FBD-805D-CBF647D5963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5" name="Group 79">
                  <a:extLst>
                    <a:ext uri="{FF2B5EF4-FFF2-40B4-BE49-F238E27FC236}">
                      <a16:creationId xmlns:a16="http://schemas.microsoft.com/office/drawing/2014/main" id="{CE6C14E8-AE0C-44FA-B45E-A8E37C82110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212806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700" name="Curved Connector 191">
                    <a:extLst>
                      <a:ext uri="{FF2B5EF4-FFF2-40B4-BE49-F238E27FC236}">
                        <a16:creationId xmlns:a16="http://schemas.microsoft.com/office/drawing/2014/main" id="{3E80C9A3-B4B2-4E94-A2CB-491640D7E2B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1" name="Curved Connector 192">
                    <a:extLst>
                      <a:ext uri="{FF2B5EF4-FFF2-40B4-BE49-F238E27FC236}">
                        <a16:creationId xmlns:a16="http://schemas.microsoft.com/office/drawing/2014/main" id="{78410833-B0C4-465F-B5DE-8C839DC544D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6" name="Group 79">
                  <a:extLst>
                    <a:ext uri="{FF2B5EF4-FFF2-40B4-BE49-F238E27FC236}">
                      <a16:creationId xmlns:a16="http://schemas.microsoft.com/office/drawing/2014/main" id="{88D4B60A-6AFB-4FF0-9DB2-9C2789AC02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436644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98" name="Curved Connector 194">
                    <a:extLst>
                      <a:ext uri="{FF2B5EF4-FFF2-40B4-BE49-F238E27FC236}">
                        <a16:creationId xmlns:a16="http://schemas.microsoft.com/office/drawing/2014/main" id="{A48E7810-9907-4512-B70B-776D4177167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9" name="Curved Connector 195">
                    <a:extLst>
                      <a:ext uri="{FF2B5EF4-FFF2-40B4-BE49-F238E27FC236}">
                        <a16:creationId xmlns:a16="http://schemas.microsoft.com/office/drawing/2014/main" id="{7AAF9000-93A9-4537-B81E-A3360762E22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7" name="Group 79">
                  <a:extLst>
                    <a:ext uri="{FF2B5EF4-FFF2-40B4-BE49-F238E27FC236}">
                      <a16:creationId xmlns:a16="http://schemas.microsoft.com/office/drawing/2014/main" id="{5CDA268D-C39E-43C3-A2A7-3556A2547F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765131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96" name="Curved Connector 194">
                    <a:extLst>
                      <a:ext uri="{FF2B5EF4-FFF2-40B4-BE49-F238E27FC236}">
                        <a16:creationId xmlns:a16="http://schemas.microsoft.com/office/drawing/2014/main" id="{5B1E4E60-5B24-4952-9F94-AC59E0C508E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7" name="Curved Connector 195">
                    <a:extLst>
                      <a:ext uri="{FF2B5EF4-FFF2-40B4-BE49-F238E27FC236}">
                        <a16:creationId xmlns:a16="http://schemas.microsoft.com/office/drawing/2014/main" id="{70779B5F-7BB1-404C-8B16-215A894C47A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8" name="Group 79">
                  <a:extLst>
                    <a:ext uri="{FF2B5EF4-FFF2-40B4-BE49-F238E27FC236}">
                      <a16:creationId xmlns:a16="http://schemas.microsoft.com/office/drawing/2014/main" id="{5B1A3ACC-BC49-4F36-BB14-AF8A349596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08885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94" name="Curved Connector 188">
                    <a:extLst>
                      <a:ext uri="{FF2B5EF4-FFF2-40B4-BE49-F238E27FC236}">
                        <a16:creationId xmlns:a16="http://schemas.microsoft.com/office/drawing/2014/main" id="{3A8AE793-4B61-4A3B-9A69-05AA81EFC8C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5" name="Curved Connector 189">
                    <a:extLst>
                      <a:ext uri="{FF2B5EF4-FFF2-40B4-BE49-F238E27FC236}">
                        <a16:creationId xmlns:a16="http://schemas.microsoft.com/office/drawing/2014/main" id="{67D989F9-69BF-4C3D-94B2-EE88EBD3832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9" name="Group 79">
                  <a:extLst>
                    <a:ext uri="{FF2B5EF4-FFF2-40B4-BE49-F238E27FC236}">
                      <a16:creationId xmlns:a16="http://schemas.microsoft.com/office/drawing/2014/main" id="{0F94C5DF-0899-4ED0-BA20-EE44E47062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0793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92" name="Curved Connector 191">
                    <a:extLst>
                      <a:ext uri="{FF2B5EF4-FFF2-40B4-BE49-F238E27FC236}">
                        <a16:creationId xmlns:a16="http://schemas.microsoft.com/office/drawing/2014/main" id="{3D25136E-FA1B-4AA4-80F4-305D49C402A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3" name="Curved Connector 192">
                    <a:extLst>
                      <a:ext uri="{FF2B5EF4-FFF2-40B4-BE49-F238E27FC236}">
                        <a16:creationId xmlns:a16="http://schemas.microsoft.com/office/drawing/2014/main" id="{5493B54C-09FB-4921-A8C5-3D107C9EA64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0" name="Group 79">
                  <a:extLst>
                    <a:ext uri="{FF2B5EF4-FFF2-40B4-BE49-F238E27FC236}">
                      <a16:creationId xmlns:a16="http://schemas.microsoft.com/office/drawing/2014/main" id="{0CDC24D9-B1A4-4566-9C92-382A227B932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531768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90" name="Curved Connector 194">
                    <a:extLst>
                      <a:ext uri="{FF2B5EF4-FFF2-40B4-BE49-F238E27FC236}">
                        <a16:creationId xmlns:a16="http://schemas.microsoft.com/office/drawing/2014/main" id="{089F8C58-D914-4978-9BA9-50FADC5B59D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1" name="Curved Connector 195">
                    <a:extLst>
                      <a:ext uri="{FF2B5EF4-FFF2-40B4-BE49-F238E27FC236}">
                        <a16:creationId xmlns:a16="http://schemas.microsoft.com/office/drawing/2014/main" id="{091245CF-0AAB-4F21-9B9B-46DE752AFB1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1" name="Group 79">
                  <a:extLst>
                    <a:ext uri="{FF2B5EF4-FFF2-40B4-BE49-F238E27FC236}">
                      <a16:creationId xmlns:a16="http://schemas.microsoft.com/office/drawing/2014/main" id="{7611546A-7A65-44DB-9B6A-74E871500C2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86025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88" name="Curved Connector 194">
                    <a:extLst>
                      <a:ext uri="{FF2B5EF4-FFF2-40B4-BE49-F238E27FC236}">
                        <a16:creationId xmlns:a16="http://schemas.microsoft.com/office/drawing/2014/main" id="{E340F684-9549-4445-ADCC-7934F4C527E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9" name="Curved Connector 195">
                    <a:extLst>
                      <a:ext uri="{FF2B5EF4-FFF2-40B4-BE49-F238E27FC236}">
                        <a16:creationId xmlns:a16="http://schemas.microsoft.com/office/drawing/2014/main" id="{93084042-94F5-44D8-ACB2-F92C64E8301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2" name="Group 79">
                  <a:extLst>
                    <a:ext uri="{FF2B5EF4-FFF2-40B4-BE49-F238E27FC236}">
                      <a16:creationId xmlns:a16="http://schemas.microsoft.com/office/drawing/2014/main" id="{8AFFFED1-553B-43F8-9059-34F415DFA4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6493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86" name="Curved Connector 188">
                    <a:extLst>
                      <a:ext uri="{FF2B5EF4-FFF2-40B4-BE49-F238E27FC236}">
                        <a16:creationId xmlns:a16="http://schemas.microsoft.com/office/drawing/2014/main" id="{3D1044C9-9CA5-4BED-8DBC-810A7294CCE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7" name="Curved Connector 189">
                    <a:extLst>
                      <a:ext uri="{FF2B5EF4-FFF2-40B4-BE49-F238E27FC236}">
                        <a16:creationId xmlns:a16="http://schemas.microsoft.com/office/drawing/2014/main" id="{A2BE19A2-C218-4E82-BDDB-A8D71C82B88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3" name="Group 79">
                  <a:extLst>
                    <a:ext uri="{FF2B5EF4-FFF2-40B4-BE49-F238E27FC236}">
                      <a16:creationId xmlns:a16="http://schemas.microsoft.com/office/drawing/2014/main" id="{9C05E7B3-2261-45C8-847D-8891D71965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8400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84" name="Curved Connector 191">
                    <a:extLst>
                      <a:ext uri="{FF2B5EF4-FFF2-40B4-BE49-F238E27FC236}">
                        <a16:creationId xmlns:a16="http://schemas.microsoft.com/office/drawing/2014/main" id="{9E00F8BC-DC8E-45D9-BD79-1C7736A4D28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5" name="Curved Connector 192">
                    <a:extLst>
                      <a:ext uri="{FF2B5EF4-FFF2-40B4-BE49-F238E27FC236}">
                        <a16:creationId xmlns:a16="http://schemas.microsoft.com/office/drawing/2014/main" id="{7C0DCD85-A143-4FB7-BCF4-0977CEF6A70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4" name="Group 79">
                  <a:extLst>
                    <a:ext uri="{FF2B5EF4-FFF2-40B4-BE49-F238E27FC236}">
                      <a16:creationId xmlns:a16="http://schemas.microsoft.com/office/drawing/2014/main" id="{1C4BDEF5-96B8-4081-82D2-FDF54A28A5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0784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82" name="Curved Connector 194">
                    <a:extLst>
                      <a:ext uri="{FF2B5EF4-FFF2-40B4-BE49-F238E27FC236}">
                        <a16:creationId xmlns:a16="http://schemas.microsoft.com/office/drawing/2014/main" id="{A0E81E37-8985-447D-ADFE-C6C6EF0BD2B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3" name="Curved Connector 195">
                    <a:extLst>
                      <a:ext uri="{FF2B5EF4-FFF2-40B4-BE49-F238E27FC236}">
                        <a16:creationId xmlns:a16="http://schemas.microsoft.com/office/drawing/2014/main" id="{497F17A7-1681-4053-821D-3C9FCBCA82C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5" name="Group 79">
                  <a:extLst>
                    <a:ext uri="{FF2B5EF4-FFF2-40B4-BE49-F238E27FC236}">
                      <a16:creationId xmlns:a16="http://schemas.microsoft.com/office/drawing/2014/main" id="{6045F776-AA24-493F-A205-1C887E76F6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3633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80" name="Curved Connector 194">
                    <a:extLst>
                      <a:ext uri="{FF2B5EF4-FFF2-40B4-BE49-F238E27FC236}">
                        <a16:creationId xmlns:a16="http://schemas.microsoft.com/office/drawing/2014/main" id="{5F67C917-687D-4B57-861B-BE7DECD012E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1" name="Curved Connector 195">
                    <a:extLst>
                      <a:ext uri="{FF2B5EF4-FFF2-40B4-BE49-F238E27FC236}">
                        <a16:creationId xmlns:a16="http://schemas.microsoft.com/office/drawing/2014/main" id="{F0A2F896-F981-4781-AD4A-833631E5F1E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6" name="Group 79">
                  <a:extLst>
                    <a:ext uri="{FF2B5EF4-FFF2-40B4-BE49-F238E27FC236}">
                      <a16:creationId xmlns:a16="http://schemas.microsoft.com/office/drawing/2014/main" id="{0144DCCF-121B-4F55-B83A-C5956BB491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2910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78" name="Curved Connector 188">
                    <a:extLst>
                      <a:ext uri="{FF2B5EF4-FFF2-40B4-BE49-F238E27FC236}">
                        <a16:creationId xmlns:a16="http://schemas.microsoft.com/office/drawing/2014/main" id="{58BBF354-F4C0-4D04-9374-FB7DA433813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9" name="Curved Connector 189">
                    <a:extLst>
                      <a:ext uri="{FF2B5EF4-FFF2-40B4-BE49-F238E27FC236}">
                        <a16:creationId xmlns:a16="http://schemas.microsoft.com/office/drawing/2014/main" id="{A654A927-33F9-4E11-8399-DBEAA0A9295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7" name="Group 79">
                  <a:extLst>
                    <a:ext uri="{FF2B5EF4-FFF2-40B4-BE49-F238E27FC236}">
                      <a16:creationId xmlns:a16="http://schemas.microsoft.com/office/drawing/2014/main" id="{99714F4F-BB08-4A58-A591-6A8934456E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817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76" name="Curved Connector 191">
                    <a:extLst>
                      <a:ext uri="{FF2B5EF4-FFF2-40B4-BE49-F238E27FC236}">
                        <a16:creationId xmlns:a16="http://schemas.microsoft.com/office/drawing/2014/main" id="{B8DFE15E-F6D5-4E15-9A5B-0346B0F5208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7" name="Curved Connector 192">
                    <a:extLst>
                      <a:ext uri="{FF2B5EF4-FFF2-40B4-BE49-F238E27FC236}">
                        <a16:creationId xmlns:a16="http://schemas.microsoft.com/office/drawing/2014/main" id="{7DB5232D-E843-419A-8C00-320610CBD0A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8" name="Group 79">
                  <a:extLst>
                    <a:ext uri="{FF2B5EF4-FFF2-40B4-BE49-F238E27FC236}">
                      <a16:creationId xmlns:a16="http://schemas.microsoft.com/office/drawing/2014/main" id="{828AEAB1-06B1-4A10-B1D8-5712EF6AF4F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67201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74" name="Curved Connector 194">
                    <a:extLst>
                      <a:ext uri="{FF2B5EF4-FFF2-40B4-BE49-F238E27FC236}">
                        <a16:creationId xmlns:a16="http://schemas.microsoft.com/office/drawing/2014/main" id="{00964594-E06F-4BA6-BDED-484A61D6F00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5" name="Curved Connector 195">
                    <a:extLst>
                      <a:ext uri="{FF2B5EF4-FFF2-40B4-BE49-F238E27FC236}">
                        <a16:creationId xmlns:a16="http://schemas.microsoft.com/office/drawing/2014/main" id="{6FD68A21-933F-48A4-BCCE-7A968EE86DE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9" name="Group 79">
                  <a:extLst>
                    <a:ext uri="{FF2B5EF4-FFF2-40B4-BE49-F238E27FC236}">
                      <a16:creationId xmlns:a16="http://schemas.microsoft.com/office/drawing/2014/main" id="{7E4BB23B-7101-43F6-9999-AD5F6187B0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0050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72" name="Curved Connector 194">
                    <a:extLst>
                      <a:ext uri="{FF2B5EF4-FFF2-40B4-BE49-F238E27FC236}">
                        <a16:creationId xmlns:a16="http://schemas.microsoft.com/office/drawing/2014/main" id="{92B981B1-5E74-42DC-A68B-2517A2E655A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3" name="Curved Connector 195">
                    <a:extLst>
                      <a:ext uri="{FF2B5EF4-FFF2-40B4-BE49-F238E27FC236}">
                        <a16:creationId xmlns:a16="http://schemas.microsoft.com/office/drawing/2014/main" id="{A9FA2FFA-3324-4308-B1D0-FAE58B78D09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0" name="Group 79">
                  <a:extLst>
                    <a:ext uri="{FF2B5EF4-FFF2-40B4-BE49-F238E27FC236}">
                      <a16:creationId xmlns:a16="http://schemas.microsoft.com/office/drawing/2014/main" id="{2F6A88FC-F7C1-4819-936A-4D4ECABE22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1708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70" name="Curved Connector 188">
                    <a:extLst>
                      <a:ext uri="{FF2B5EF4-FFF2-40B4-BE49-F238E27FC236}">
                        <a16:creationId xmlns:a16="http://schemas.microsoft.com/office/drawing/2014/main" id="{6B710A6B-FF62-4BBE-ABF8-A9934D02EC1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1" name="Curved Connector 189">
                    <a:extLst>
                      <a:ext uri="{FF2B5EF4-FFF2-40B4-BE49-F238E27FC236}">
                        <a16:creationId xmlns:a16="http://schemas.microsoft.com/office/drawing/2014/main" id="{95AE7352-FFB0-470F-BB7A-1D64445E898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1" name="Group 79">
                  <a:extLst>
                    <a:ext uri="{FF2B5EF4-FFF2-40B4-BE49-F238E27FC236}">
                      <a16:creationId xmlns:a16="http://schemas.microsoft.com/office/drawing/2014/main" id="{43A1B42C-EFCC-4DA2-88D1-6BA6B9F8DAB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3615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68" name="Curved Connector 191">
                    <a:extLst>
                      <a:ext uri="{FF2B5EF4-FFF2-40B4-BE49-F238E27FC236}">
                        <a16:creationId xmlns:a16="http://schemas.microsoft.com/office/drawing/2014/main" id="{2BACA9E4-B021-443E-AF8E-20DE67558CD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9" name="Curved Connector 192">
                    <a:extLst>
                      <a:ext uri="{FF2B5EF4-FFF2-40B4-BE49-F238E27FC236}">
                        <a16:creationId xmlns:a16="http://schemas.microsoft.com/office/drawing/2014/main" id="{B764EC1B-DA53-440B-844A-EA35F26925B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2" name="Group 79">
                  <a:extLst>
                    <a:ext uri="{FF2B5EF4-FFF2-40B4-BE49-F238E27FC236}">
                      <a16:creationId xmlns:a16="http://schemas.microsoft.com/office/drawing/2014/main" id="{80B41164-4F17-4FC1-9CA7-E3BC8FDE6C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5999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66" name="Curved Connector 194">
                    <a:extLst>
                      <a:ext uri="{FF2B5EF4-FFF2-40B4-BE49-F238E27FC236}">
                        <a16:creationId xmlns:a16="http://schemas.microsoft.com/office/drawing/2014/main" id="{836D5009-9A3F-4B94-8020-4AF4FF1E7C3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7" name="Curved Connector 195">
                    <a:extLst>
                      <a:ext uri="{FF2B5EF4-FFF2-40B4-BE49-F238E27FC236}">
                        <a16:creationId xmlns:a16="http://schemas.microsoft.com/office/drawing/2014/main" id="{E5DB727D-C586-4371-A741-BCFC57C2445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3" name="Group 79">
                  <a:extLst>
                    <a:ext uri="{FF2B5EF4-FFF2-40B4-BE49-F238E27FC236}">
                      <a16:creationId xmlns:a16="http://schemas.microsoft.com/office/drawing/2014/main" id="{92E17521-96CA-48AC-9955-ADA47B89B9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8848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64" name="Curved Connector 194">
                    <a:extLst>
                      <a:ext uri="{FF2B5EF4-FFF2-40B4-BE49-F238E27FC236}">
                        <a16:creationId xmlns:a16="http://schemas.microsoft.com/office/drawing/2014/main" id="{C4B6966C-4E55-46F0-A514-53982C35645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5" name="Curved Connector 195">
                    <a:extLst>
                      <a:ext uri="{FF2B5EF4-FFF2-40B4-BE49-F238E27FC236}">
                        <a16:creationId xmlns:a16="http://schemas.microsoft.com/office/drawing/2014/main" id="{FD9A9FF3-AFF0-47C3-8C08-0A6BD8BA373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4" name="Group 79">
                  <a:extLst>
                    <a:ext uri="{FF2B5EF4-FFF2-40B4-BE49-F238E27FC236}">
                      <a16:creationId xmlns:a16="http://schemas.microsoft.com/office/drawing/2014/main" id="{EC6F0E61-C468-41DD-A794-5EC295D023F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9315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62" name="Curved Connector 188">
                    <a:extLst>
                      <a:ext uri="{FF2B5EF4-FFF2-40B4-BE49-F238E27FC236}">
                        <a16:creationId xmlns:a16="http://schemas.microsoft.com/office/drawing/2014/main" id="{E33428E5-F2E7-464B-9A06-A3049330191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3" name="Curved Connector 189">
                    <a:extLst>
                      <a:ext uri="{FF2B5EF4-FFF2-40B4-BE49-F238E27FC236}">
                        <a16:creationId xmlns:a16="http://schemas.microsoft.com/office/drawing/2014/main" id="{7B001213-6FD7-47C5-9D72-58122BC5A1D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5" name="Group 79">
                  <a:extLst>
                    <a:ext uri="{FF2B5EF4-FFF2-40B4-BE49-F238E27FC236}">
                      <a16:creationId xmlns:a16="http://schemas.microsoft.com/office/drawing/2014/main" id="{455DF574-72EE-4457-B19B-1F22C69F43B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12228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60" name="Curved Connector 191">
                    <a:extLst>
                      <a:ext uri="{FF2B5EF4-FFF2-40B4-BE49-F238E27FC236}">
                        <a16:creationId xmlns:a16="http://schemas.microsoft.com/office/drawing/2014/main" id="{CF9DB847-254B-4773-8837-54B0A915A19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1" name="Curved Connector 192">
                    <a:extLst>
                      <a:ext uri="{FF2B5EF4-FFF2-40B4-BE49-F238E27FC236}">
                        <a16:creationId xmlns:a16="http://schemas.microsoft.com/office/drawing/2014/main" id="{E7AEF3B6-7D40-4A03-B81C-30A1D208E84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6" name="Group 79">
                  <a:extLst>
                    <a:ext uri="{FF2B5EF4-FFF2-40B4-BE49-F238E27FC236}">
                      <a16:creationId xmlns:a16="http://schemas.microsoft.com/office/drawing/2014/main" id="{11C0049E-A304-4844-8263-D37BAA8A54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36066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58" name="Curved Connector 194">
                    <a:extLst>
                      <a:ext uri="{FF2B5EF4-FFF2-40B4-BE49-F238E27FC236}">
                        <a16:creationId xmlns:a16="http://schemas.microsoft.com/office/drawing/2014/main" id="{1A485816-3E63-40C9-9A12-E6C78C5F7FA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9" name="Curved Connector 195">
                    <a:extLst>
                      <a:ext uri="{FF2B5EF4-FFF2-40B4-BE49-F238E27FC236}">
                        <a16:creationId xmlns:a16="http://schemas.microsoft.com/office/drawing/2014/main" id="{26F76B15-C249-45A6-9EE7-F88600AD234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47" name="Group 79">
                  <a:extLst>
                    <a:ext uri="{FF2B5EF4-FFF2-40B4-BE49-F238E27FC236}">
                      <a16:creationId xmlns:a16="http://schemas.microsoft.com/office/drawing/2014/main" id="{A7BFE9D0-A14E-4453-B798-7A73139C149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6455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656" name="Curved Connector 194">
                    <a:extLst>
                      <a:ext uri="{FF2B5EF4-FFF2-40B4-BE49-F238E27FC236}">
                        <a16:creationId xmlns:a16="http://schemas.microsoft.com/office/drawing/2014/main" id="{7CC61CBF-25E2-4999-9AD6-1A8B3FD5BC1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7" name="Curved Connector 195">
                    <a:extLst>
                      <a:ext uri="{FF2B5EF4-FFF2-40B4-BE49-F238E27FC236}">
                        <a16:creationId xmlns:a16="http://schemas.microsoft.com/office/drawing/2014/main" id="{32532922-DB6F-47C8-8F6A-5548D44434B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83" name="Group 482">
                <a:extLst>
                  <a:ext uri="{FF2B5EF4-FFF2-40B4-BE49-F238E27FC236}">
                    <a16:creationId xmlns:a16="http://schemas.microsoft.com/office/drawing/2014/main" id="{0D14AB4C-612B-46F4-8787-239EAD7F8230}"/>
                  </a:ext>
                </a:extLst>
              </p:cNvPr>
              <p:cNvGrpSpPr/>
              <p:nvPr/>
            </p:nvGrpSpPr>
            <p:grpSpPr>
              <a:xfrm>
                <a:off x="9902999" y="1160212"/>
                <a:ext cx="1484993" cy="673656"/>
                <a:chOff x="9902999" y="1160212"/>
                <a:chExt cx="1484993" cy="673656"/>
              </a:xfrm>
            </p:grpSpPr>
            <p:sp>
              <p:nvSpPr>
                <p:cNvPr id="484" name="Oval 483">
                  <a:extLst>
                    <a:ext uri="{FF2B5EF4-FFF2-40B4-BE49-F238E27FC236}">
                      <a16:creationId xmlns:a16="http://schemas.microsoft.com/office/drawing/2014/main" id="{BD286AB3-428B-4C29-B34E-D5EB0905951D}"/>
                    </a:ext>
                  </a:extLst>
                </p:cNvPr>
                <p:cNvSpPr/>
                <p:nvPr/>
              </p:nvSpPr>
              <p:spPr bwMode="auto">
                <a:xfrm>
                  <a:off x="10394960" y="1165480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85" name="Oval 484">
                  <a:extLst>
                    <a:ext uri="{FF2B5EF4-FFF2-40B4-BE49-F238E27FC236}">
                      <a16:creationId xmlns:a16="http://schemas.microsoft.com/office/drawing/2014/main" id="{74ADD1DB-78B4-4AF7-8646-DC192439AB1B}"/>
                    </a:ext>
                  </a:extLst>
                </p:cNvPr>
                <p:cNvSpPr/>
                <p:nvPr/>
              </p:nvSpPr>
              <p:spPr bwMode="auto">
                <a:xfrm>
                  <a:off x="10152704" y="1165480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86" name="Oval 485">
                  <a:extLst>
                    <a:ext uri="{FF2B5EF4-FFF2-40B4-BE49-F238E27FC236}">
                      <a16:creationId xmlns:a16="http://schemas.microsoft.com/office/drawing/2014/main" id="{10187696-945E-44EB-BA1E-4394CDF0C098}"/>
                    </a:ext>
                  </a:extLst>
                </p:cNvPr>
                <p:cNvSpPr/>
                <p:nvPr/>
              </p:nvSpPr>
              <p:spPr bwMode="auto">
                <a:xfrm>
                  <a:off x="9910447" y="1165480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87" name="Curved Connector 195">
                  <a:extLst>
                    <a:ext uri="{FF2B5EF4-FFF2-40B4-BE49-F238E27FC236}">
                      <a16:creationId xmlns:a16="http://schemas.microsoft.com/office/drawing/2014/main" id="{0BCB18B1-FB57-446A-92E3-3BC818D8B88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10452489" y="1408928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8" name="Oval 487">
                  <a:extLst>
                    <a:ext uri="{FF2B5EF4-FFF2-40B4-BE49-F238E27FC236}">
                      <a16:creationId xmlns:a16="http://schemas.microsoft.com/office/drawing/2014/main" id="{3A176AD4-B349-42A0-B161-54DC0D31FD59}"/>
                    </a:ext>
                  </a:extLst>
                </p:cNvPr>
                <p:cNvSpPr/>
                <p:nvPr/>
              </p:nvSpPr>
              <p:spPr bwMode="auto">
                <a:xfrm>
                  <a:off x="11136869" y="1160212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89" name="Oval 488">
                  <a:extLst>
                    <a:ext uri="{FF2B5EF4-FFF2-40B4-BE49-F238E27FC236}">
                      <a16:creationId xmlns:a16="http://schemas.microsoft.com/office/drawing/2014/main" id="{CFFFCCF9-15A1-4014-9FD9-6248C7DFECFD}"/>
                    </a:ext>
                  </a:extLst>
                </p:cNvPr>
                <p:cNvSpPr/>
                <p:nvPr/>
              </p:nvSpPr>
              <p:spPr bwMode="auto">
                <a:xfrm>
                  <a:off x="10894613" y="1160212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90" name="Oval 489">
                  <a:extLst>
                    <a:ext uri="{FF2B5EF4-FFF2-40B4-BE49-F238E27FC236}">
                      <a16:creationId xmlns:a16="http://schemas.microsoft.com/office/drawing/2014/main" id="{C62B4B0F-315F-4CBC-A38A-86B59ECEC2A2}"/>
                    </a:ext>
                  </a:extLst>
                </p:cNvPr>
                <p:cNvSpPr/>
                <p:nvPr/>
              </p:nvSpPr>
              <p:spPr bwMode="auto">
                <a:xfrm>
                  <a:off x="10652356" y="1160212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91" name="Oval 490">
                  <a:extLst>
                    <a:ext uri="{FF2B5EF4-FFF2-40B4-BE49-F238E27FC236}">
                      <a16:creationId xmlns:a16="http://schemas.microsoft.com/office/drawing/2014/main" id="{888F0A80-FEE0-45E6-8D8F-15F3FDCBF715}"/>
                    </a:ext>
                  </a:extLst>
                </p:cNvPr>
                <p:cNvSpPr/>
                <p:nvPr/>
              </p:nvSpPr>
              <p:spPr bwMode="auto">
                <a:xfrm>
                  <a:off x="10397037" y="1684871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92" name="Oval 491">
                  <a:extLst>
                    <a:ext uri="{FF2B5EF4-FFF2-40B4-BE49-F238E27FC236}">
                      <a16:creationId xmlns:a16="http://schemas.microsoft.com/office/drawing/2014/main" id="{51B963D4-045A-4DDF-8598-885291D431D0}"/>
                    </a:ext>
                  </a:extLst>
                </p:cNvPr>
                <p:cNvSpPr/>
                <p:nvPr/>
              </p:nvSpPr>
              <p:spPr bwMode="auto">
                <a:xfrm>
                  <a:off x="10154781" y="1684871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93" name="Oval 492">
                  <a:extLst>
                    <a:ext uri="{FF2B5EF4-FFF2-40B4-BE49-F238E27FC236}">
                      <a16:creationId xmlns:a16="http://schemas.microsoft.com/office/drawing/2014/main" id="{8E0ACC1A-D970-4BAC-9B48-7916848D970D}"/>
                    </a:ext>
                  </a:extLst>
                </p:cNvPr>
                <p:cNvSpPr/>
                <p:nvPr/>
              </p:nvSpPr>
              <p:spPr bwMode="auto">
                <a:xfrm>
                  <a:off x="9902999" y="1684871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94" name="Oval 493">
                  <a:extLst>
                    <a:ext uri="{FF2B5EF4-FFF2-40B4-BE49-F238E27FC236}">
                      <a16:creationId xmlns:a16="http://schemas.microsoft.com/office/drawing/2014/main" id="{7B3F2588-AFB2-4503-AF94-737E2E2EB05A}"/>
                    </a:ext>
                  </a:extLst>
                </p:cNvPr>
                <p:cNvSpPr/>
                <p:nvPr/>
              </p:nvSpPr>
              <p:spPr bwMode="auto">
                <a:xfrm>
                  <a:off x="11145735" y="168417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95" name="Oval 494">
                  <a:extLst>
                    <a:ext uri="{FF2B5EF4-FFF2-40B4-BE49-F238E27FC236}">
                      <a16:creationId xmlns:a16="http://schemas.microsoft.com/office/drawing/2014/main" id="{BADCDE24-C5CF-4534-9ECA-B64D56B87D84}"/>
                    </a:ext>
                  </a:extLst>
                </p:cNvPr>
                <p:cNvSpPr/>
                <p:nvPr/>
              </p:nvSpPr>
              <p:spPr bwMode="auto">
                <a:xfrm>
                  <a:off x="10903479" y="168417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96" name="Oval 495">
                  <a:extLst>
                    <a:ext uri="{FF2B5EF4-FFF2-40B4-BE49-F238E27FC236}">
                      <a16:creationId xmlns:a16="http://schemas.microsoft.com/office/drawing/2014/main" id="{918524C3-3CA3-44B2-80C6-DAACF49C128D}"/>
                    </a:ext>
                  </a:extLst>
                </p:cNvPr>
                <p:cNvSpPr/>
                <p:nvPr/>
              </p:nvSpPr>
              <p:spPr bwMode="auto">
                <a:xfrm>
                  <a:off x="10651697" y="168417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97" name="Curved Connector 188">
                  <a:extLst>
                    <a:ext uri="{FF2B5EF4-FFF2-40B4-BE49-F238E27FC236}">
                      <a16:creationId xmlns:a16="http://schemas.microsoft.com/office/drawing/2014/main" id="{068B19E6-8006-4E5B-A5FE-B6024FA46C87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648441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8" name="Curved Connector 189">
                  <a:extLst>
                    <a:ext uri="{FF2B5EF4-FFF2-40B4-BE49-F238E27FC236}">
                      <a16:creationId xmlns:a16="http://schemas.microsoft.com/office/drawing/2014/main" id="{A781AF96-3DA2-4F6C-8155-EC0C32A3A36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729193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9" name="Curved Connector 191">
                  <a:extLst>
                    <a:ext uri="{FF2B5EF4-FFF2-40B4-BE49-F238E27FC236}">
                      <a16:creationId xmlns:a16="http://schemas.microsoft.com/office/drawing/2014/main" id="{81FCD1D4-7FDE-47DC-A669-D38D61514E4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880603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0" name="Curved Connector 192">
                  <a:extLst>
                    <a:ext uri="{FF2B5EF4-FFF2-40B4-BE49-F238E27FC236}">
                      <a16:creationId xmlns:a16="http://schemas.microsoft.com/office/drawing/2014/main" id="{459A980A-B6E8-4EFC-8A11-3A06D622B38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961355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1" name="Curved Connector 194">
                  <a:extLst>
                    <a:ext uri="{FF2B5EF4-FFF2-40B4-BE49-F238E27FC236}">
                      <a16:creationId xmlns:a16="http://schemas.microsoft.com/office/drawing/2014/main" id="{6155511D-6FC6-4E10-A7F9-78CEEE967F44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1117814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2" name="Curved Connector 195">
                  <a:extLst>
                    <a:ext uri="{FF2B5EF4-FFF2-40B4-BE49-F238E27FC236}">
                      <a16:creationId xmlns:a16="http://schemas.microsoft.com/office/drawing/2014/main" id="{9902343C-3958-463B-BFBA-B6C7AD1B484E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1198566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3" name="Curved Connector 195">
                  <a:extLst>
                    <a:ext uri="{FF2B5EF4-FFF2-40B4-BE49-F238E27FC236}">
                      <a16:creationId xmlns:a16="http://schemas.microsoft.com/office/drawing/2014/main" id="{430FCB3D-4A2A-46DA-8D01-58E25BBF30F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363111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4" name="Curved Connector 195">
                  <a:extLst>
                    <a:ext uri="{FF2B5EF4-FFF2-40B4-BE49-F238E27FC236}">
                      <a16:creationId xmlns:a16="http://schemas.microsoft.com/office/drawing/2014/main" id="{2BD0E7AF-11C5-4519-98CF-263F8BC8D72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9966226" y="1417781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5" name="Curved Connector 188">
                  <a:extLst>
                    <a:ext uri="{FF2B5EF4-FFF2-40B4-BE49-F238E27FC236}">
                      <a16:creationId xmlns:a16="http://schemas.microsoft.com/office/drawing/2014/main" id="{021BE455-A2A0-4D96-8EC7-BA84652BCF0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162178" y="142896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6" name="Curved Connector 189">
                  <a:extLst>
                    <a:ext uri="{FF2B5EF4-FFF2-40B4-BE49-F238E27FC236}">
                      <a16:creationId xmlns:a16="http://schemas.microsoft.com/office/drawing/2014/main" id="{51CEAC45-D199-48D0-BDBF-6BE85AC64A5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242930" y="142896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7" name="Curved Connector 195">
                  <a:extLst>
                    <a:ext uri="{FF2B5EF4-FFF2-40B4-BE49-F238E27FC236}">
                      <a16:creationId xmlns:a16="http://schemas.microsoft.com/office/drawing/2014/main" id="{E332399B-7E84-4F36-A1F3-1EB425AEAEA9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9876848" y="142896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8" name="Curved Connector 194">
                  <a:extLst>
                    <a:ext uri="{FF2B5EF4-FFF2-40B4-BE49-F238E27FC236}">
                      <a16:creationId xmlns:a16="http://schemas.microsoft.com/office/drawing/2014/main" id="{CEFC8BAA-7371-47AD-84F1-C9383743A92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1056401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9" name="Curved Connector 195">
                  <a:extLst>
                    <a:ext uri="{FF2B5EF4-FFF2-40B4-BE49-F238E27FC236}">
                      <a16:creationId xmlns:a16="http://schemas.microsoft.com/office/drawing/2014/main" id="{D26FAF2C-D472-49D9-9678-057A5953A78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1137153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0" name="Curved Connector 188">
                  <a:extLst>
                    <a:ext uri="{FF2B5EF4-FFF2-40B4-BE49-F238E27FC236}">
                      <a16:creationId xmlns:a16="http://schemas.microsoft.com/office/drawing/2014/main" id="{4E7CC7E7-F4FF-4F1D-8390-1B02236B627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332153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1" name="Curved Connector 189">
                  <a:extLst>
                    <a:ext uri="{FF2B5EF4-FFF2-40B4-BE49-F238E27FC236}">
                      <a16:creationId xmlns:a16="http://schemas.microsoft.com/office/drawing/2014/main" id="{737CBA64-38FD-4916-8EAF-07A777DFF6F4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412905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" name="Curved Connector 191">
                  <a:extLst>
                    <a:ext uri="{FF2B5EF4-FFF2-40B4-BE49-F238E27FC236}">
                      <a16:creationId xmlns:a16="http://schemas.microsoft.com/office/drawing/2014/main" id="{090B4818-75CC-4ED5-BA64-3EF1A01C19F9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564316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3" name="Curved Connector 192">
                  <a:extLst>
                    <a:ext uri="{FF2B5EF4-FFF2-40B4-BE49-F238E27FC236}">
                      <a16:creationId xmlns:a16="http://schemas.microsoft.com/office/drawing/2014/main" id="{832B2704-F39C-444F-A508-B916844F4847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645068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4" name="Curved Connector 194">
                  <a:extLst>
                    <a:ext uri="{FF2B5EF4-FFF2-40B4-BE49-F238E27FC236}">
                      <a16:creationId xmlns:a16="http://schemas.microsoft.com/office/drawing/2014/main" id="{0DCD5674-A120-480E-91A6-BCF3CD51ED4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801526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5" name="Curved Connector 195">
                  <a:extLst>
                    <a:ext uri="{FF2B5EF4-FFF2-40B4-BE49-F238E27FC236}">
                      <a16:creationId xmlns:a16="http://schemas.microsoft.com/office/drawing/2014/main" id="{95DCB82C-9722-4646-89D2-619D928095A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882278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6" name="Curved Connector 194">
                  <a:extLst>
                    <a:ext uri="{FF2B5EF4-FFF2-40B4-BE49-F238E27FC236}">
                      <a16:creationId xmlns:a16="http://schemas.microsoft.com/office/drawing/2014/main" id="{0C4A9B55-2F03-40DA-A08A-6F2864021ED2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089897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7" name="Curved Connector 195">
                  <a:extLst>
                    <a:ext uri="{FF2B5EF4-FFF2-40B4-BE49-F238E27FC236}">
                      <a16:creationId xmlns:a16="http://schemas.microsoft.com/office/drawing/2014/main" id="{A2F644AC-7BB5-460D-BD2B-2EF7D7E30F0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170649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8" name="Curved Connector 194">
                  <a:extLst>
                    <a:ext uri="{FF2B5EF4-FFF2-40B4-BE49-F238E27FC236}">
                      <a16:creationId xmlns:a16="http://schemas.microsoft.com/office/drawing/2014/main" id="{1ACDA162-1AC0-4949-8B83-8A0055065742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9822404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9" name="Curved Connector 195">
                  <a:extLst>
                    <a:ext uri="{FF2B5EF4-FFF2-40B4-BE49-F238E27FC236}">
                      <a16:creationId xmlns:a16="http://schemas.microsoft.com/office/drawing/2014/main" id="{FD386013-7579-4EE3-94E3-72353EF7798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9903156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5" name="Group 444">
              <a:extLst>
                <a:ext uri="{FF2B5EF4-FFF2-40B4-BE49-F238E27FC236}">
                  <a16:creationId xmlns:a16="http://schemas.microsoft.com/office/drawing/2014/main" id="{39415AE4-AB59-4E6C-A99E-322BC3A96E6D}"/>
                </a:ext>
              </a:extLst>
            </p:cNvPr>
            <p:cNvGrpSpPr/>
            <p:nvPr/>
          </p:nvGrpSpPr>
          <p:grpSpPr>
            <a:xfrm>
              <a:off x="110469" y="718573"/>
              <a:ext cx="1484993" cy="595233"/>
              <a:chOff x="9902999" y="1160212"/>
              <a:chExt cx="1484993" cy="673656"/>
            </a:xfrm>
          </p:grpSpPr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382C82A4-D07B-41D4-85CD-8169E5498751}"/>
                  </a:ext>
                </a:extLst>
              </p:cNvPr>
              <p:cNvSpPr/>
              <p:nvPr/>
            </p:nvSpPr>
            <p:spPr bwMode="auto">
              <a:xfrm>
                <a:off x="10394960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47" name="Oval 446">
                <a:extLst>
                  <a:ext uri="{FF2B5EF4-FFF2-40B4-BE49-F238E27FC236}">
                    <a16:creationId xmlns:a16="http://schemas.microsoft.com/office/drawing/2014/main" id="{661F2208-4D96-422F-ABDC-0D3E64F65959}"/>
                  </a:ext>
                </a:extLst>
              </p:cNvPr>
              <p:cNvSpPr/>
              <p:nvPr/>
            </p:nvSpPr>
            <p:spPr bwMode="auto">
              <a:xfrm>
                <a:off x="10152704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48" name="Oval 447">
                <a:extLst>
                  <a:ext uri="{FF2B5EF4-FFF2-40B4-BE49-F238E27FC236}">
                    <a16:creationId xmlns:a16="http://schemas.microsoft.com/office/drawing/2014/main" id="{F541D904-C740-4E2A-ACBB-EFA7EEFA219B}"/>
                  </a:ext>
                </a:extLst>
              </p:cNvPr>
              <p:cNvSpPr/>
              <p:nvPr/>
            </p:nvSpPr>
            <p:spPr bwMode="auto">
              <a:xfrm>
                <a:off x="9910447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449" name="Curved Connector 195">
                <a:extLst>
                  <a:ext uri="{FF2B5EF4-FFF2-40B4-BE49-F238E27FC236}">
                    <a16:creationId xmlns:a16="http://schemas.microsoft.com/office/drawing/2014/main" id="{9F813D9B-1DBE-4156-9596-33ACCEFB223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10452489" y="1408928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0" name="Oval 449">
                <a:extLst>
                  <a:ext uri="{FF2B5EF4-FFF2-40B4-BE49-F238E27FC236}">
                    <a16:creationId xmlns:a16="http://schemas.microsoft.com/office/drawing/2014/main" id="{3CD1CDCE-F011-4FCC-BA5D-19D356B4629B}"/>
                  </a:ext>
                </a:extLst>
              </p:cNvPr>
              <p:cNvSpPr/>
              <p:nvPr/>
            </p:nvSpPr>
            <p:spPr bwMode="auto">
              <a:xfrm>
                <a:off x="11136869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51" name="Oval 450">
                <a:extLst>
                  <a:ext uri="{FF2B5EF4-FFF2-40B4-BE49-F238E27FC236}">
                    <a16:creationId xmlns:a16="http://schemas.microsoft.com/office/drawing/2014/main" id="{96D20490-C13D-4CF3-A7DF-11784B911C4A}"/>
                  </a:ext>
                </a:extLst>
              </p:cNvPr>
              <p:cNvSpPr/>
              <p:nvPr/>
            </p:nvSpPr>
            <p:spPr bwMode="auto">
              <a:xfrm>
                <a:off x="10894613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52" name="Oval 451">
                <a:extLst>
                  <a:ext uri="{FF2B5EF4-FFF2-40B4-BE49-F238E27FC236}">
                    <a16:creationId xmlns:a16="http://schemas.microsoft.com/office/drawing/2014/main" id="{D559DA59-D239-4AE2-8C51-592CBD76828B}"/>
                  </a:ext>
                </a:extLst>
              </p:cNvPr>
              <p:cNvSpPr/>
              <p:nvPr/>
            </p:nvSpPr>
            <p:spPr bwMode="auto">
              <a:xfrm>
                <a:off x="10652356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53" name="Oval 452">
                <a:extLst>
                  <a:ext uri="{FF2B5EF4-FFF2-40B4-BE49-F238E27FC236}">
                    <a16:creationId xmlns:a16="http://schemas.microsoft.com/office/drawing/2014/main" id="{32593214-AC7F-4937-9AFF-7734CC80F680}"/>
                  </a:ext>
                </a:extLst>
              </p:cNvPr>
              <p:cNvSpPr/>
              <p:nvPr/>
            </p:nvSpPr>
            <p:spPr bwMode="auto">
              <a:xfrm>
                <a:off x="10397037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54" name="Oval 453">
                <a:extLst>
                  <a:ext uri="{FF2B5EF4-FFF2-40B4-BE49-F238E27FC236}">
                    <a16:creationId xmlns:a16="http://schemas.microsoft.com/office/drawing/2014/main" id="{4904F18E-0B7E-4E8C-9227-CF3382687818}"/>
                  </a:ext>
                </a:extLst>
              </p:cNvPr>
              <p:cNvSpPr/>
              <p:nvPr/>
            </p:nvSpPr>
            <p:spPr bwMode="auto">
              <a:xfrm>
                <a:off x="10154781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55" name="Oval 454">
                <a:extLst>
                  <a:ext uri="{FF2B5EF4-FFF2-40B4-BE49-F238E27FC236}">
                    <a16:creationId xmlns:a16="http://schemas.microsoft.com/office/drawing/2014/main" id="{1D9D3E00-5D1C-46DF-9725-F8130EC577D2}"/>
                  </a:ext>
                </a:extLst>
              </p:cNvPr>
              <p:cNvSpPr/>
              <p:nvPr/>
            </p:nvSpPr>
            <p:spPr bwMode="auto">
              <a:xfrm>
                <a:off x="9902999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56" name="Oval 455">
                <a:extLst>
                  <a:ext uri="{FF2B5EF4-FFF2-40B4-BE49-F238E27FC236}">
                    <a16:creationId xmlns:a16="http://schemas.microsoft.com/office/drawing/2014/main" id="{E5F76CD0-B85C-4C96-B4F6-DE0AA1769F6A}"/>
                  </a:ext>
                </a:extLst>
              </p:cNvPr>
              <p:cNvSpPr/>
              <p:nvPr/>
            </p:nvSpPr>
            <p:spPr bwMode="auto">
              <a:xfrm>
                <a:off x="11145735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57" name="Oval 456">
                <a:extLst>
                  <a:ext uri="{FF2B5EF4-FFF2-40B4-BE49-F238E27FC236}">
                    <a16:creationId xmlns:a16="http://schemas.microsoft.com/office/drawing/2014/main" id="{97D4A784-3E92-4264-804E-FB039A84E5E3}"/>
                  </a:ext>
                </a:extLst>
              </p:cNvPr>
              <p:cNvSpPr/>
              <p:nvPr/>
            </p:nvSpPr>
            <p:spPr bwMode="auto">
              <a:xfrm>
                <a:off x="10903479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58" name="Oval 457">
                <a:extLst>
                  <a:ext uri="{FF2B5EF4-FFF2-40B4-BE49-F238E27FC236}">
                    <a16:creationId xmlns:a16="http://schemas.microsoft.com/office/drawing/2014/main" id="{137E99B0-9F31-452B-8229-1418647E407E}"/>
                  </a:ext>
                </a:extLst>
              </p:cNvPr>
              <p:cNvSpPr/>
              <p:nvPr/>
            </p:nvSpPr>
            <p:spPr bwMode="auto">
              <a:xfrm>
                <a:off x="10651697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459" name="Curved Connector 188">
                <a:extLst>
                  <a:ext uri="{FF2B5EF4-FFF2-40B4-BE49-F238E27FC236}">
                    <a16:creationId xmlns:a16="http://schemas.microsoft.com/office/drawing/2014/main" id="{48039730-1824-4E02-B4EC-B2F5A7785905}"/>
                  </a:ext>
                </a:extLst>
              </p:cNvPr>
              <p:cNvCxnSpPr/>
              <p:nvPr/>
            </p:nvCxnSpPr>
            <p:spPr bwMode="auto">
              <a:xfrm rot="16200000" flipH="1">
                <a:off x="10648441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Curved Connector 189">
                <a:extLst>
                  <a:ext uri="{FF2B5EF4-FFF2-40B4-BE49-F238E27FC236}">
                    <a16:creationId xmlns:a16="http://schemas.microsoft.com/office/drawing/2014/main" id="{CD05E786-729D-4E9D-BB30-A75CAEEEA512}"/>
                  </a:ext>
                </a:extLst>
              </p:cNvPr>
              <p:cNvCxnSpPr/>
              <p:nvPr/>
            </p:nvCxnSpPr>
            <p:spPr bwMode="auto">
              <a:xfrm rot="16200000" flipH="1">
                <a:off x="10729193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Curved Connector 191">
                <a:extLst>
                  <a:ext uri="{FF2B5EF4-FFF2-40B4-BE49-F238E27FC236}">
                    <a16:creationId xmlns:a16="http://schemas.microsoft.com/office/drawing/2014/main" id="{AD8ABA05-50B0-4651-9FB5-45AD62AAD401}"/>
                  </a:ext>
                </a:extLst>
              </p:cNvPr>
              <p:cNvCxnSpPr/>
              <p:nvPr/>
            </p:nvCxnSpPr>
            <p:spPr bwMode="auto">
              <a:xfrm rot="16200000" flipH="1">
                <a:off x="10880603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Curved Connector 192">
                <a:extLst>
                  <a:ext uri="{FF2B5EF4-FFF2-40B4-BE49-F238E27FC236}">
                    <a16:creationId xmlns:a16="http://schemas.microsoft.com/office/drawing/2014/main" id="{6B8CB0C8-3FE4-4C7C-843F-B28DF34BE126}"/>
                  </a:ext>
                </a:extLst>
              </p:cNvPr>
              <p:cNvCxnSpPr/>
              <p:nvPr/>
            </p:nvCxnSpPr>
            <p:spPr bwMode="auto">
              <a:xfrm rot="16200000" flipH="1">
                <a:off x="10961355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Curved Connector 194">
                <a:extLst>
                  <a:ext uri="{FF2B5EF4-FFF2-40B4-BE49-F238E27FC236}">
                    <a16:creationId xmlns:a16="http://schemas.microsoft.com/office/drawing/2014/main" id="{F1EEF5C5-8C93-4D3C-8E17-26288B1A36DB}"/>
                  </a:ext>
                </a:extLst>
              </p:cNvPr>
              <p:cNvCxnSpPr/>
              <p:nvPr/>
            </p:nvCxnSpPr>
            <p:spPr bwMode="auto">
              <a:xfrm rot="16200000" flipH="1">
                <a:off x="11117814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Curved Connector 195">
                <a:extLst>
                  <a:ext uri="{FF2B5EF4-FFF2-40B4-BE49-F238E27FC236}">
                    <a16:creationId xmlns:a16="http://schemas.microsoft.com/office/drawing/2014/main" id="{47941AF9-0372-47DF-8E4F-50E6EFD95290}"/>
                  </a:ext>
                </a:extLst>
              </p:cNvPr>
              <p:cNvCxnSpPr/>
              <p:nvPr/>
            </p:nvCxnSpPr>
            <p:spPr bwMode="auto">
              <a:xfrm rot="16200000" flipH="1">
                <a:off x="11198566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Curved Connector 195">
                <a:extLst>
                  <a:ext uri="{FF2B5EF4-FFF2-40B4-BE49-F238E27FC236}">
                    <a16:creationId xmlns:a16="http://schemas.microsoft.com/office/drawing/2014/main" id="{E8480093-E993-4AD5-BE44-DEEECCBEFD0F}"/>
                  </a:ext>
                </a:extLst>
              </p:cNvPr>
              <p:cNvCxnSpPr/>
              <p:nvPr/>
            </p:nvCxnSpPr>
            <p:spPr bwMode="auto">
              <a:xfrm rot="16200000" flipH="1">
                <a:off x="10363111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Curved Connector 195">
                <a:extLst>
                  <a:ext uri="{FF2B5EF4-FFF2-40B4-BE49-F238E27FC236}">
                    <a16:creationId xmlns:a16="http://schemas.microsoft.com/office/drawing/2014/main" id="{FADB1240-D18E-41A5-8AF5-F677C31A7E4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9966226" y="1417781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Curved Connector 188">
                <a:extLst>
                  <a:ext uri="{FF2B5EF4-FFF2-40B4-BE49-F238E27FC236}">
                    <a16:creationId xmlns:a16="http://schemas.microsoft.com/office/drawing/2014/main" id="{07A22DEB-864B-4ABA-AA4C-12200EC97C24}"/>
                  </a:ext>
                </a:extLst>
              </p:cNvPr>
              <p:cNvCxnSpPr/>
              <p:nvPr/>
            </p:nvCxnSpPr>
            <p:spPr bwMode="auto">
              <a:xfrm rot="16200000" flipH="1">
                <a:off x="10162178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Curved Connector 189">
                <a:extLst>
                  <a:ext uri="{FF2B5EF4-FFF2-40B4-BE49-F238E27FC236}">
                    <a16:creationId xmlns:a16="http://schemas.microsoft.com/office/drawing/2014/main" id="{3A5C8EBF-BC49-4B62-A59B-E019CEFB7CAC}"/>
                  </a:ext>
                </a:extLst>
              </p:cNvPr>
              <p:cNvCxnSpPr/>
              <p:nvPr/>
            </p:nvCxnSpPr>
            <p:spPr bwMode="auto">
              <a:xfrm rot="16200000" flipH="1">
                <a:off x="10242930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Curved Connector 195">
                <a:extLst>
                  <a:ext uri="{FF2B5EF4-FFF2-40B4-BE49-F238E27FC236}">
                    <a16:creationId xmlns:a16="http://schemas.microsoft.com/office/drawing/2014/main" id="{D9A0C23D-9162-47FA-AB76-553561BC7BC4}"/>
                  </a:ext>
                </a:extLst>
              </p:cNvPr>
              <p:cNvCxnSpPr/>
              <p:nvPr/>
            </p:nvCxnSpPr>
            <p:spPr bwMode="auto">
              <a:xfrm rot="16200000" flipH="1">
                <a:off x="9876848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Curved Connector 194">
                <a:extLst>
                  <a:ext uri="{FF2B5EF4-FFF2-40B4-BE49-F238E27FC236}">
                    <a16:creationId xmlns:a16="http://schemas.microsoft.com/office/drawing/2014/main" id="{56072325-E225-4855-AC98-82AFFD79927C}"/>
                  </a:ext>
                </a:extLst>
              </p:cNvPr>
              <p:cNvCxnSpPr/>
              <p:nvPr/>
            </p:nvCxnSpPr>
            <p:spPr bwMode="auto">
              <a:xfrm rot="16200000" flipH="1">
                <a:off x="11056401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Curved Connector 195">
                <a:extLst>
                  <a:ext uri="{FF2B5EF4-FFF2-40B4-BE49-F238E27FC236}">
                    <a16:creationId xmlns:a16="http://schemas.microsoft.com/office/drawing/2014/main" id="{A4D0A079-F007-4182-A2B8-8EA210EA7507}"/>
                  </a:ext>
                </a:extLst>
              </p:cNvPr>
              <p:cNvCxnSpPr/>
              <p:nvPr/>
            </p:nvCxnSpPr>
            <p:spPr bwMode="auto">
              <a:xfrm rot="16200000" flipH="1">
                <a:off x="11137153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Curved Connector 188">
                <a:extLst>
                  <a:ext uri="{FF2B5EF4-FFF2-40B4-BE49-F238E27FC236}">
                    <a16:creationId xmlns:a16="http://schemas.microsoft.com/office/drawing/2014/main" id="{7E4F99CD-C3F0-4C3A-95AC-B7BDFCAB8B30}"/>
                  </a:ext>
                </a:extLst>
              </p:cNvPr>
              <p:cNvCxnSpPr/>
              <p:nvPr/>
            </p:nvCxnSpPr>
            <p:spPr bwMode="auto">
              <a:xfrm rot="16200000" flipH="1">
                <a:off x="10332153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Curved Connector 189">
                <a:extLst>
                  <a:ext uri="{FF2B5EF4-FFF2-40B4-BE49-F238E27FC236}">
                    <a16:creationId xmlns:a16="http://schemas.microsoft.com/office/drawing/2014/main" id="{C44BEBB7-DCCD-4790-81C5-D3C51FD552D6}"/>
                  </a:ext>
                </a:extLst>
              </p:cNvPr>
              <p:cNvCxnSpPr/>
              <p:nvPr/>
            </p:nvCxnSpPr>
            <p:spPr bwMode="auto">
              <a:xfrm rot="16200000" flipH="1">
                <a:off x="10412905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Curved Connector 191">
                <a:extLst>
                  <a:ext uri="{FF2B5EF4-FFF2-40B4-BE49-F238E27FC236}">
                    <a16:creationId xmlns:a16="http://schemas.microsoft.com/office/drawing/2014/main" id="{50C48902-EA8E-4ADE-A2B7-74B546CA1ECE}"/>
                  </a:ext>
                </a:extLst>
              </p:cNvPr>
              <p:cNvCxnSpPr/>
              <p:nvPr/>
            </p:nvCxnSpPr>
            <p:spPr bwMode="auto">
              <a:xfrm rot="16200000" flipH="1">
                <a:off x="1056431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Curved Connector 192">
                <a:extLst>
                  <a:ext uri="{FF2B5EF4-FFF2-40B4-BE49-F238E27FC236}">
                    <a16:creationId xmlns:a16="http://schemas.microsoft.com/office/drawing/2014/main" id="{91B5567D-B3D6-46E2-BA39-568F44300616}"/>
                  </a:ext>
                </a:extLst>
              </p:cNvPr>
              <p:cNvCxnSpPr/>
              <p:nvPr/>
            </p:nvCxnSpPr>
            <p:spPr bwMode="auto">
              <a:xfrm rot="16200000" flipH="1">
                <a:off x="10645068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Curved Connector 194">
                <a:extLst>
                  <a:ext uri="{FF2B5EF4-FFF2-40B4-BE49-F238E27FC236}">
                    <a16:creationId xmlns:a16="http://schemas.microsoft.com/office/drawing/2014/main" id="{5C5EB806-9489-45D8-8909-4AE93F249FF4}"/>
                  </a:ext>
                </a:extLst>
              </p:cNvPr>
              <p:cNvCxnSpPr/>
              <p:nvPr/>
            </p:nvCxnSpPr>
            <p:spPr bwMode="auto">
              <a:xfrm rot="16200000" flipH="1">
                <a:off x="1080152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Curved Connector 195">
                <a:extLst>
                  <a:ext uri="{FF2B5EF4-FFF2-40B4-BE49-F238E27FC236}">
                    <a16:creationId xmlns:a16="http://schemas.microsoft.com/office/drawing/2014/main" id="{A762B1AE-64C1-41E8-82E9-3405F0D6892C}"/>
                  </a:ext>
                </a:extLst>
              </p:cNvPr>
              <p:cNvCxnSpPr/>
              <p:nvPr/>
            </p:nvCxnSpPr>
            <p:spPr bwMode="auto">
              <a:xfrm rot="16200000" flipH="1">
                <a:off x="10882278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Curved Connector 194">
                <a:extLst>
                  <a:ext uri="{FF2B5EF4-FFF2-40B4-BE49-F238E27FC236}">
                    <a16:creationId xmlns:a16="http://schemas.microsoft.com/office/drawing/2014/main" id="{B096D3D9-CD8A-46D9-8BD3-D68B91F10789}"/>
                  </a:ext>
                </a:extLst>
              </p:cNvPr>
              <p:cNvCxnSpPr/>
              <p:nvPr/>
            </p:nvCxnSpPr>
            <p:spPr bwMode="auto">
              <a:xfrm rot="16200000" flipH="1">
                <a:off x="10089897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Curved Connector 195">
                <a:extLst>
                  <a:ext uri="{FF2B5EF4-FFF2-40B4-BE49-F238E27FC236}">
                    <a16:creationId xmlns:a16="http://schemas.microsoft.com/office/drawing/2014/main" id="{3008EBED-6EEB-4C9E-91A0-AAB8021B4DC1}"/>
                  </a:ext>
                </a:extLst>
              </p:cNvPr>
              <p:cNvCxnSpPr/>
              <p:nvPr/>
            </p:nvCxnSpPr>
            <p:spPr bwMode="auto">
              <a:xfrm rot="16200000" flipH="1">
                <a:off x="10170649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Curved Connector 194">
                <a:extLst>
                  <a:ext uri="{FF2B5EF4-FFF2-40B4-BE49-F238E27FC236}">
                    <a16:creationId xmlns:a16="http://schemas.microsoft.com/office/drawing/2014/main" id="{6CB951E8-BAA3-4EC7-A683-378F3A0314B6}"/>
                  </a:ext>
                </a:extLst>
              </p:cNvPr>
              <p:cNvCxnSpPr/>
              <p:nvPr/>
            </p:nvCxnSpPr>
            <p:spPr bwMode="auto">
              <a:xfrm rot="16200000" flipH="1">
                <a:off x="9822404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Curved Connector 195">
                <a:extLst>
                  <a:ext uri="{FF2B5EF4-FFF2-40B4-BE49-F238E27FC236}">
                    <a16:creationId xmlns:a16="http://schemas.microsoft.com/office/drawing/2014/main" id="{3C2D332C-AE85-49D0-9FFE-AFF87100DADF}"/>
                  </a:ext>
                </a:extLst>
              </p:cNvPr>
              <p:cNvCxnSpPr/>
              <p:nvPr/>
            </p:nvCxnSpPr>
            <p:spPr bwMode="auto">
              <a:xfrm rot="16200000" flipH="1">
                <a:off x="990315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2" name="Group 1231">
              <a:extLst>
                <a:ext uri="{FF2B5EF4-FFF2-40B4-BE49-F238E27FC236}">
                  <a16:creationId xmlns:a16="http://schemas.microsoft.com/office/drawing/2014/main" id="{6D73C025-464E-4D34-B6AF-3D991850A7BF}"/>
                </a:ext>
              </a:extLst>
            </p:cNvPr>
            <p:cNvGrpSpPr/>
            <p:nvPr/>
          </p:nvGrpSpPr>
          <p:grpSpPr>
            <a:xfrm>
              <a:off x="1577177" y="718573"/>
              <a:ext cx="1242737" cy="595233"/>
              <a:chOff x="9902999" y="1160212"/>
              <a:chExt cx="1242737" cy="673656"/>
            </a:xfrm>
          </p:grpSpPr>
          <p:sp>
            <p:nvSpPr>
              <p:cNvPr id="1233" name="Oval 1232">
                <a:extLst>
                  <a:ext uri="{FF2B5EF4-FFF2-40B4-BE49-F238E27FC236}">
                    <a16:creationId xmlns:a16="http://schemas.microsoft.com/office/drawing/2014/main" id="{DE3F2ED4-92F7-444D-8FC8-D236F43CA408}"/>
                  </a:ext>
                </a:extLst>
              </p:cNvPr>
              <p:cNvSpPr/>
              <p:nvPr/>
            </p:nvSpPr>
            <p:spPr bwMode="auto">
              <a:xfrm>
                <a:off x="10394960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34" name="Oval 1233">
                <a:extLst>
                  <a:ext uri="{FF2B5EF4-FFF2-40B4-BE49-F238E27FC236}">
                    <a16:creationId xmlns:a16="http://schemas.microsoft.com/office/drawing/2014/main" id="{8363EB78-AC17-41CB-BE21-9952887F0FBD}"/>
                  </a:ext>
                </a:extLst>
              </p:cNvPr>
              <p:cNvSpPr/>
              <p:nvPr/>
            </p:nvSpPr>
            <p:spPr bwMode="auto">
              <a:xfrm>
                <a:off x="10152704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35" name="Oval 1234">
                <a:extLst>
                  <a:ext uri="{FF2B5EF4-FFF2-40B4-BE49-F238E27FC236}">
                    <a16:creationId xmlns:a16="http://schemas.microsoft.com/office/drawing/2014/main" id="{A3662EAF-33EC-4BC6-B76B-B37D44CB2B1B}"/>
                  </a:ext>
                </a:extLst>
              </p:cNvPr>
              <p:cNvSpPr/>
              <p:nvPr/>
            </p:nvSpPr>
            <p:spPr bwMode="auto">
              <a:xfrm>
                <a:off x="9910447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236" name="Curved Connector 195">
                <a:extLst>
                  <a:ext uri="{FF2B5EF4-FFF2-40B4-BE49-F238E27FC236}">
                    <a16:creationId xmlns:a16="http://schemas.microsoft.com/office/drawing/2014/main" id="{67ACFE68-8738-4481-8980-5F47918FEE3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10452489" y="1408928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8" name="Oval 1237">
                <a:extLst>
                  <a:ext uri="{FF2B5EF4-FFF2-40B4-BE49-F238E27FC236}">
                    <a16:creationId xmlns:a16="http://schemas.microsoft.com/office/drawing/2014/main" id="{D1C6AEAD-66EA-4D5B-B7B0-6C39229A8EA0}"/>
                  </a:ext>
                </a:extLst>
              </p:cNvPr>
              <p:cNvSpPr/>
              <p:nvPr/>
            </p:nvSpPr>
            <p:spPr bwMode="auto">
              <a:xfrm>
                <a:off x="10894613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39" name="Oval 1238">
                <a:extLst>
                  <a:ext uri="{FF2B5EF4-FFF2-40B4-BE49-F238E27FC236}">
                    <a16:creationId xmlns:a16="http://schemas.microsoft.com/office/drawing/2014/main" id="{4FAA95C8-9073-4940-8B68-FEB2735041F6}"/>
                  </a:ext>
                </a:extLst>
              </p:cNvPr>
              <p:cNvSpPr/>
              <p:nvPr/>
            </p:nvSpPr>
            <p:spPr bwMode="auto">
              <a:xfrm>
                <a:off x="10652356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40" name="Oval 1239">
                <a:extLst>
                  <a:ext uri="{FF2B5EF4-FFF2-40B4-BE49-F238E27FC236}">
                    <a16:creationId xmlns:a16="http://schemas.microsoft.com/office/drawing/2014/main" id="{3EB12F44-2715-4B20-B8C4-28D62ECF15EF}"/>
                  </a:ext>
                </a:extLst>
              </p:cNvPr>
              <p:cNvSpPr/>
              <p:nvPr/>
            </p:nvSpPr>
            <p:spPr bwMode="auto">
              <a:xfrm>
                <a:off x="10397037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41" name="Oval 1240">
                <a:extLst>
                  <a:ext uri="{FF2B5EF4-FFF2-40B4-BE49-F238E27FC236}">
                    <a16:creationId xmlns:a16="http://schemas.microsoft.com/office/drawing/2014/main" id="{64B925AC-A466-4FF2-B35C-AA1E14EBF84F}"/>
                  </a:ext>
                </a:extLst>
              </p:cNvPr>
              <p:cNvSpPr/>
              <p:nvPr/>
            </p:nvSpPr>
            <p:spPr bwMode="auto">
              <a:xfrm>
                <a:off x="10154781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42" name="Oval 1241">
                <a:extLst>
                  <a:ext uri="{FF2B5EF4-FFF2-40B4-BE49-F238E27FC236}">
                    <a16:creationId xmlns:a16="http://schemas.microsoft.com/office/drawing/2014/main" id="{932F7A75-4D3C-490F-BEDA-9123436B749A}"/>
                  </a:ext>
                </a:extLst>
              </p:cNvPr>
              <p:cNvSpPr/>
              <p:nvPr/>
            </p:nvSpPr>
            <p:spPr bwMode="auto">
              <a:xfrm>
                <a:off x="9902999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44" name="Oval 1243">
                <a:extLst>
                  <a:ext uri="{FF2B5EF4-FFF2-40B4-BE49-F238E27FC236}">
                    <a16:creationId xmlns:a16="http://schemas.microsoft.com/office/drawing/2014/main" id="{7F6D36C5-2337-4548-9126-79D82D2EA457}"/>
                  </a:ext>
                </a:extLst>
              </p:cNvPr>
              <p:cNvSpPr/>
              <p:nvPr/>
            </p:nvSpPr>
            <p:spPr bwMode="auto">
              <a:xfrm>
                <a:off x="10903479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45" name="Oval 1244">
                <a:extLst>
                  <a:ext uri="{FF2B5EF4-FFF2-40B4-BE49-F238E27FC236}">
                    <a16:creationId xmlns:a16="http://schemas.microsoft.com/office/drawing/2014/main" id="{31A73C22-76C0-4F34-8AFC-77C9032A78D5}"/>
                  </a:ext>
                </a:extLst>
              </p:cNvPr>
              <p:cNvSpPr/>
              <p:nvPr/>
            </p:nvSpPr>
            <p:spPr bwMode="auto">
              <a:xfrm>
                <a:off x="10651697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246" name="Curved Connector 188">
                <a:extLst>
                  <a:ext uri="{FF2B5EF4-FFF2-40B4-BE49-F238E27FC236}">
                    <a16:creationId xmlns:a16="http://schemas.microsoft.com/office/drawing/2014/main" id="{35448333-5E30-4565-B75B-7C256C56BED3}"/>
                  </a:ext>
                </a:extLst>
              </p:cNvPr>
              <p:cNvCxnSpPr/>
              <p:nvPr/>
            </p:nvCxnSpPr>
            <p:spPr bwMode="auto">
              <a:xfrm rot="16200000" flipH="1">
                <a:off x="10648441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7" name="Curved Connector 189">
                <a:extLst>
                  <a:ext uri="{FF2B5EF4-FFF2-40B4-BE49-F238E27FC236}">
                    <a16:creationId xmlns:a16="http://schemas.microsoft.com/office/drawing/2014/main" id="{6AC0F880-1915-4EA3-B3D8-BCA2C103FD90}"/>
                  </a:ext>
                </a:extLst>
              </p:cNvPr>
              <p:cNvCxnSpPr/>
              <p:nvPr/>
            </p:nvCxnSpPr>
            <p:spPr bwMode="auto">
              <a:xfrm rot="16200000" flipH="1">
                <a:off x="10729193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8" name="Curved Connector 191">
                <a:extLst>
                  <a:ext uri="{FF2B5EF4-FFF2-40B4-BE49-F238E27FC236}">
                    <a16:creationId xmlns:a16="http://schemas.microsoft.com/office/drawing/2014/main" id="{2262D46B-5E22-4B6F-8860-DA109CBB8B7A}"/>
                  </a:ext>
                </a:extLst>
              </p:cNvPr>
              <p:cNvCxnSpPr/>
              <p:nvPr/>
            </p:nvCxnSpPr>
            <p:spPr bwMode="auto">
              <a:xfrm rot="16200000" flipH="1">
                <a:off x="10880603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9" name="Curved Connector 192">
                <a:extLst>
                  <a:ext uri="{FF2B5EF4-FFF2-40B4-BE49-F238E27FC236}">
                    <a16:creationId xmlns:a16="http://schemas.microsoft.com/office/drawing/2014/main" id="{91190586-EA2C-4199-9E2C-1687D750C310}"/>
                  </a:ext>
                </a:extLst>
              </p:cNvPr>
              <p:cNvCxnSpPr/>
              <p:nvPr/>
            </p:nvCxnSpPr>
            <p:spPr bwMode="auto">
              <a:xfrm rot="16200000" flipH="1">
                <a:off x="10961355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2" name="Curved Connector 195">
                <a:extLst>
                  <a:ext uri="{FF2B5EF4-FFF2-40B4-BE49-F238E27FC236}">
                    <a16:creationId xmlns:a16="http://schemas.microsoft.com/office/drawing/2014/main" id="{3D87BAEE-15C1-4AD3-877B-BF441ABCB4B6}"/>
                  </a:ext>
                </a:extLst>
              </p:cNvPr>
              <p:cNvCxnSpPr/>
              <p:nvPr/>
            </p:nvCxnSpPr>
            <p:spPr bwMode="auto">
              <a:xfrm rot="16200000" flipH="1">
                <a:off x="10363111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3" name="Curved Connector 195">
                <a:extLst>
                  <a:ext uri="{FF2B5EF4-FFF2-40B4-BE49-F238E27FC236}">
                    <a16:creationId xmlns:a16="http://schemas.microsoft.com/office/drawing/2014/main" id="{355BD52D-BB49-434D-BB68-AF087033C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9966226" y="1417781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4" name="Curved Connector 188">
                <a:extLst>
                  <a:ext uri="{FF2B5EF4-FFF2-40B4-BE49-F238E27FC236}">
                    <a16:creationId xmlns:a16="http://schemas.microsoft.com/office/drawing/2014/main" id="{D338EB5B-535B-44C5-9368-084401F9FC7A}"/>
                  </a:ext>
                </a:extLst>
              </p:cNvPr>
              <p:cNvCxnSpPr/>
              <p:nvPr/>
            </p:nvCxnSpPr>
            <p:spPr bwMode="auto">
              <a:xfrm rot="16200000" flipH="1">
                <a:off x="10162178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5" name="Curved Connector 189">
                <a:extLst>
                  <a:ext uri="{FF2B5EF4-FFF2-40B4-BE49-F238E27FC236}">
                    <a16:creationId xmlns:a16="http://schemas.microsoft.com/office/drawing/2014/main" id="{5E801030-089B-4F9C-BA58-B55137847C15}"/>
                  </a:ext>
                </a:extLst>
              </p:cNvPr>
              <p:cNvCxnSpPr/>
              <p:nvPr/>
            </p:nvCxnSpPr>
            <p:spPr bwMode="auto">
              <a:xfrm rot="16200000" flipH="1">
                <a:off x="10242930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6" name="Curved Connector 195">
                <a:extLst>
                  <a:ext uri="{FF2B5EF4-FFF2-40B4-BE49-F238E27FC236}">
                    <a16:creationId xmlns:a16="http://schemas.microsoft.com/office/drawing/2014/main" id="{2761949B-DC18-4D4C-B1FE-D9C197E71FF8}"/>
                  </a:ext>
                </a:extLst>
              </p:cNvPr>
              <p:cNvCxnSpPr/>
              <p:nvPr/>
            </p:nvCxnSpPr>
            <p:spPr bwMode="auto">
              <a:xfrm rot="16200000" flipH="1">
                <a:off x="9876848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9" name="Curved Connector 188">
                <a:extLst>
                  <a:ext uri="{FF2B5EF4-FFF2-40B4-BE49-F238E27FC236}">
                    <a16:creationId xmlns:a16="http://schemas.microsoft.com/office/drawing/2014/main" id="{68985F93-CF1F-42A3-A7F8-C549EDE5BF0A}"/>
                  </a:ext>
                </a:extLst>
              </p:cNvPr>
              <p:cNvCxnSpPr/>
              <p:nvPr/>
            </p:nvCxnSpPr>
            <p:spPr bwMode="auto">
              <a:xfrm rot="16200000" flipH="1">
                <a:off x="10332153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0" name="Curved Connector 189">
                <a:extLst>
                  <a:ext uri="{FF2B5EF4-FFF2-40B4-BE49-F238E27FC236}">
                    <a16:creationId xmlns:a16="http://schemas.microsoft.com/office/drawing/2014/main" id="{AAE344AC-176E-4A4D-97F7-949F4907954C}"/>
                  </a:ext>
                </a:extLst>
              </p:cNvPr>
              <p:cNvCxnSpPr/>
              <p:nvPr/>
            </p:nvCxnSpPr>
            <p:spPr bwMode="auto">
              <a:xfrm rot="16200000" flipH="1">
                <a:off x="10412905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1" name="Curved Connector 191">
                <a:extLst>
                  <a:ext uri="{FF2B5EF4-FFF2-40B4-BE49-F238E27FC236}">
                    <a16:creationId xmlns:a16="http://schemas.microsoft.com/office/drawing/2014/main" id="{2AE5AE3D-B833-4F7E-A7AA-010751FFBECA}"/>
                  </a:ext>
                </a:extLst>
              </p:cNvPr>
              <p:cNvCxnSpPr/>
              <p:nvPr/>
            </p:nvCxnSpPr>
            <p:spPr bwMode="auto">
              <a:xfrm rot="16200000" flipH="1">
                <a:off x="1056431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2" name="Curved Connector 192">
                <a:extLst>
                  <a:ext uri="{FF2B5EF4-FFF2-40B4-BE49-F238E27FC236}">
                    <a16:creationId xmlns:a16="http://schemas.microsoft.com/office/drawing/2014/main" id="{2E31FEFB-D5B6-46AE-A23F-54405F6B872D}"/>
                  </a:ext>
                </a:extLst>
              </p:cNvPr>
              <p:cNvCxnSpPr/>
              <p:nvPr/>
            </p:nvCxnSpPr>
            <p:spPr bwMode="auto">
              <a:xfrm rot="16200000" flipH="1">
                <a:off x="10645068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3" name="Curved Connector 194">
                <a:extLst>
                  <a:ext uri="{FF2B5EF4-FFF2-40B4-BE49-F238E27FC236}">
                    <a16:creationId xmlns:a16="http://schemas.microsoft.com/office/drawing/2014/main" id="{3AA77C8A-AD6E-4315-B461-602F2A83A262}"/>
                  </a:ext>
                </a:extLst>
              </p:cNvPr>
              <p:cNvCxnSpPr/>
              <p:nvPr/>
            </p:nvCxnSpPr>
            <p:spPr bwMode="auto">
              <a:xfrm rot="16200000" flipH="1">
                <a:off x="1080152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4" name="Curved Connector 195">
                <a:extLst>
                  <a:ext uri="{FF2B5EF4-FFF2-40B4-BE49-F238E27FC236}">
                    <a16:creationId xmlns:a16="http://schemas.microsoft.com/office/drawing/2014/main" id="{030008CC-3D5E-4E70-8B8F-A04E0268B080}"/>
                  </a:ext>
                </a:extLst>
              </p:cNvPr>
              <p:cNvCxnSpPr/>
              <p:nvPr/>
            </p:nvCxnSpPr>
            <p:spPr bwMode="auto">
              <a:xfrm rot="16200000" flipH="1">
                <a:off x="10882278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5" name="Curved Connector 194">
                <a:extLst>
                  <a:ext uri="{FF2B5EF4-FFF2-40B4-BE49-F238E27FC236}">
                    <a16:creationId xmlns:a16="http://schemas.microsoft.com/office/drawing/2014/main" id="{90889EDB-C119-4CEA-801F-B886186F5A4D}"/>
                  </a:ext>
                </a:extLst>
              </p:cNvPr>
              <p:cNvCxnSpPr/>
              <p:nvPr/>
            </p:nvCxnSpPr>
            <p:spPr bwMode="auto">
              <a:xfrm rot="16200000" flipH="1">
                <a:off x="10089897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6" name="Curved Connector 195">
                <a:extLst>
                  <a:ext uri="{FF2B5EF4-FFF2-40B4-BE49-F238E27FC236}">
                    <a16:creationId xmlns:a16="http://schemas.microsoft.com/office/drawing/2014/main" id="{678D42BB-92EA-440B-9A6A-B3C840240B63}"/>
                  </a:ext>
                </a:extLst>
              </p:cNvPr>
              <p:cNvCxnSpPr/>
              <p:nvPr/>
            </p:nvCxnSpPr>
            <p:spPr bwMode="auto">
              <a:xfrm rot="16200000" flipH="1">
                <a:off x="10170649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7" name="Curved Connector 194">
                <a:extLst>
                  <a:ext uri="{FF2B5EF4-FFF2-40B4-BE49-F238E27FC236}">
                    <a16:creationId xmlns:a16="http://schemas.microsoft.com/office/drawing/2014/main" id="{EC361C3A-E69B-4353-A1A8-63C6A83B22D6}"/>
                  </a:ext>
                </a:extLst>
              </p:cNvPr>
              <p:cNvCxnSpPr/>
              <p:nvPr/>
            </p:nvCxnSpPr>
            <p:spPr bwMode="auto">
              <a:xfrm rot="16200000" flipH="1">
                <a:off x="9822404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8" name="Curved Connector 195">
                <a:extLst>
                  <a:ext uri="{FF2B5EF4-FFF2-40B4-BE49-F238E27FC236}">
                    <a16:creationId xmlns:a16="http://schemas.microsoft.com/office/drawing/2014/main" id="{7A0EC99B-53A3-4885-9B23-EB084D75E675}"/>
                  </a:ext>
                </a:extLst>
              </p:cNvPr>
              <p:cNvCxnSpPr/>
              <p:nvPr/>
            </p:nvCxnSpPr>
            <p:spPr bwMode="auto">
              <a:xfrm rot="16200000" flipH="1">
                <a:off x="990315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7" name="Rectangle: Top Corners One Rounded and One Snipped 406">
            <a:extLst>
              <a:ext uri="{FF2B5EF4-FFF2-40B4-BE49-F238E27FC236}">
                <a16:creationId xmlns:a16="http://schemas.microsoft.com/office/drawing/2014/main" id="{746A5AC7-97FA-400E-81BE-EA0F551627FA}"/>
              </a:ext>
            </a:extLst>
          </p:cNvPr>
          <p:cNvSpPr/>
          <p:nvPr/>
        </p:nvSpPr>
        <p:spPr>
          <a:xfrm>
            <a:off x="197248" y="2168526"/>
            <a:ext cx="1314747" cy="336751"/>
          </a:xfrm>
          <a:prstGeom prst="snipRoundRect">
            <a:avLst>
              <a:gd name="adj1" fmla="val 50000"/>
              <a:gd name="adj2" fmla="val 3514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Smad</a:t>
            </a:r>
            <a:r>
              <a:rPr lang="en-US" sz="1600" dirty="0">
                <a:solidFill>
                  <a:schemeClr val="tx1"/>
                </a:solidFill>
              </a:rPr>
              <a:t> 1/5/8</a:t>
            </a:r>
          </a:p>
        </p:txBody>
      </p:sp>
      <p:sp>
        <p:nvSpPr>
          <p:cNvPr id="411" name="Curved Down Arrow 482">
            <a:extLst>
              <a:ext uri="{FF2B5EF4-FFF2-40B4-BE49-F238E27FC236}">
                <a16:creationId xmlns:a16="http://schemas.microsoft.com/office/drawing/2014/main" id="{1A96F9A1-920F-45D2-8F6B-74DAC2048CF2}"/>
              </a:ext>
            </a:extLst>
          </p:cNvPr>
          <p:cNvSpPr/>
          <p:nvPr/>
        </p:nvSpPr>
        <p:spPr>
          <a:xfrm>
            <a:off x="1326765" y="1622731"/>
            <a:ext cx="1750030" cy="457455"/>
          </a:xfrm>
          <a:prstGeom prst="curvedDownArrow">
            <a:avLst>
              <a:gd name="adj1" fmla="val 12877"/>
              <a:gd name="adj2" fmla="val 50000"/>
              <a:gd name="adj3" fmla="val 31158"/>
            </a:avLst>
          </a:prstGeom>
          <a:solidFill>
            <a:srgbClr val="009900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967064CF-6995-41E3-BF77-CC38BB9748FD}"/>
              </a:ext>
            </a:extLst>
          </p:cNvPr>
          <p:cNvSpPr/>
          <p:nvPr/>
        </p:nvSpPr>
        <p:spPr>
          <a:xfrm>
            <a:off x="358574" y="2675854"/>
            <a:ext cx="1148869" cy="378257"/>
          </a:xfrm>
          <a:custGeom>
            <a:avLst/>
            <a:gdLst>
              <a:gd name="connsiteX0" fmla="*/ 190500 w 1762125"/>
              <a:gd name="connsiteY0" fmla="*/ 18716 h 475916"/>
              <a:gd name="connsiteX1" fmla="*/ 190500 w 1762125"/>
              <a:gd name="connsiteY1" fmla="*/ 18716 h 475916"/>
              <a:gd name="connsiteX2" fmla="*/ 1647825 w 1762125"/>
              <a:gd name="connsiteY2" fmla="*/ 28241 h 475916"/>
              <a:gd name="connsiteX3" fmla="*/ 1657350 w 1762125"/>
              <a:gd name="connsiteY3" fmla="*/ 75866 h 475916"/>
              <a:gd name="connsiteX4" fmla="*/ 1676400 w 1762125"/>
              <a:gd name="connsiteY4" fmla="*/ 104441 h 475916"/>
              <a:gd name="connsiteX5" fmla="*/ 1704975 w 1762125"/>
              <a:gd name="connsiteY5" fmla="*/ 133016 h 475916"/>
              <a:gd name="connsiteX6" fmla="*/ 1743075 w 1762125"/>
              <a:gd name="connsiteY6" fmla="*/ 180641 h 475916"/>
              <a:gd name="connsiteX7" fmla="*/ 1752600 w 1762125"/>
              <a:gd name="connsiteY7" fmla="*/ 218741 h 475916"/>
              <a:gd name="connsiteX8" fmla="*/ 1762125 w 1762125"/>
              <a:gd name="connsiteY8" fmla="*/ 247316 h 475916"/>
              <a:gd name="connsiteX9" fmla="*/ 1752600 w 1762125"/>
              <a:gd name="connsiteY9" fmla="*/ 285416 h 475916"/>
              <a:gd name="connsiteX10" fmla="*/ 1724025 w 1762125"/>
              <a:gd name="connsiteY10" fmla="*/ 304466 h 475916"/>
              <a:gd name="connsiteX11" fmla="*/ 1676400 w 1762125"/>
              <a:gd name="connsiteY11" fmla="*/ 352091 h 475916"/>
              <a:gd name="connsiteX12" fmla="*/ 1666875 w 1762125"/>
              <a:gd name="connsiteY12" fmla="*/ 428291 h 475916"/>
              <a:gd name="connsiteX13" fmla="*/ 1638300 w 1762125"/>
              <a:gd name="connsiteY13" fmla="*/ 437816 h 475916"/>
              <a:gd name="connsiteX14" fmla="*/ 1609725 w 1762125"/>
              <a:gd name="connsiteY14" fmla="*/ 456866 h 475916"/>
              <a:gd name="connsiteX15" fmla="*/ 1219200 w 1762125"/>
              <a:gd name="connsiteY15" fmla="*/ 447341 h 475916"/>
              <a:gd name="connsiteX16" fmla="*/ 1190625 w 1762125"/>
              <a:gd name="connsiteY16" fmla="*/ 437816 h 475916"/>
              <a:gd name="connsiteX17" fmla="*/ 1152525 w 1762125"/>
              <a:gd name="connsiteY17" fmla="*/ 399716 h 475916"/>
              <a:gd name="connsiteX18" fmla="*/ 1000125 w 1762125"/>
              <a:gd name="connsiteY18" fmla="*/ 409241 h 475916"/>
              <a:gd name="connsiteX19" fmla="*/ 942975 w 1762125"/>
              <a:gd name="connsiteY19" fmla="*/ 437816 h 475916"/>
              <a:gd name="connsiteX20" fmla="*/ 809625 w 1762125"/>
              <a:gd name="connsiteY20" fmla="*/ 447341 h 475916"/>
              <a:gd name="connsiteX21" fmla="*/ 781050 w 1762125"/>
              <a:gd name="connsiteY21" fmla="*/ 456866 h 475916"/>
              <a:gd name="connsiteX22" fmla="*/ 752475 w 1762125"/>
              <a:gd name="connsiteY22" fmla="*/ 475916 h 475916"/>
              <a:gd name="connsiteX23" fmla="*/ 504825 w 1762125"/>
              <a:gd name="connsiteY23" fmla="*/ 466391 h 475916"/>
              <a:gd name="connsiteX24" fmla="*/ 476250 w 1762125"/>
              <a:gd name="connsiteY24" fmla="*/ 456866 h 475916"/>
              <a:gd name="connsiteX25" fmla="*/ 447675 w 1762125"/>
              <a:gd name="connsiteY25" fmla="*/ 437816 h 475916"/>
              <a:gd name="connsiteX26" fmla="*/ 133350 w 1762125"/>
              <a:gd name="connsiteY26" fmla="*/ 428291 h 475916"/>
              <a:gd name="connsiteX27" fmla="*/ 85725 w 1762125"/>
              <a:gd name="connsiteY27" fmla="*/ 361616 h 475916"/>
              <a:gd name="connsiteX28" fmla="*/ 57150 w 1762125"/>
              <a:gd name="connsiteY28" fmla="*/ 342566 h 475916"/>
              <a:gd name="connsiteX29" fmla="*/ 9525 w 1762125"/>
              <a:gd name="connsiteY29" fmla="*/ 266366 h 475916"/>
              <a:gd name="connsiteX30" fmla="*/ 0 w 1762125"/>
              <a:gd name="connsiteY30" fmla="*/ 237791 h 475916"/>
              <a:gd name="connsiteX31" fmla="*/ 9525 w 1762125"/>
              <a:gd name="connsiteY31" fmla="*/ 113966 h 475916"/>
              <a:gd name="connsiteX32" fmla="*/ 19050 w 1762125"/>
              <a:gd name="connsiteY32" fmla="*/ 85391 h 475916"/>
              <a:gd name="connsiteX33" fmla="*/ 28575 w 1762125"/>
              <a:gd name="connsiteY33" fmla="*/ 47291 h 475916"/>
              <a:gd name="connsiteX34" fmla="*/ 38100 w 1762125"/>
              <a:gd name="connsiteY34" fmla="*/ 18716 h 475916"/>
              <a:gd name="connsiteX35" fmla="*/ 66675 w 1762125"/>
              <a:gd name="connsiteY35" fmla="*/ 9191 h 475916"/>
              <a:gd name="connsiteX36" fmla="*/ 190500 w 1762125"/>
              <a:gd name="connsiteY36" fmla="*/ 18716 h 47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762125" h="475916">
                <a:moveTo>
                  <a:pt x="190500" y="18716"/>
                </a:moveTo>
                <a:lnTo>
                  <a:pt x="190500" y="18716"/>
                </a:lnTo>
                <a:lnTo>
                  <a:pt x="1647825" y="28241"/>
                </a:lnTo>
                <a:cubicBezTo>
                  <a:pt x="1664002" y="28871"/>
                  <a:pt x="1651666" y="60707"/>
                  <a:pt x="1657350" y="75866"/>
                </a:cubicBezTo>
                <a:cubicBezTo>
                  <a:pt x="1661370" y="86585"/>
                  <a:pt x="1669071" y="95647"/>
                  <a:pt x="1676400" y="104441"/>
                </a:cubicBezTo>
                <a:cubicBezTo>
                  <a:pt x="1685024" y="114789"/>
                  <a:pt x="1695450" y="123491"/>
                  <a:pt x="1704975" y="133016"/>
                </a:cubicBezTo>
                <a:cubicBezTo>
                  <a:pt x="1736114" y="226433"/>
                  <a:pt x="1685630" y="94473"/>
                  <a:pt x="1743075" y="180641"/>
                </a:cubicBezTo>
                <a:cubicBezTo>
                  <a:pt x="1750337" y="191533"/>
                  <a:pt x="1749004" y="206154"/>
                  <a:pt x="1752600" y="218741"/>
                </a:cubicBezTo>
                <a:cubicBezTo>
                  <a:pt x="1755358" y="228395"/>
                  <a:pt x="1758950" y="237791"/>
                  <a:pt x="1762125" y="247316"/>
                </a:cubicBezTo>
                <a:cubicBezTo>
                  <a:pt x="1758950" y="260016"/>
                  <a:pt x="1759862" y="274524"/>
                  <a:pt x="1752600" y="285416"/>
                </a:cubicBezTo>
                <a:cubicBezTo>
                  <a:pt x="1746250" y="294941"/>
                  <a:pt x="1732120" y="296371"/>
                  <a:pt x="1724025" y="304466"/>
                </a:cubicBezTo>
                <a:cubicBezTo>
                  <a:pt x="1660525" y="367966"/>
                  <a:pt x="1752600" y="301291"/>
                  <a:pt x="1676400" y="352091"/>
                </a:cubicBezTo>
                <a:cubicBezTo>
                  <a:pt x="1673225" y="377491"/>
                  <a:pt x="1677271" y="404900"/>
                  <a:pt x="1666875" y="428291"/>
                </a:cubicBezTo>
                <a:cubicBezTo>
                  <a:pt x="1662797" y="437466"/>
                  <a:pt x="1647280" y="433326"/>
                  <a:pt x="1638300" y="437816"/>
                </a:cubicBezTo>
                <a:cubicBezTo>
                  <a:pt x="1628061" y="442936"/>
                  <a:pt x="1619250" y="450516"/>
                  <a:pt x="1609725" y="456866"/>
                </a:cubicBezTo>
                <a:cubicBezTo>
                  <a:pt x="1479550" y="453691"/>
                  <a:pt x="1349279" y="453254"/>
                  <a:pt x="1219200" y="447341"/>
                </a:cubicBezTo>
                <a:cubicBezTo>
                  <a:pt x="1209170" y="446885"/>
                  <a:pt x="1197725" y="444916"/>
                  <a:pt x="1190625" y="437816"/>
                </a:cubicBezTo>
                <a:cubicBezTo>
                  <a:pt x="1139825" y="387016"/>
                  <a:pt x="1228725" y="425116"/>
                  <a:pt x="1152525" y="399716"/>
                </a:cubicBezTo>
                <a:cubicBezTo>
                  <a:pt x="1101725" y="402891"/>
                  <a:pt x="1050744" y="403913"/>
                  <a:pt x="1000125" y="409241"/>
                </a:cubicBezTo>
                <a:cubicBezTo>
                  <a:pt x="864030" y="423567"/>
                  <a:pt x="1090113" y="411850"/>
                  <a:pt x="942975" y="437816"/>
                </a:cubicBezTo>
                <a:cubicBezTo>
                  <a:pt x="899090" y="445560"/>
                  <a:pt x="854075" y="444166"/>
                  <a:pt x="809625" y="447341"/>
                </a:cubicBezTo>
                <a:cubicBezTo>
                  <a:pt x="800100" y="450516"/>
                  <a:pt x="790030" y="452376"/>
                  <a:pt x="781050" y="456866"/>
                </a:cubicBezTo>
                <a:cubicBezTo>
                  <a:pt x="770811" y="461986"/>
                  <a:pt x="763916" y="475521"/>
                  <a:pt x="752475" y="475916"/>
                </a:cubicBezTo>
                <a:lnTo>
                  <a:pt x="504825" y="466391"/>
                </a:lnTo>
                <a:cubicBezTo>
                  <a:pt x="495300" y="463216"/>
                  <a:pt x="485230" y="461356"/>
                  <a:pt x="476250" y="456866"/>
                </a:cubicBezTo>
                <a:cubicBezTo>
                  <a:pt x="466011" y="451746"/>
                  <a:pt x="459083" y="438767"/>
                  <a:pt x="447675" y="437816"/>
                </a:cubicBezTo>
                <a:cubicBezTo>
                  <a:pt x="343214" y="429111"/>
                  <a:pt x="238125" y="431466"/>
                  <a:pt x="133350" y="428291"/>
                </a:cubicBezTo>
                <a:cubicBezTo>
                  <a:pt x="104775" y="342566"/>
                  <a:pt x="136525" y="387016"/>
                  <a:pt x="85725" y="361616"/>
                </a:cubicBezTo>
                <a:cubicBezTo>
                  <a:pt x="75486" y="356496"/>
                  <a:pt x="66675" y="348916"/>
                  <a:pt x="57150" y="342566"/>
                </a:cubicBezTo>
                <a:cubicBezTo>
                  <a:pt x="34480" y="274556"/>
                  <a:pt x="54808" y="296555"/>
                  <a:pt x="9525" y="266366"/>
                </a:cubicBezTo>
                <a:cubicBezTo>
                  <a:pt x="6350" y="256841"/>
                  <a:pt x="0" y="247831"/>
                  <a:pt x="0" y="237791"/>
                </a:cubicBezTo>
                <a:cubicBezTo>
                  <a:pt x="0" y="196394"/>
                  <a:pt x="4390" y="155043"/>
                  <a:pt x="9525" y="113966"/>
                </a:cubicBezTo>
                <a:cubicBezTo>
                  <a:pt x="10770" y="104003"/>
                  <a:pt x="16292" y="95045"/>
                  <a:pt x="19050" y="85391"/>
                </a:cubicBezTo>
                <a:cubicBezTo>
                  <a:pt x="22646" y="72804"/>
                  <a:pt x="24979" y="59878"/>
                  <a:pt x="28575" y="47291"/>
                </a:cubicBezTo>
                <a:cubicBezTo>
                  <a:pt x="31333" y="37637"/>
                  <a:pt x="31000" y="25816"/>
                  <a:pt x="38100" y="18716"/>
                </a:cubicBezTo>
                <a:cubicBezTo>
                  <a:pt x="45200" y="11616"/>
                  <a:pt x="57150" y="12366"/>
                  <a:pt x="66675" y="9191"/>
                </a:cubicBezTo>
                <a:cubicBezTo>
                  <a:pt x="193666" y="18960"/>
                  <a:pt x="190500" y="-22681"/>
                  <a:pt x="190500" y="18716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Smad6/7</a:t>
            </a:r>
          </a:p>
        </p:txBody>
      </p:sp>
      <p:grpSp>
        <p:nvGrpSpPr>
          <p:cNvPr id="413" name="Group 369">
            <a:extLst>
              <a:ext uri="{FF2B5EF4-FFF2-40B4-BE49-F238E27FC236}">
                <a16:creationId xmlns:a16="http://schemas.microsoft.com/office/drawing/2014/main" id="{760A4F38-4C02-45AA-9F46-CD226FCE4A12}"/>
              </a:ext>
            </a:extLst>
          </p:cNvPr>
          <p:cNvGrpSpPr>
            <a:grpSpLocks/>
          </p:cNvGrpSpPr>
          <p:nvPr/>
        </p:nvGrpSpPr>
        <p:grpSpPr bwMode="auto">
          <a:xfrm rot="18467024">
            <a:off x="1307713" y="2137465"/>
            <a:ext cx="1128448" cy="259470"/>
            <a:chOff x="1066800" y="4419600"/>
            <a:chExt cx="609600" cy="381000"/>
          </a:xfrm>
        </p:grpSpPr>
        <p:cxnSp>
          <p:nvCxnSpPr>
            <p:cNvPr id="414" name="Straight Connector 366">
              <a:extLst>
                <a:ext uri="{FF2B5EF4-FFF2-40B4-BE49-F238E27FC236}">
                  <a16:creationId xmlns:a16="http://schemas.microsoft.com/office/drawing/2014/main" id="{D1A419A9-7FC6-4970-9B85-407A28DCBC2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609600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5" name="Straight Connector 368">
              <a:extLst>
                <a:ext uri="{FF2B5EF4-FFF2-40B4-BE49-F238E27FC236}">
                  <a16:creationId xmlns:a16="http://schemas.microsoft.com/office/drawing/2014/main" id="{C9473772-894B-4B15-A05B-08B87EDA103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16" name="Straight Arrow Connector 415">
            <a:extLst>
              <a:ext uri="{FF2B5EF4-FFF2-40B4-BE49-F238E27FC236}">
                <a16:creationId xmlns:a16="http://schemas.microsoft.com/office/drawing/2014/main" id="{C28154FA-ABE3-4055-BE59-5A288E371905}"/>
              </a:ext>
            </a:extLst>
          </p:cNvPr>
          <p:cNvCxnSpPr>
            <a:cxnSpLocks/>
          </p:cNvCxnSpPr>
          <p:nvPr/>
        </p:nvCxnSpPr>
        <p:spPr>
          <a:xfrm flipH="1">
            <a:off x="2994315" y="2611139"/>
            <a:ext cx="10292" cy="61511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7" name="Group 369">
            <a:extLst>
              <a:ext uri="{FF2B5EF4-FFF2-40B4-BE49-F238E27FC236}">
                <a16:creationId xmlns:a16="http://schemas.microsoft.com/office/drawing/2014/main" id="{A4E0101A-5884-4EAF-84E4-04C7664878EB}"/>
              </a:ext>
            </a:extLst>
          </p:cNvPr>
          <p:cNvGrpSpPr>
            <a:grpSpLocks/>
          </p:cNvGrpSpPr>
          <p:nvPr/>
        </p:nvGrpSpPr>
        <p:grpSpPr bwMode="auto">
          <a:xfrm>
            <a:off x="1594588" y="2710809"/>
            <a:ext cx="743423" cy="305961"/>
            <a:chOff x="1066800" y="4419600"/>
            <a:chExt cx="609600" cy="381000"/>
          </a:xfrm>
        </p:grpSpPr>
        <p:cxnSp>
          <p:nvCxnSpPr>
            <p:cNvPr id="418" name="Straight Connector 366">
              <a:extLst>
                <a:ext uri="{FF2B5EF4-FFF2-40B4-BE49-F238E27FC236}">
                  <a16:creationId xmlns:a16="http://schemas.microsoft.com/office/drawing/2014/main" id="{B2BDC5E0-6685-4A9D-B22D-244AB54FEB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609600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" name="Straight Connector 368">
              <a:extLst>
                <a:ext uri="{FF2B5EF4-FFF2-40B4-BE49-F238E27FC236}">
                  <a16:creationId xmlns:a16="http://schemas.microsoft.com/office/drawing/2014/main" id="{99A024E4-42F7-4A99-ADBD-FDC71BA0294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20" name="Arc 419">
            <a:extLst>
              <a:ext uri="{FF2B5EF4-FFF2-40B4-BE49-F238E27FC236}">
                <a16:creationId xmlns:a16="http://schemas.microsoft.com/office/drawing/2014/main" id="{3639BF98-D79B-4213-8654-E6035768A269}"/>
              </a:ext>
            </a:extLst>
          </p:cNvPr>
          <p:cNvSpPr/>
          <p:nvPr/>
        </p:nvSpPr>
        <p:spPr>
          <a:xfrm rot="20591948">
            <a:off x="2031824" y="2774753"/>
            <a:ext cx="3560496" cy="991855"/>
          </a:xfrm>
          <a:prstGeom prst="arc">
            <a:avLst>
              <a:gd name="adj1" fmla="val 12762279"/>
              <a:gd name="adj2" fmla="val 17833021"/>
            </a:avLst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08" name="Group 1207">
            <a:extLst>
              <a:ext uri="{FF2B5EF4-FFF2-40B4-BE49-F238E27FC236}">
                <a16:creationId xmlns:a16="http://schemas.microsoft.com/office/drawing/2014/main" id="{1F3C98AF-E72A-4025-BC8A-4AE5B4B5D424}"/>
              </a:ext>
            </a:extLst>
          </p:cNvPr>
          <p:cNvGrpSpPr/>
          <p:nvPr/>
        </p:nvGrpSpPr>
        <p:grpSpPr>
          <a:xfrm>
            <a:off x="2160569" y="1977575"/>
            <a:ext cx="1368659" cy="552927"/>
            <a:chOff x="5693161" y="2091147"/>
            <a:chExt cx="1368659" cy="552927"/>
          </a:xfrm>
        </p:grpSpPr>
        <p:sp>
          <p:nvSpPr>
            <p:cNvPr id="1207" name="Rectangle: Top Corners One Rounded and One Snipped 1206">
              <a:extLst>
                <a:ext uri="{FF2B5EF4-FFF2-40B4-BE49-F238E27FC236}">
                  <a16:creationId xmlns:a16="http://schemas.microsoft.com/office/drawing/2014/main" id="{EEEED3ED-4E0E-45D3-8313-08B6AC29488B}"/>
                </a:ext>
              </a:extLst>
            </p:cNvPr>
            <p:cNvSpPr/>
            <p:nvPr/>
          </p:nvSpPr>
          <p:spPr>
            <a:xfrm>
              <a:off x="5693161" y="2307323"/>
              <a:ext cx="1314747" cy="336751"/>
            </a:xfrm>
            <a:prstGeom prst="snipRoundRect">
              <a:avLst>
                <a:gd name="adj1" fmla="val 50000"/>
                <a:gd name="adj2" fmla="val 35146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>
                  <a:solidFill>
                    <a:schemeClr val="tx1"/>
                  </a:solidFill>
                </a:rPr>
                <a:t>Smad</a:t>
              </a:r>
              <a:r>
                <a:rPr lang="en-US" sz="1600" dirty="0">
                  <a:solidFill>
                    <a:schemeClr val="tx1"/>
                  </a:solidFill>
                </a:rPr>
                <a:t> 1/5/8</a:t>
              </a:r>
            </a:p>
          </p:txBody>
        </p:sp>
        <p:sp>
          <p:nvSpPr>
            <p:cNvPr id="422" name="8-Point Star 14">
              <a:extLst>
                <a:ext uri="{FF2B5EF4-FFF2-40B4-BE49-F238E27FC236}">
                  <a16:creationId xmlns:a16="http://schemas.microsoft.com/office/drawing/2014/main" id="{EDB2132D-2C96-4E17-AB05-3210953F4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11" y="2091147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424" name="Group 423">
            <a:extLst>
              <a:ext uri="{FF2B5EF4-FFF2-40B4-BE49-F238E27FC236}">
                <a16:creationId xmlns:a16="http://schemas.microsoft.com/office/drawing/2014/main" id="{E7327698-8068-4483-B493-25CABB96540B}"/>
              </a:ext>
            </a:extLst>
          </p:cNvPr>
          <p:cNvGrpSpPr/>
          <p:nvPr/>
        </p:nvGrpSpPr>
        <p:grpSpPr>
          <a:xfrm>
            <a:off x="3076795" y="3307317"/>
            <a:ext cx="1458534" cy="381639"/>
            <a:chOff x="2372739" y="4517219"/>
            <a:chExt cx="1155975" cy="471874"/>
          </a:xfrm>
          <a:solidFill>
            <a:schemeClr val="accent3">
              <a:lumMod val="75000"/>
            </a:schemeClr>
          </a:solidFill>
        </p:grpSpPr>
        <p:sp>
          <p:nvSpPr>
            <p:cNvPr id="425" name="Teardrop 424">
              <a:extLst>
                <a:ext uri="{FF2B5EF4-FFF2-40B4-BE49-F238E27FC236}">
                  <a16:creationId xmlns:a16="http://schemas.microsoft.com/office/drawing/2014/main" id="{D4BA10A3-B1E8-4ED9-A52D-6826BC6D1452}"/>
                </a:ext>
              </a:extLst>
            </p:cNvPr>
            <p:cNvSpPr/>
            <p:nvPr/>
          </p:nvSpPr>
          <p:spPr>
            <a:xfrm rot="12264261">
              <a:off x="2372739" y="4517219"/>
              <a:ext cx="1155975" cy="471874"/>
            </a:xfrm>
            <a:prstGeom prst="teardrop">
              <a:avLst>
                <a:gd name="adj" fmla="val 4615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AFDAAAE2-C9CB-4DAE-9D1E-AFB89043FD29}"/>
                </a:ext>
              </a:extLst>
            </p:cNvPr>
            <p:cNvSpPr txBox="1"/>
            <p:nvPr/>
          </p:nvSpPr>
          <p:spPr>
            <a:xfrm rot="1689602">
              <a:off x="2639402" y="4582996"/>
              <a:ext cx="672168" cy="3161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Smad4</a:t>
              </a:r>
            </a:p>
          </p:txBody>
        </p:sp>
      </p:grpSp>
      <p:sp>
        <p:nvSpPr>
          <p:cNvPr id="438" name="Oval 11">
            <a:extLst>
              <a:ext uri="{FF2B5EF4-FFF2-40B4-BE49-F238E27FC236}">
                <a16:creationId xmlns:a16="http://schemas.microsoft.com/office/drawing/2014/main" id="{889E0DF5-CCDC-4B86-8308-E95FC4053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0872" y="5080618"/>
            <a:ext cx="1348820" cy="528636"/>
          </a:xfrm>
          <a:custGeom>
            <a:avLst/>
            <a:gdLst>
              <a:gd name="connsiteX0" fmla="*/ 0 w 523875"/>
              <a:gd name="connsiteY0" fmla="*/ 184666 h 369332"/>
              <a:gd name="connsiteX1" fmla="*/ 261938 w 523875"/>
              <a:gd name="connsiteY1" fmla="*/ 0 h 369332"/>
              <a:gd name="connsiteX2" fmla="*/ 523876 w 523875"/>
              <a:gd name="connsiteY2" fmla="*/ 184666 h 369332"/>
              <a:gd name="connsiteX3" fmla="*/ 261938 w 523875"/>
              <a:gd name="connsiteY3" fmla="*/ 369332 h 369332"/>
              <a:gd name="connsiteX4" fmla="*/ 0 w 523875"/>
              <a:gd name="connsiteY4" fmla="*/ 184666 h 369332"/>
              <a:gd name="connsiteX0" fmla="*/ 0 w 438151"/>
              <a:gd name="connsiteY0" fmla="*/ 194213 h 369378"/>
              <a:gd name="connsiteX1" fmla="*/ 176213 w 438151"/>
              <a:gd name="connsiteY1" fmla="*/ 22 h 369378"/>
              <a:gd name="connsiteX2" fmla="*/ 438151 w 438151"/>
              <a:gd name="connsiteY2" fmla="*/ 184688 h 369378"/>
              <a:gd name="connsiteX3" fmla="*/ 176213 w 438151"/>
              <a:gd name="connsiteY3" fmla="*/ 369354 h 369378"/>
              <a:gd name="connsiteX4" fmla="*/ 0 w 438151"/>
              <a:gd name="connsiteY4" fmla="*/ 194213 h 369378"/>
              <a:gd name="connsiteX0" fmla="*/ 0 w 390526"/>
              <a:gd name="connsiteY0" fmla="*/ 175165 h 369378"/>
              <a:gd name="connsiteX1" fmla="*/ 128588 w 390526"/>
              <a:gd name="connsiteY1" fmla="*/ 24 h 369378"/>
              <a:gd name="connsiteX2" fmla="*/ 390526 w 390526"/>
              <a:gd name="connsiteY2" fmla="*/ 184690 h 369378"/>
              <a:gd name="connsiteX3" fmla="*/ 128588 w 390526"/>
              <a:gd name="connsiteY3" fmla="*/ 369356 h 369378"/>
              <a:gd name="connsiteX4" fmla="*/ 0 w 390526"/>
              <a:gd name="connsiteY4" fmla="*/ 175165 h 369378"/>
              <a:gd name="connsiteX0" fmla="*/ 0 w 457201"/>
              <a:gd name="connsiteY0" fmla="*/ 175455 h 369814"/>
              <a:gd name="connsiteX1" fmla="*/ 128588 w 457201"/>
              <a:gd name="connsiteY1" fmla="*/ 314 h 369814"/>
              <a:gd name="connsiteX2" fmla="*/ 457201 w 457201"/>
              <a:gd name="connsiteY2" fmla="*/ 146880 h 369814"/>
              <a:gd name="connsiteX3" fmla="*/ 128588 w 457201"/>
              <a:gd name="connsiteY3" fmla="*/ 369646 h 369814"/>
              <a:gd name="connsiteX4" fmla="*/ 0 w 457201"/>
              <a:gd name="connsiteY4" fmla="*/ 175455 h 369814"/>
              <a:gd name="connsiteX0" fmla="*/ 470 w 457671"/>
              <a:gd name="connsiteY0" fmla="*/ 175455 h 407844"/>
              <a:gd name="connsiteX1" fmla="*/ 129058 w 457671"/>
              <a:gd name="connsiteY1" fmla="*/ 314 h 407844"/>
              <a:gd name="connsiteX2" fmla="*/ 457671 w 457671"/>
              <a:gd name="connsiteY2" fmla="*/ 146880 h 407844"/>
              <a:gd name="connsiteX3" fmla="*/ 167158 w 457671"/>
              <a:gd name="connsiteY3" fmla="*/ 407746 h 407844"/>
              <a:gd name="connsiteX4" fmla="*/ 470 w 457671"/>
              <a:gd name="connsiteY4" fmla="*/ 175455 h 407844"/>
              <a:gd name="connsiteX0" fmla="*/ 3202 w 460403"/>
              <a:gd name="connsiteY0" fmla="*/ 175455 h 407844"/>
              <a:gd name="connsiteX1" fmla="*/ 312765 w 460403"/>
              <a:gd name="connsiteY1" fmla="*/ 314 h 407844"/>
              <a:gd name="connsiteX2" fmla="*/ 460403 w 460403"/>
              <a:gd name="connsiteY2" fmla="*/ 146880 h 407844"/>
              <a:gd name="connsiteX3" fmla="*/ 169890 w 460403"/>
              <a:gd name="connsiteY3" fmla="*/ 407746 h 407844"/>
              <a:gd name="connsiteX4" fmla="*/ 3202 w 460403"/>
              <a:gd name="connsiteY4" fmla="*/ 175455 h 407844"/>
              <a:gd name="connsiteX0" fmla="*/ 35 w 457236"/>
              <a:gd name="connsiteY0" fmla="*/ 175455 h 398324"/>
              <a:gd name="connsiteX1" fmla="*/ 309598 w 457236"/>
              <a:gd name="connsiteY1" fmla="*/ 314 h 398324"/>
              <a:gd name="connsiteX2" fmla="*/ 457236 w 457236"/>
              <a:gd name="connsiteY2" fmla="*/ 146880 h 398324"/>
              <a:gd name="connsiteX3" fmla="*/ 290548 w 457236"/>
              <a:gd name="connsiteY3" fmla="*/ 398221 h 398324"/>
              <a:gd name="connsiteX4" fmla="*/ 35 w 457236"/>
              <a:gd name="connsiteY4" fmla="*/ 175455 h 398324"/>
              <a:gd name="connsiteX0" fmla="*/ 38 w 438189"/>
              <a:gd name="connsiteY0" fmla="*/ 165765 h 398100"/>
              <a:gd name="connsiteX1" fmla="*/ 290551 w 438189"/>
              <a:gd name="connsiteY1" fmla="*/ 149 h 398100"/>
              <a:gd name="connsiteX2" fmla="*/ 438189 w 438189"/>
              <a:gd name="connsiteY2" fmla="*/ 146715 h 398100"/>
              <a:gd name="connsiteX3" fmla="*/ 271501 w 438189"/>
              <a:gd name="connsiteY3" fmla="*/ 398056 h 398100"/>
              <a:gd name="connsiteX4" fmla="*/ 38 w 438189"/>
              <a:gd name="connsiteY4" fmla="*/ 165765 h 398100"/>
              <a:gd name="connsiteX0" fmla="*/ 39 w 523915"/>
              <a:gd name="connsiteY0" fmla="*/ 165635 h 397941"/>
              <a:gd name="connsiteX1" fmla="*/ 290552 w 523915"/>
              <a:gd name="connsiteY1" fmla="*/ 19 h 397941"/>
              <a:gd name="connsiteX2" fmla="*/ 523915 w 523915"/>
              <a:gd name="connsiteY2" fmla="*/ 175160 h 397941"/>
              <a:gd name="connsiteX3" fmla="*/ 271502 w 523915"/>
              <a:gd name="connsiteY3" fmla="*/ 397926 h 397941"/>
              <a:gd name="connsiteX4" fmla="*/ 39 w 523915"/>
              <a:gd name="connsiteY4" fmla="*/ 165635 h 39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915" h="397941">
                <a:moveTo>
                  <a:pt x="39" y="165635"/>
                </a:moveTo>
                <a:cubicBezTo>
                  <a:pt x="3214" y="99317"/>
                  <a:pt x="203239" y="-1569"/>
                  <a:pt x="290552" y="19"/>
                </a:cubicBezTo>
                <a:cubicBezTo>
                  <a:pt x="377865" y="1607"/>
                  <a:pt x="523915" y="73172"/>
                  <a:pt x="523915" y="175160"/>
                </a:cubicBezTo>
                <a:cubicBezTo>
                  <a:pt x="523915" y="277148"/>
                  <a:pt x="358815" y="399514"/>
                  <a:pt x="271502" y="397926"/>
                </a:cubicBezTo>
                <a:cubicBezTo>
                  <a:pt x="184189" y="396339"/>
                  <a:pt x="-3136" y="231953"/>
                  <a:pt x="39" y="165635"/>
                </a:cubicBezTo>
                <a:close/>
              </a:path>
            </a:pathLst>
          </a:custGeom>
          <a:solidFill>
            <a:srgbClr val="16BAB6"/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2400" b="1" dirty="0">
                <a:latin typeface="Arial" panose="020B0604020202020204" pitchFamily="34" charset="0"/>
              </a:rPr>
              <a:t>SBE</a:t>
            </a:r>
          </a:p>
        </p:txBody>
      </p:sp>
      <p:grpSp>
        <p:nvGrpSpPr>
          <p:cNvPr id="439" name="Group 369">
            <a:extLst>
              <a:ext uri="{FF2B5EF4-FFF2-40B4-BE49-F238E27FC236}">
                <a16:creationId xmlns:a16="http://schemas.microsoft.com/office/drawing/2014/main" id="{73B61A46-03AC-410E-AB8F-62B037167BEF}"/>
              </a:ext>
            </a:extLst>
          </p:cNvPr>
          <p:cNvGrpSpPr>
            <a:grpSpLocks/>
          </p:cNvGrpSpPr>
          <p:nvPr/>
        </p:nvGrpSpPr>
        <p:grpSpPr bwMode="auto">
          <a:xfrm>
            <a:off x="3938353" y="4502194"/>
            <a:ext cx="1151462" cy="544153"/>
            <a:chOff x="1066800" y="4619664"/>
            <a:chExt cx="609600" cy="463893"/>
          </a:xfrm>
        </p:grpSpPr>
        <p:cxnSp>
          <p:nvCxnSpPr>
            <p:cNvPr id="440" name="Straight Connector 366">
              <a:extLst>
                <a:ext uri="{FF2B5EF4-FFF2-40B4-BE49-F238E27FC236}">
                  <a16:creationId xmlns:a16="http://schemas.microsoft.com/office/drawing/2014/main" id="{A8FE279E-CB5C-4EB3-B316-A0B4E8C4AA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9664"/>
              <a:ext cx="609600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 type="triangl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1" name="Straight Connector 368">
              <a:extLst>
                <a:ext uri="{FF2B5EF4-FFF2-40B4-BE49-F238E27FC236}">
                  <a16:creationId xmlns:a16="http://schemas.microsoft.com/office/drawing/2014/main" id="{8601C878-686B-4B9E-B348-9A4C408D24F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4709" y="4636222"/>
              <a:ext cx="0" cy="447335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85" name="Group 784">
            <a:extLst>
              <a:ext uri="{FF2B5EF4-FFF2-40B4-BE49-F238E27FC236}">
                <a16:creationId xmlns:a16="http://schemas.microsoft.com/office/drawing/2014/main" id="{8FC3E1F7-EAB4-4E10-960C-670A2FEF0AB1}"/>
              </a:ext>
            </a:extLst>
          </p:cNvPr>
          <p:cNvGrpSpPr/>
          <p:nvPr/>
        </p:nvGrpSpPr>
        <p:grpSpPr>
          <a:xfrm>
            <a:off x="263684" y="3927778"/>
            <a:ext cx="11584511" cy="346330"/>
            <a:chOff x="253883" y="1128838"/>
            <a:chExt cx="11584511" cy="1046982"/>
          </a:xfrm>
        </p:grpSpPr>
        <p:grpSp>
          <p:nvGrpSpPr>
            <p:cNvPr id="786" name="Group 785">
              <a:extLst>
                <a:ext uri="{FF2B5EF4-FFF2-40B4-BE49-F238E27FC236}">
                  <a16:creationId xmlns:a16="http://schemas.microsoft.com/office/drawing/2014/main" id="{069BAD1B-F908-48E7-A6A3-D1391CC8644D}"/>
                </a:ext>
              </a:extLst>
            </p:cNvPr>
            <p:cNvGrpSpPr/>
            <p:nvPr/>
          </p:nvGrpSpPr>
          <p:grpSpPr>
            <a:xfrm>
              <a:off x="2375856" y="1128838"/>
              <a:ext cx="7530144" cy="664278"/>
              <a:chOff x="2362200" y="1223962"/>
              <a:chExt cx="7105650" cy="1019175"/>
            </a:xfrm>
          </p:grpSpPr>
          <p:sp>
            <p:nvSpPr>
              <p:cNvPr id="939" name="Oval 938">
                <a:extLst>
                  <a:ext uri="{FF2B5EF4-FFF2-40B4-BE49-F238E27FC236}">
                    <a16:creationId xmlns:a16="http://schemas.microsoft.com/office/drawing/2014/main" id="{6690BB2D-B599-4857-A06E-FB92DEC97196}"/>
                  </a:ext>
                </a:extLst>
              </p:cNvPr>
              <p:cNvSpPr/>
              <p:nvPr/>
            </p:nvSpPr>
            <p:spPr bwMode="auto">
              <a:xfrm>
                <a:off x="42005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0" name="Oval 939">
                <a:extLst>
                  <a:ext uri="{FF2B5EF4-FFF2-40B4-BE49-F238E27FC236}">
                    <a16:creationId xmlns:a16="http://schemas.microsoft.com/office/drawing/2014/main" id="{47AB806B-F644-4F06-8914-01C7F68050B3}"/>
                  </a:ext>
                </a:extLst>
              </p:cNvPr>
              <p:cNvSpPr/>
              <p:nvPr/>
            </p:nvSpPr>
            <p:spPr bwMode="auto">
              <a:xfrm>
                <a:off x="37433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1" name="Oval 940">
                <a:extLst>
                  <a:ext uri="{FF2B5EF4-FFF2-40B4-BE49-F238E27FC236}">
                    <a16:creationId xmlns:a16="http://schemas.microsoft.com/office/drawing/2014/main" id="{F59FE95A-81BC-417C-A46A-6929737582A1}"/>
                  </a:ext>
                </a:extLst>
              </p:cNvPr>
              <p:cNvSpPr/>
              <p:nvPr/>
            </p:nvSpPr>
            <p:spPr bwMode="auto">
              <a:xfrm>
                <a:off x="39719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2" name="Oval 941">
                <a:extLst>
                  <a:ext uri="{FF2B5EF4-FFF2-40B4-BE49-F238E27FC236}">
                    <a16:creationId xmlns:a16="http://schemas.microsoft.com/office/drawing/2014/main" id="{1C76BF56-F353-4E33-B23D-6F6433802B5B}"/>
                  </a:ext>
                </a:extLst>
              </p:cNvPr>
              <p:cNvSpPr/>
              <p:nvPr/>
            </p:nvSpPr>
            <p:spPr bwMode="auto">
              <a:xfrm>
                <a:off x="92392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3" name="Oval 942">
                <a:extLst>
                  <a:ext uri="{FF2B5EF4-FFF2-40B4-BE49-F238E27FC236}">
                    <a16:creationId xmlns:a16="http://schemas.microsoft.com/office/drawing/2014/main" id="{76C1CC63-589C-4B41-86FF-2C5578289FA2}"/>
                  </a:ext>
                </a:extLst>
              </p:cNvPr>
              <p:cNvSpPr/>
              <p:nvPr/>
            </p:nvSpPr>
            <p:spPr bwMode="auto">
              <a:xfrm>
                <a:off x="46577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4" name="Oval 943">
                <a:extLst>
                  <a:ext uri="{FF2B5EF4-FFF2-40B4-BE49-F238E27FC236}">
                    <a16:creationId xmlns:a16="http://schemas.microsoft.com/office/drawing/2014/main" id="{5BD4DB21-1BBE-4F24-87AB-05F34C98280E}"/>
                  </a:ext>
                </a:extLst>
              </p:cNvPr>
              <p:cNvSpPr/>
              <p:nvPr/>
            </p:nvSpPr>
            <p:spPr bwMode="auto">
              <a:xfrm>
                <a:off x="48863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5" name="Oval 944">
                <a:extLst>
                  <a:ext uri="{FF2B5EF4-FFF2-40B4-BE49-F238E27FC236}">
                    <a16:creationId xmlns:a16="http://schemas.microsoft.com/office/drawing/2014/main" id="{FBC58AB2-04D4-40E3-91B3-A648F25D303B}"/>
                  </a:ext>
                </a:extLst>
              </p:cNvPr>
              <p:cNvSpPr/>
              <p:nvPr/>
            </p:nvSpPr>
            <p:spPr bwMode="auto">
              <a:xfrm>
                <a:off x="51149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6" name="Oval 945">
                <a:extLst>
                  <a:ext uri="{FF2B5EF4-FFF2-40B4-BE49-F238E27FC236}">
                    <a16:creationId xmlns:a16="http://schemas.microsoft.com/office/drawing/2014/main" id="{D850E8BF-3651-4EB6-B455-AFC0BF928F3C}"/>
                  </a:ext>
                </a:extLst>
              </p:cNvPr>
              <p:cNvSpPr/>
              <p:nvPr/>
            </p:nvSpPr>
            <p:spPr bwMode="auto">
              <a:xfrm>
                <a:off x="53435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7" name="Oval 946">
                <a:extLst>
                  <a:ext uri="{FF2B5EF4-FFF2-40B4-BE49-F238E27FC236}">
                    <a16:creationId xmlns:a16="http://schemas.microsoft.com/office/drawing/2014/main" id="{CB3CB54F-31A9-4914-AC1D-B1CDCACD8A5E}"/>
                  </a:ext>
                </a:extLst>
              </p:cNvPr>
              <p:cNvSpPr/>
              <p:nvPr/>
            </p:nvSpPr>
            <p:spPr bwMode="auto">
              <a:xfrm>
                <a:off x="90106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8" name="Oval 947">
                <a:extLst>
                  <a:ext uri="{FF2B5EF4-FFF2-40B4-BE49-F238E27FC236}">
                    <a16:creationId xmlns:a16="http://schemas.microsoft.com/office/drawing/2014/main" id="{970BADFE-054D-44E1-B5E9-454E3C24D2DF}"/>
                  </a:ext>
                </a:extLst>
              </p:cNvPr>
              <p:cNvSpPr/>
              <p:nvPr/>
            </p:nvSpPr>
            <p:spPr bwMode="auto">
              <a:xfrm>
                <a:off x="71818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49" name="Oval 948">
                <a:extLst>
                  <a:ext uri="{FF2B5EF4-FFF2-40B4-BE49-F238E27FC236}">
                    <a16:creationId xmlns:a16="http://schemas.microsoft.com/office/drawing/2014/main" id="{A12442CA-EFAC-452A-A68E-FFC981A56AAD}"/>
                  </a:ext>
                </a:extLst>
              </p:cNvPr>
              <p:cNvSpPr/>
              <p:nvPr/>
            </p:nvSpPr>
            <p:spPr bwMode="auto">
              <a:xfrm>
                <a:off x="69532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0" name="Oval 949">
                <a:extLst>
                  <a:ext uri="{FF2B5EF4-FFF2-40B4-BE49-F238E27FC236}">
                    <a16:creationId xmlns:a16="http://schemas.microsoft.com/office/drawing/2014/main" id="{FC59CA94-A773-4CC7-98CE-AE8D0143FD66}"/>
                  </a:ext>
                </a:extLst>
              </p:cNvPr>
              <p:cNvSpPr/>
              <p:nvPr/>
            </p:nvSpPr>
            <p:spPr bwMode="auto">
              <a:xfrm>
                <a:off x="55816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1" name="Oval 950">
                <a:extLst>
                  <a:ext uri="{FF2B5EF4-FFF2-40B4-BE49-F238E27FC236}">
                    <a16:creationId xmlns:a16="http://schemas.microsoft.com/office/drawing/2014/main" id="{B369CB2D-D2C4-470A-9203-5250BEFE2037}"/>
                  </a:ext>
                </a:extLst>
              </p:cNvPr>
              <p:cNvSpPr/>
              <p:nvPr/>
            </p:nvSpPr>
            <p:spPr bwMode="auto">
              <a:xfrm>
                <a:off x="58102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2" name="Oval 951">
                <a:extLst>
                  <a:ext uri="{FF2B5EF4-FFF2-40B4-BE49-F238E27FC236}">
                    <a16:creationId xmlns:a16="http://schemas.microsoft.com/office/drawing/2014/main" id="{DC406A88-8756-426D-83E8-05C0890DD1E6}"/>
                  </a:ext>
                </a:extLst>
              </p:cNvPr>
              <p:cNvSpPr/>
              <p:nvPr/>
            </p:nvSpPr>
            <p:spPr bwMode="auto">
              <a:xfrm>
                <a:off x="60388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3" name="Oval 952">
                <a:extLst>
                  <a:ext uri="{FF2B5EF4-FFF2-40B4-BE49-F238E27FC236}">
                    <a16:creationId xmlns:a16="http://schemas.microsoft.com/office/drawing/2014/main" id="{418A36DD-60B7-4E8E-91A3-9A449DCB2A99}"/>
                  </a:ext>
                </a:extLst>
              </p:cNvPr>
              <p:cNvSpPr/>
              <p:nvPr/>
            </p:nvSpPr>
            <p:spPr bwMode="auto">
              <a:xfrm>
                <a:off x="62674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4" name="Oval 953">
                <a:extLst>
                  <a:ext uri="{FF2B5EF4-FFF2-40B4-BE49-F238E27FC236}">
                    <a16:creationId xmlns:a16="http://schemas.microsoft.com/office/drawing/2014/main" id="{ED37E866-A0A5-4D80-A827-79FE7CA33BC3}"/>
                  </a:ext>
                </a:extLst>
              </p:cNvPr>
              <p:cNvSpPr/>
              <p:nvPr/>
            </p:nvSpPr>
            <p:spPr bwMode="auto">
              <a:xfrm>
                <a:off x="64960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5" name="Oval 954">
                <a:extLst>
                  <a:ext uri="{FF2B5EF4-FFF2-40B4-BE49-F238E27FC236}">
                    <a16:creationId xmlns:a16="http://schemas.microsoft.com/office/drawing/2014/main" id="{EE22709E-EA7A-49EB-8FEF-33CB242C30AD}"/>
                  </a:ext>
                </a:extLst>
              </p:cNvPr>
              <p:cNvSpPr/>
              <p:nvPr/>
            </p:nvSpPr>
            <p:spPr bwMode="auto">
              <a:xfrm>
                <a:off x="67246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6" name="Oval 955">
                <a:extLst>
                  <a:ext uri="{FF2B5EF4-FFF2-40B4-BE49-F238E27FC236}">
                    <a16:creationId xmlns:a16="http://schemas.microsoft.com/office/drawing/2014/main" id="{A811DC14-F309-4BE4-9806-19D1E2853C8C}"/>
                  </a:ext>
                </a:extLst>
              </p:cNvPr>
              <p:cNvSpPr/>
              <p:nvPr/>
            </p:nvSpPr>
            <p:spPr bwMode="auto">
              <a:xfrm>
                <a:off x="87820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7" name="Oval 956">
                <a:extLst>
                  <a:ext uri="{FF2B5EF4-FFF2-40B4-BE49-F238E27FC236}">
                    <a16:creationId xmlns:a16="http://schemas.microsoft.com/office/drawing/2014/main" id="{B4555A8B-6C14-4F8D-85D1-79AB987D4B6F}"/>
                  </a:ext>
                </a:extLst>
              </p:cNvPr>
              <p:cNvSpPr/>
              <p:nvPr/>
            </p:nvSpPr>
            <p:spPr bwMode="auto">
              <a:xfrm>
                <a:off x="74009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8" name="Oval 957">
                <a:extLst>
                  <a:ext uri="{FF2B5EF4-FFF2-40B4-BE49-F238E27FC236}">
                    <a16:creationId xmlns:a16="http://schemas.microsoft.com/office/drawing/2014/main" id="{FC587C41-A3CE-4FC6-A249-FD65CA1CC269}"/>
                  </a:ext>
                </a:extLst>
              </p:cNvPr>
              <p:cNvSpPr/>
              <p:nvPr/>
            </p:nvSpPr>
            <p:spPr bwMode="auto">
              <a:xfrm>
                <a:off x="76295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59" name="Oval 958">
                <a:extLst>
                  <a:ext uri="{FF2B5EF4-FFF2-40B4-BE49-F238E27FC236}">
                    <a16:creationId xmlns:a16="http://schemas.microsoft.com/office/drawing/2014/main" id="{A23339E0-B91C-40BF-AF86-B645161B0508}"/>
                  </a:ext>
                </a:extLst>
              </p:cNvPr>
              <p:cNvSpPr/>
              <p:nvPr/>
            </p:nvSpPr>
            <p:spPr bwMode="auto">
              <a:xfrm>
                <a:off x="78581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0" name="Oval 959">
                <a:extLst>
                  <a:ext uri="{FF2B5EF4-FFF2-40B4-BE49-F238E27FC236}">
                    <a16:creationId xmlns:a16="http://schemas.microsoft.com/office/drawing/2014/main" id="{99CA31D3-FFDD-4832-BF7D-6B162FE5A6ED}"/>
                  </a:ext>
                </a:extLst>
              </p:cNvPr>
              <p:cNvSpPr/>
              <p:nvPr/>
            </p:nvSpPr>
            <p:spPr bwMode="auto">
              <a:xfrm>
                <a:off x="80867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1" name="Oval 960">
                <a:extLst>
                  <a:ext uri="{FF2B5EF4-FFF2-40B4-BE49-F238E27FC236}">
                    <a16:creationId xmlns:a16="http://schemas.microsoft.com/office/drawing/2014/main" id="{47F97445-9268-41DD-A99C-ECBD331941FC}"/>
                  </a:ext>
                </a:extLst>
              </p:cNvPr>
              <p:cNvSpPr/>
              <p:nvPr/>
            </p:nvSpPr>
            <p:spPr bwMode="auto">
              <a:xfrm>
                <a:off x="83248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2" name="Oval 961">
                <a:extLst>
                  <a:ext uri="{FF2B5EF4-FFF2-40B4-BE49-F238E27FC236}">
                    <a16:creationId xmlns:a16="http://schemas.microsoft.com/office/drawing/2014/main" id="{12C67676-3031-47A6-BCE5-3E1C6A647698}"/>
                  </a:ext>
                </a:extLst>
              </p:cNvPr>
              <p:cNvSpPr/>
              <p:nvPr/>
            </p:nvSpPr>
            <p:spPr bwMode="auto">
              <a:xfrm>
                <a:off x="85534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3" name="Oval 962">
                <a:extLst>
                  <a:ext uri="{FF2B5EF4-FFF2-40B4-BE49-F238E27FC236}">
                    <a16:creationId xmlns:a16="http://schemas.microsoft.com/office/drawing/2014/main" id="{EC5CF5E9-6CF2-448F-B51F-D92DB0545282}"/>
                  </a:ext>
                </a:extLst>
              </p:cNvPr>
              <p:cNvSpPr/>
              <p:nvPr/>
            </p:nvSpPr>
            <p:spPr bwMode="auto">
              <a:xfrm>
                <a:off x="44291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4" name="Oval 963">
                <a:extLst>
                  <a:ext uri="{FF2B5EF4-FFF2-40B4-BE49-F238E27FC236}">
                    <a16:creationId xmlns:a16="http://schemas.microsoft.com/office/drawing/2014/main" id="{70C75052-143D-4C76-9438-3697821F2946}"/>
                  </a:ext>
                </a:extLst>
              </p:cNvPr>
              <p:cNvSpPr/>
              <p:nvPr/>
            </p:nvSpPr>
            <p:spPr bwMode="auto">
              <a:xfrm>
                <a:off x="25908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5" name="Oval 964">
                <a:extLst>
                  <a:ext uri="{FF2B5EF4-FFF2-40B4-BE49-F238E27FC236}">
                    <a16:creationId xmlns:a16="http://schemas.microsoft.com/office/drawing/2014/main" id="{96C775F8-BEF7-47B2-BF73-3D507215516D}"/>
                  </a:ext>
                </a:extLst>
              </p:cNvPr>
              <p:cNvSpPr/>
              <p:nvPr/>
            </p:nvSpPr>
            <p:spPr bwMode="auto">
              <a:xfrm>
                <a:off x="23622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6" name="Oval 965">
                <a:extLst>
                  <a:ext uri="{FF2B5EF4-FFF2-40B4-BE49-F238E27FC236}">
                    <a16:creationId xmlns:a16="http://schemas.microsoft.com/office/drawing/2014/main" id="{FD3E4A56-50B1-41A1-B97E-E0B2D8831DA5}"/>
                  </a:ext>
                </a:extLst>
              </p:cNvPr>
              <p:cNvSpPr/>
              <p:nvPr/>
            </p:nvSpPr>
            <p:spPr bwMode="auto">
              <a:xfrm>
                <a:off x="30480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7" name="Oval 966">
                <a:extLst>
                  <a:ext uri="{FF2B5EF4-FFF2-40B4-BE49-F238E27FC236}">
                    <a16:creationId xmlns:a16="http://schemas.microsoft.com/office/drawing/2014/main" id="{37E2CE54-51F3-46BE-972F-04E0ABF48C17}"/>
                  </a:ext>
                </a:extLst>
              </p:cNvPr>
              <p:cNvSpPr/>
              <p:nvPr/>
            </p:nvSpPr>
            <p:spPr bwMode="auto">
              <a:xfrm>
                <a:off x="32766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8" name="Oval 967">
                <a:extLst>
                  <a:ext uri="{FF2B5EF4-FFF2-40B4-BE49-F238E27FC236}">
                    <a16:creationId xmlns:a16="http://schemas.microsoft.com/office/drawing/2014/main" id="{712F1DF8-26BC-487D-B0B7-288695769667}"/>
                  </a:ext>
                </a:extLst>
              </p:cNvPr>
              <p:cNvSpPr/>
              <p:nvPr/>
            </p:nvSpPr>
            <p:spPr bwMode="auto">
              <a:xfrm>
                <a:off x="35052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69" name="Oval 968">
                <a:extLst>
                  <a:ext uri="{FF2B5EF4-FFF2-40B4-BE49-F238E27FC236}">
                    <a16:creationId xmlns:a16="http://schemas.microsoft.com/office/drawing/2014/main" id="{5F3FD982-A9ED-4091-906A-194B4180B943}"/>
                  </a:ext>
                </a:extLst>
              </p:cNvPr>
              <p:cNvSpPr/>
              <p:nvPr/>
            </p:nvSpPr>
            <p:spPr bwMode="auto">
              <a:xfrm>
                <a:off x="28194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0" name="Oval 969">
                <a:extLst>
                  <a:ext uri="{FF2B5EF4-FFF2-40B4-BE49-F238E27FC236}">
                    <a16:creationId xmlns:a16="http://schemas.microsoft.com/office/drawing/2014/main" id="{BA0A0AFD-67CB-4567-9986-D17C2F3DAA41}"/>
                  </a:ext>
                </a:extLst>
              </p:cNvPr>
              <p:cNvSpPr/>
              <p:nvPr/>
            </p:nvSpPr>
            <p:spPr bwMode="auto">
              <a:xfrm>
                <a:off x="42005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1" name="Oval 970">
                <a:extLst>
                  <a:ext uri="{FF2B5EF4-FFF2-40B4-BE49-F238E27FC236}">
                    <a16:creationId xmlns:a16="http://schemas.microsoft.com/office/drawing/2014/main" id="{EFB2D850-627C-443F-8857-AF301FC3BDAF}"/>
                  </a:ext>
                </a:extLst>
              </p:cNvPr>
              <p:cNvSpPr/>
              <p:nvPr/>
            </p:nvSpPr>
            <p:spPr bwMode="auto">
              <a:xfrm>
                <a:off x="37433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2" name="Oval 971">
                <a:extLst>
                  <a:ext uri="{FF2B5EF4-FFF2-40B4-BE49-F238E27FC236}">
                    <a16:creationId xmlns:a16="http://schemas.microsoft.com/office/drawing/2014/main" id="{77C04215-F917-4C74-94E6-D5D957FE0FED}"/>
                  </a:ext>
                </a:extLst>
              </p:cNvPr>
              <p:cNvSpPr/>
              <p:nvPr/>
            </p:nvSpPr>
            <p:spPr bwMode="auto">
              <a:xfrm>
                <a:off x="39719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3" name="Oval 972">
                <a:extLst>
                  <a:ext uri="{FF2B5EF4-FFF2-40B4-BE49-F238E27FC236}">
                    <a16:creationId xmlns:a16="http://schemas.microsoft.com/office/drawing/2014/main" id="{D33F902B-9CAD-46CC-B88F-717939250021}"/>
                  </a:ext>
                </a:extLst>
              </p:cNvPr>
              <p:cNvSpPr/>
              <p:nvPr/>
            </p:nvSpPr>
            <p:spPr bwMode="auto">
              <a:xfrm>
                <a:off x="92392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4" name="Oval 973">
                <a:extLst>
                  <a:ext uri="{FF2B5EF4-FFF2-40B4-BE49-F238E27FC236}">
                    <a16:creationId xmlns:a16="http://schemas.microsoft.com/office/drawing/2014/main" id="{47415809-34BF-4068-8183-AE936A137B59}"/>
                  </a:ext>
                </a:extLst>
              </p:cNvPr>
              <p:cNvSpPr/>
              <p:nvPr/>
            </p:nvSpPr>
            <p:spPr bwMode="auto">
              <a:xfrm>
                <a:off x="46577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5" name="Oval 974">
                <a:extLst>
                  <a:ext uri="{FF2B5EF4-FFF2-40B4-BE49-F238E27FC236}">
                    <a16:creationId xmlns:a16="http://schemas.microsoft.com/office/drawing/2014/main" id="{376D43A0-7AF8-4DC6-8288-8267E459FEDC}"/>
                  </a:ext>
                </a:extLst>
              </p:cNvPr>
              <p:cNvSpPr/>
              <p:nvPr/>
            </p:nvSpPr>
            <p:spPr bwMode="auto">
              <a:xfrm>
                <a:off x="48863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6" name="Oval 975">
                <a:extLst>
                  <a:ext uri="{FF2B5EF4-FFF2-40B4-BE49-F238E27FC236}">
                    <a16:creationId xmlns:a16="http://schemas.microsoft.com/office/drawing/2014/main" id="{98C862FC-6B20-43AC-86ED-2F6274D43C00}"/>
                  </a:ext>
                </a:extLst>
              </p:cNvPr>
              <p:cNvSpPr/>
              <p:nvPr/>
            </p:nvSpPr>
            <p:spPr bwMode="auto">
              <a:xfrm>
                <a:off x="51149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7" name="Oval 976">
                <a:extLst>
                  <a:ext uri="{FF2B5EF4-FFF2-40B4-BE49-F238E27FC236}">
                    <a16:creationId xmlns:a16="http://schemas.microsoft.com/office/drawing/2014/main" id="{883D5C9E-B08C-466C-8CFE-C49628CC0C43}"/>
                  </a:ext>
                </a:extLst>
              </p:cNvPr>
              <p:cNvSpPr/>
              <p:nvPr/>
            </p:nvSpPr>
            <p:spPr bwMode="auto">
              <a:xfrm>
                <a:off x="53435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8" name="Oval 977">
                <a:extLst>
                  <a:ext uri="{FF2B5EF4-FFF2-40B4-BE49-F238E27FC236}">
                    <a16:creationId xmlns:a16="http://schemas.microsoft.com/office/drawing/2014/main" id="{A82DC046-0B9C-4275-BBF3-7102F6993AB9}"/>
                  </a:ext>
                </a:extLst>
              </p:cNvPr>
              <p:cNvSpPr/>
              <p:nvPr/>
            </p:nvSpPr>
            <p:spPr bwMode="auto">
              <a:xfrm>
                <a:off x="90106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79" name="Oval 978">
                <a:extLst>
                  <a:ext uri="{FF2B5EF4-FFF2-40B4-BE49-F238E27FC236}">
                    <a16:creationId xmlns:a16="http://schemas.microsoft.com/office/drawing/2014/main" id="{7FBDF3AD-F80A-48CF-A27F-5B20AC227F68}"/>
                  </a:ext>
                </a:extLst>
              </p:cNvPr>
              <p:cNvSpPr/>
              <p:nvPr/>
            </p:nvSpPr>
            <p:spPr bwMode="auto">
              <a:xfrm>
                <a:off x="71818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0" name="Oval 979">
                <a:extLst>
                  <a:ext uri="{FF2B5EF4-FFF2-40B4-BE49-F238E27FC236}">
                    <a16:creationId xmlns:a16="http://schemas.microsoft.com/office/drawing/2014/main" id="{B16FD960-F194-453F-8398-FC76F32702BD}"/>
                  </a:ext>
                </a:extLst>
              </p:cNvPr>
              <p:cNvSpPr/>
              <p:nvPr/>
            </p:nvSpPr>
            <p:spPr bwMode="auto">
              <a:xfrm>
                <a:off x="69532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1" name="Oval 980">
                <a:extLst>
                  <a:ext uri="{FF2B5EF4-FFF2-40B4-BE49-F238E27FC236}">
                    <a16:creationId xmlns:a16="http://schemas.microsoft.com/office/drawing/2014/main" id="{90BF3D18-4699-4683-B695-83C76907AC83}"/>
                  </a:ext>
                </a:extLst>
              </p:cNvPr>
              <p:cNvSpPr/>
              <p:nvPr/>
            </p:nvSpPr>
            <p:spPr bwMode="auto">
              <a:xfrm>
                <a:off x="55816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2" name="Oval 981">
                <a:extLst>
                  <a:ext uri="{FF2B5EF4-FFF2-40B4-BE49-F238E27FC236}">
                    <a16:creationId xmlns:a16="http://schemas.microsoft.com/office/drawing/2014/main" id="{961C9695-22E6-48E6-B21D-59F38155A17C}"/>
                  </a:ext>
                </a:extLst>
              </p:cNvPr>
              <p:cNvSpPr/>
              <p:nvPr/>
            </p:nvSpPr>
            <p:spPr bwMode="auto">
              <a:xfrm>
                <a:off x="58102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3" name="Oval 982">
                <a:extLst>
                  <a:ext uri="{FF2B5EF4-FFF2-40B4-BE49-F238E27FC236}">
                    <a16:creationId xmlns:a16="http://schemas.microsoft.com/office/drawing/2014/main" id="{C2D07966-3242-4B06-B819-48DCF2C6A8B6}"/>
                  </a:ext>
                </a:extLst>
              </p:cNvPr>
              <p:cNvSpPr/>
              <p:nvPr/>
            </p:nvSpPr>
            <p:spPr bwMode="auto">
              <a:xfrm>
                <a:off x="60388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4" name="Oval 983">
                <a:extLst>
                  <a:ext uri="{FF2B5EF4-FFF2-40B4-BE49-F238E27FC236}">
                    <a16:creationId xmlns:a16="http://schemas.microsoft.com/office/drawing/2014/main" id="{F623EAC9-BB32-4F89-AA97-9E8A2C3462B3}"/>
                  </a:ext>
                </a:extLst>
              </p:cNvPr>
              <p:cNvSpPr/>
              <p:nvPr/>
            </p:nvSpPr>
            <p:spPr bwMode="auto">
              <a:xfrm>
                <a:off x="62674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5" name="Oval 984">
                <a:extLst>
                  <a:ext uri="{FF2B5EF4-FFF2-40B4-BE49-F238E27FC236}">
                    <a16:creationId xmlns:a16="http://schemas.microsoft.com/office/drawing/2014/main" id="{64534BD3-AFC8-4513-AD33-A306A4F74B80}"/>
                  </a:ext>
                </a:extLst>
              </p:cNvPr>
              <p:cNvSpPr/>
              <p:nvPr/>
            </p:nvSpPr>
            <p:spPr bwMode="auto">
              <a:xfrm>
                <a:off x="64960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6" name="Oval 985">
                <a:extLst>
                  <a:ext uri="{FF2B5EF4-FFF2-40B4-BE49-F238E27FC236}">
                    <a16:creationId xmlns:a16="http://schemas.microsoft.com/office/drawing/2014/main" id="{D409634D-FB1B-4B13-A1D3-E143FCE96BFB}"/>
                  </a:ext>
                </a:extLst>
              </p:cNvPr>
              <p:cNvSpPr/>
              <p:nvPr/>
            </p:nvSpPr>
            <p:spPr bwMode="auto">
              <a:xfrm>
                <a:off x="67246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7" name="Oval 986">
                <a:extLst>
                  <a:ext uri="{FF2B5EF4-FFF2-40B4-BE49-F238E27FC236}">
                    <a16:creationId xmlns:a16="http://schemas.microsoft.com/office/drawing/2014/main" id="{733DD5E4-D856-4323-A452-837112B3CCCB}"/>
                  </a:ext>
                </a:extLst>
              </p:cNvPr>
              <p:cNvSpPr/>
              <p:nvPr/>
            </p:nvSpPr>
            <p:spPr bwMode="auto">
              <a:xfrm>
                <a:off x="87820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8" name="Oval 987">
                <a:extLst>
                  <a:ext uri="{FF2B5EF4-FFF2-40B4-BE49-F238E27FC236}">
                    <a16:creationId xmlns:a16="http://schemas.microsoft.com/office/drawing/2014/main" id="{F8253146-3D7E-466C-ADBF-4B5153CD3180}"/>
                  </a:ext>
                </a:extLst>
              </p:cNvPr>
              <p:cNvSpPr/>
              <p:nvPr/>
            </p:nvSpPr>
            <p:spPr bwMode="auto">
              <a:xfrm>
                <a:off x="74009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89" name="Oval 988">
                <a:extLst>
                  <a:ext uri="{FF2B5EF4-FFF2-40B4-BE49-F238E27FC236}">
                    <a16:creationId xmlns:a16="http://schemas.microsoft.com/office/drawing/2014/main" id="{C83890F7-14C2-41D8-B259-45819AB0CA8F}"/>
                  </a:ext>
                </a:extLst>
              </p:cNvPr>
              <p:cNvSpPr/>
              <p:nvPr/>
            </p:nvSpPr>
            <p:spPr bwMode="auto">
              <a:xfrm>
                <a:off x="76295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0" name="Oval 989">
                <a:extLst>
                  <a:ext uri="{FF2B5EF4-FFF2-40B4-BE49-F238E27FC236}">
                    <a16:creationId xmlns:a16="http://schemas.microsoft.com/office/drawing/2014/main" id="{50FF0AE3-74D2-4CF0-8C9B-A0B8DE222800}"/>
                  </a:ext>
                </a:extLst>
              </p:cNvPr>
              <p:cNvSpPr/>
              <p:nvPr/>
            </p:nvSpPr>
            <p:spPr bwMode="auto">
              <a:xfrm>
                <a:off x="78581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1" name="Oval 990">
                <a:extLst>
                  <a:ext uri="{FF2B5EF4-FFF2-40B4-BE49-F238E27FC236}">
                    <a16:creationId xmlns:a16="http://schemas.microsoft.com/office/drawing/2014/main" id="{B5993138-4A8B-4C67-AF48-BDEF743863E2}"/>
                  </a:ext>
                </a:extLst>
              </p:cNvPr>
              <p:cNvSpPr/>
              <p:nvPr/>
            </p:nvSpPr>
            <p:spPr bwMode="auto">
              <a:xfrm>
                <a:off x="80867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2" name="Oval 991">
                <a:extLst>
                  <a:ext uri="{FF2B5EF4-FFF2-40B4-BE49-F238E27FC236}">
                    <a16:creationId xmlns:a16="http://schemas.microsoft.com/office/drawing/2014/main" id="{9645E9B2-064F-4722-8E72-172869EB3D8D}"/>
                  </a:ext>
                </a:extLst>
              </p:cNvPr>
              <p:cNvSpPr/>
              <p:nvPr/>
            </p:nvSpPr>
            <p:spPr bwMode="auto">
              <a:xfrm>
                <a:off x="83248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3" name="Oval 992">
                <a:extLst>
                  <a:ext uri="{FF2B5EF4-FFF2-40B4-BE49-F238E27FC236}">
                    <a16:creationId xmlns:a16="http://schemas.microsoft.com/office/drawing/2014/main" id="{B0CAE1AA-38D3-44B1-853B-2F1F882CD46C}"/>
                  </a:ext>
                </a:extLst>
              </p:cNvPr>
              <p:cNvSpPr/>
              <p:nvPr/>
            </p:nvSpPr>
            <p:spPr bwMode="auto">
              <a:xfrm>
                <a:off x="85534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4" name="Oval 993">
                <a:extLst>
                  <a:ext uri="{FF2B5EF4-FFF2-40B4-BE49-F238E27FC236}">
                    <a16:creationId xmlns:a16="http://schemas.microsoft.com/office/drawing/2014/main" id="{8A2EDAB1-5A66-40C0-A9A9-898250DD17E8}"/>
                  </a:ext>
                </a:extLst>
              </p:cNvPr>
              <p:cNvSpPr/>
              <p:nvPr/>
            </p:nvSpPr>
            <p:spPr bwMode="auto">
              <a:xfrm>
                <a:off x="44291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5" name="Oval 994">
                <a:extLst>
                  <a:ext uri="{FF2B5EF4-FFF2-40B4-BE49-F238E27FC236}">
                    <a16:creationId xmlns:a16="http://schemas.microsoft.com/office/drawing/2014/main" id="{08D3E84E-3BEA-4491-8871-832A10994E32}"/>
                  </a:ext>
                </a:extLst>
              </p:cNvPr>
              <p:cNvSpPr/>
              <p:nvPr/>
            </p:nvSpPr>
            <p:spPr bwMode="auto">
              <a:xfrm>
                <a:off x="25908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6" name="Oval 995">
                <a:extLst>
                  <a:ext uri="{FF2B5EF4-FFF2-40B4-BE49-F238E27FC236}">
                    <a16:creationId xmlns:a16="http://schemas.microsoft.com/office/drawing/2014/main" id="{9C707B59-B4D4-4655-AF5A-B64FBFC73A76}"/>
                  </a:ext>
                </a:extLst>
              </p:cNvPr>
              <p:cNvSpPr/>
              <p:nvPr/>
            </p:nvSpPr>
            <p:spPr bwMode="auto">
              <a:xfrm>
                <a:off x="23622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7" name="Oval 996">
                <a:extLst>
                  <a:ext uri="{FF2B5EF4-FFF2-40B4-BE49-F238E27FC236}">
                    <a16:creationId xmlns:a16="http://schemas.microsoft.com/office/drawing/2014/main" id="{A7852F1F-D640-4E9F-8AA4-107B2EDD5A8B}"/>
                  </a:ext>
                </a:extLst>
              </p:cNvPr>
              <p:cNvSpPr/>
              <p:nvPr/>
            </p:nvSpPr>
            <p:spPr bwMode="auto">
              <a:xfrm>
                <a:off x="30480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8" name="Oval 997">
                <a:extLst>
                  <a:ext uri="{FF2B5EF4-FFF2-40B4-BE49-F238E27FC236}">
                    <a16:creationId xmlns:a16="http://schemas.microsoft.com/office/drawing/2014/main" id="{A0BE71E7-837B-41E4-9C00-58D1D45BCD81}"/>
                  </a:ext>
                </a:extLst>
              </p:cNvPr>
              <p:cNvSpPr/>
              <p:nvPr/>
            </p:nvSpPr>
            <p:spPr bwMode="auto">
              <a:xfrm>
                <a:off x="32766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999" name="Oval 998">
                <a:extLst>
                  <a:ext uri="{FF2B5EF4-FFF2-40B4-BE49-F238E27FC236}">
                    <a16:creationId xmlns:a16="http://schemas.microsoft.com/office/drawing/2014/main" id="{16E4FE7E-FE0B-4AD8-8A0C-D70F12275462}"/>
                  </a:ext>
                </a:extLst>
              </p:cNvPr>
              <p:cNvSpPr/>
              <p:nvPr/>
            </p:nvSpPr>
            <p:spPr bwMode="auto">
              <a:xfrm>
                <a:off x="35052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000" name="Oval 999">
                <a:extLst>
                  <a:ext uri="{FF2B5EF4-FFF2-40B4-BE49-F238E27FC236}">
                    <a16:creationId xmlns:a16="http://schemas.microsoft.com/office/drawing/2014/main" id="{D8D99571-EE07-4783-9475-3A4F0EEF18EA}"/>
                  </a:ext>
                </a:extLst>
              </p:cNvPr>
              <p:cNvSpPr/>
              <p:nvPr/>
            </p:nvSpPr>
            <p:spPr bwMode="auto">
              <a:xfrm>
                <a:off x="28194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01" name="Group 79">
                <a:extLst>
                  <a:ext uri="{FF2B5EF4-FFF2-40B4-BE49-F238E27FC236}">
                    <a16:creationId xmlns:a16="http://schemas.microsoft.com/office/drawing/2014/main" id="{788EE7B3-48E7-4715-92EB-CDDAB0113B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72537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85" name="Curved Connector 188">
                  <a:extLst>
                    <a:ext uri="{FF2B5EF4-FFF2-40B4-BE49-F238E27FC236}">
                      <a16:creationId xmlns:a16="http://schemas.microsoft.com/office/drawing/2014/main" id="{8A986D4A-3DC3-4BE2-9DE2-3882906F0A6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6" name="Curved Connector 189">
                  <a:extLst>
                    <a:ext uri="{FF2B5EF4-FFF2-40B4-BE49-F238E27FC236}">
                      <a16:creationId xmlns:a16="http://schemas.microsoft.com/office/drawing/2014/main" id="{9C63C660-A996-46C9-A9E4-01F43AF585B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2" name="Group 79">
                <a:extLst>
                  <a:ext uri="{FF2B5EF4-FFF2-40B4-BE49-F238E27FC236}">
                    <a16:creationId xmlns:a16="http://schemas.microsoft.com/office/drawing/2014/main" id="{EC9815F2-E48A-4DF1-8D23-8DF402074B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91612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83" name="Curved Connector 191">
                  <a:extLst>
                    <a:ext uri="{FF2B5EF4-FFF2-40B4-BE49-F238E27FC236}">
                      <a16:creationId xmlns:a16="http://schemas.microsoft.com/office/drawing/2014/main" id="{58BB4F79-C85F-443C-82FC-97AEC143817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4" name="Curved Connector 192">
                  <a:extLst>
                    <a:ext uri="{FF2B5EF4-FFF2-40B4-BE49-F238E27FC236}">
                      <a16:creationId xmlns:a16="http://schemas.microsoft.com/office/drawing/2014/main" id="{8382C3BB-772A-4E84-99BD-E6C98FB8084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3" name="Group 79">
                <a:extLst>
                  <a:ext uri="{FF2B5EF4-FFF2-40B4-BE49-F238E27FC236}">
                    <a16:creationId xmlns:a16="http://schemas.microsoft.com/office/drawing/2014/main" id="{DB6557FD-DCEB-41D3-A2E1-5C92D9F3BD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31545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81" name="Curved Connector 194">
                  <a:extLst>
                    <a:ext uri="{FF2B5EF4-FFF2-40B4-BE49-F238E27FC236}">
                      <a16:creationId xmlns:a16="http://schemas.microsoft.com/office/drawing/2014/main" id="{7556C9FF-6E03-4876-947D-77061DBBA14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2" name="Curved Connector 195">
                  <a:extLst>
                    <a:ext uri="{FF2B5EF4-FFF2-40B4-BE49-F238E27FC236}">
                      <a16:creationId xmlns:a16="http://schemas.microsoft.com/office/drawing/2014/main" id="{7DAF8894-843D-4681-A184-648EF875C49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4" name="Group 79">
                <a:extLst>
                  <a:ext uri="{FF2B5EF4-FFF2-40B4-BE49-F238E27FC236}">
                    <a16:creationId xmlns:a16="http://schemas.microsoft.com/office/drawing/2014/main" id="{2374AF29-73B0-4842-A658-E4C68753CC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643937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79" name="Curved Connector 194">
                  <a:extLst>
                    <a:ext uri="{FF2B5EF4-FFF2-40B4-BE49-F238E27FC236}">
                      <a16:creationId xmlns:a16="http://schemas.microsoft.com/office/drawing/2014/main" id="{8605F8A0-153D-4493-8444-5D9059BF38C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0" name="Curved Connector 195">
                  <a:extLst>
                    <a:ext uri="{FF2B5EF4-FFF2-40B4-BE49-F238E27FC236}">
                      <a16:creationId xmlns:a16="http://schemas.microsoft.com/office/drawing/2014/main" id="{F452C2E1-CDD1-4901-883C-7960A7AD5E4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5" name="Group 79">
                <a:extLst>
                  <a:ext uri="{FF2B5EF4-FFF2-40B4-BE49-F238E27FC236}">
                    <a16:creationId xmlns:a16="http://schemas.microsoft.com/office/drawing/2014/main" id="{2E9310DF-3CF8-4CAC-B275-DE38A71512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58137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77" name="Curved Connector 188">
                  <a:extLst>
                    <a:ext uri="{FF2B5EF4-FFF2-40B4-BE49-F238E27FC236}">
                      <a16:creationId xmlns:a16="http://schemas.microsoft.com/office/drawing/2014/main" id="{5E717D47-9F21-422E-B9C7-18AAC5CED01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8" name="Curved Connector 189">
                  <a:extLst>
                    <a:ext uri="{FF2B5EF4-FFF2-40B4-BE49-F238E27FC236}">
                      <a16:creationId xmlns:a16="http://schemas.microsoft.com/office/drawing/2014/main" id="{A465FA2C-4FA4-42E8-9863-BD7F3F35EFF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6" name="Group 79">
                <a:extLst>
                  <a:ext uri="{FF2B5EF4-FFF2-40B4-BE49-F238E27FC236}">
                    <a16:creationId xmlns:a16="http://schemas.microsoft.com/office/drawing/2014/main" id="{DD9B48D9-2CE1-4E99-9F1F-FDD3282BF6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77212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75" name="Curved Connector 191">
                  <a:extLst>
                    <a:ext uri="{FF2B5EF4-FFF2-40B4-BE49-F238E27FC236}">
                      <a16:creationId xmlns:a16="http://schemas.microsoft.com/office/drawing/2014/main" id="{F6B7DCD3-ABFE-4A80-880B-6B7296F08A2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6" name="Curved Connector 192">
                  <a:extLst>
                    <a:ext uri="{FF2B5EF4-FFF2-40B4-BE49-F238E27FC236}">
                      <a16:creationId xmlns:a16="http://schemas.microsoft.com/office/drawing/2014/main" id="{E7620908-1AFF-498A-B99F-DF6CAEFB2CB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7" name="Group 79">
                <a:extLst>
                  <a:ext uri="{FF2B5EF4-FFF2-40B4-BE49-F238E27FC236}">
                    <a16:creationId xmlns:a16="http://schemas.microsoft.com/office/drawing/2014/main" id="{CE53E9C9-6031-4E2A-A639-3B0464374B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40105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73" name="Curved Connector 194">
                  <a:extLst>
                    <a:ext uri="{FF2B5EF4-FFF2-40B4-BE49-F238E27FC236}">
                      <a16:creationId xmlns:a16="http://schemas.microsoft.com/office/drawing/2014/main" id="{14F41453-7886-4B36-A7B2-F6DA81BC77D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4" name="Curved Connector 195">
                  <a:extLst>
                    <a:ext uri="{FF2B5EF4-FFF2-40B4-BE49-F238E27FC236}">
                      <a16:creationId xmlns:a16="http://schemas.microsoft.com/office/drawing/2014/main" id="{46F9A9D2-0DAD-4C4E-9F9D-EC1576B5BE3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8" name="Group 79">
                <a:extLst>
                  <a:ext uri="{FF2B5EF4-FFF2-40B4-BE49-F238E27FC236}">
                    <a16:creationId xmlns:a16="http://schemas.microsoft.com/office/drawing/2014/main" id="{09A87CF6-141B-4DF0-9DA8-61CD4A2224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729537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71" name="Curved Connector 194">
                  <a:extLst>
                    <a:ext uri="{FF2B5EF4-FFF2-40B4-BE49-F238E27FC236}">
                      <a16:creationId xmlns:a16="http://schemas.microsoft.com/office/drawing/2014/main" id="{069235C2-9A9E-4947-A46A-E5F3DD2C73E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2" name="Curved Connector 195">
                  <a:extLst>
                    <a:ext uri="{FF2B5EF4-FFF2-40B4-BE49-F238E27FC236}">
                      <a16:creationId xmlns:a16="http://schemas.microsoft.com/office/drawing/2014/main" id="{2E429047-9DEF-441B-B663-84381C6A1A3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9" name="Group 79">
                <a:extLst>
                  <a:ext uri="{FF2B5EF4-FFF2-40B4-BE49-F238E27FC236}">
                    <a16:creationId xmlns:a16="http://schemas.microsoft.com/office/drawing/2014/main" id="{9E014046-9FDE-479A-BFC0-A0CD597437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41356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69" name="Curved Connector 188">
                  <a:extLst>
                    <a:ext uri="{FF2B5EF4-FFF2-40B4-BE49-F238E27FC236}">
                      <a16:creationId xmlns:a16="http://schemas.microsoft.com/office/drawing/2014/main" id="{55178386-AA28-4567-AE9A-664935256C8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0" name="Curved Connector 189">
                  <a:extLst>
                    <a:ext uri="{FF2B5EF4-FFF2-40B4-BE49-F238E27FC236}">
                      <a16:creationId xmlns:a16="http://schemas.microsoft.com/office/drawing/2014/main" id="{E3176119-8E4C-457D-B0CD-7907B41D591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0" name="Group 79">
                <a:extLst>
                  <a:ext uri="{FF2B5EF4-FFF2-40B4-BE49-F238E27FC236}">
                    <a16:creationId xmlns:a16="http://schemas.microsoft.com/office/drawing/2014/main" id="{41B8996A-16D6-4731-BF62-A2F2D91726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60431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67" name="Curved Connector 191">
                  <a:extLst>
                    <a:ext uri="{FF2B5EF4-FFF2-40B4-BE49-F238E27FC236}">
                      <a16:creationId xmlns:a16="http://schemas.microsoft.com/office/drawing/2014/main" id="{231A6CB1-2501-4044-807B-2BC3DCE5681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8" name="Curved Connector 192">
                  <a:extLst>
                    <a:ext uri="{FF2B5EF4-FFF2-40B4-BE49-F238E27FC236}">
                      <a16:creationId xmlns:a16="http://schemas.microsoft.com/office/drawing/2014/main" id="{2AC1F2C5-D0F4-43FA-9CC0-518B0FF400C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1" name="Group 79">
                <a:extLst>
                  <a:ext uri="{FF2B5EF4-FFF2-40B4-BE49-F238E27FC236}">
                    <a16:creationId xmlns:a16="http://schemas.microsoft.com/office/drawing/2014/main" id="{1CDDB153-49AE-4234-A035-584BC048B2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84269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65" name="Curved Connector 194">
                  <a:extLst>
                    <a:ext uri="{FF2B5EF4-FFF2-40B4-BE49-F238E27FC236}">
                      <a16:creationId xmlns:a16="http://schemas.microsoft.com/office/drawing/2014/main" id="{8606D09B-C1B8-4EBB-9CE3-1083183B39C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6" name="Curved Connector 195">
                  <a:extLst>
                    <a:ext uri="{FF2B5EF4-FFF2-40B4-BE49-F238E27FC236}">
                      <a16:creationId xmlns:a16="http://schemas.microsoft.com/office/drawing/2014/main" id="{BA828A51-127B-4455-A641-CADC286C331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2" name="Group 79">
                <a:extLst>
                  <a:ext uri="{FF2B5EF4-FFF2-40B4-BE49-F238E27FC236}">
                    <a16:creationId xmlns:a16="http://schemas.microsoft.com/office/drawing/2014/main" id="{6B3C60B8-712D-4F06-A88C-EAA16C62E3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12756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63" name="Curved Connector 194">
                  <a:extLst>
                    <a:ext uri="{FF2B5EF4-FFF2-40B4-BE49-F238E27FC236}">
                      <a16:creationId xmlns:a16="http://schemas.microsoft.com/office/drawing/2014/main" id="{493B114C-698E-46F7-BBE1-57E37D326E2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4" name="Curved Connector 195">
                  <a:extLst>
                    <a:ext uri="{FF2B5EF4-FFF2-40B4-BE49-F238E27FC236}">
                      <a16:creationId xmlns:a16="http://schemas.microsoft.com/office/drawing/2014/main" id="{F054BDC8-FCF9-4ABF-85E6-195B819A568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3" name="Group 79">
                <a:extLst>
                  <a:ext uri="{FF2B5EF4-FFF2-40B4-BE49-F238E27FC236}">
                    <a16:creationId xmlns:a16="http://schemas.microsoft.com/office/drawing/2014/main" id="{2E1E32D4-2880-4AC2-8C87-6035BDA2DD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3648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61" name="Curved Connector 188">
                  <a:extLst>
                    <a:ext uri="{FF2B5EF4-FFF2-40B4-BE49-F238E27FC236}">
                      <a16:creationId xmlns:a16="http://schemas.microsoft.com/office/drawing/2014/main" id="{7C083AC8-E6CF-4FB9-89D9-5B6CD321409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2" name="Curved Connector 189">
                  <a:extLst>
                    <a:ext uri="{FF2B5EF4-FFF2-40B4-BE49-F238E27FC236}">
                      <a16:creationId xmlns:a16="http://schemas.microsoft.com/office/drawing/2014/main" id="{B09882BF-D6D2-4699-89ED-9E2395F502E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4" name="Group 79">
                <a:extLst>
                  <a:ext uri="{FF2B5EF4-FFF2-40B4-BE49-F238E27FC236}">
                    <a16:creationId xmlns:a16="http://schemas.microsoft.com/office/drawing/2014/main" id="{F1335741-1BEA-4983-9808-C0169C0277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5555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59" name="Curved Connector 191">
                  <a:extLst>
                    <a:ext uri="{FF2B5EF4-FFF2-40B4-BE49-F238E27FC236}">
                      <a16:creationId xmlns:a16="http://schemas.microsoft.com/office/drawing/2014/main" id="{25C24D0B-92BB-4586-BDEA-58A32D18349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0" name="Curved Connector 192">
                  <a:extLst>
                    <a:ext uri="{FF2B5EF4-FFF2-40B4-BE49-F238E27FC236}">
                      <a16:creationId xmlns:a16="http://schemas.microsoft.com/office/drawing/2014/main" id="{023600DF-C465-425F-8C22-9992C51F5D6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5" name="Group 79">
                <a:extLst>
                  <a:ext uri="{FF2B5EF4-FFF2-40B4-BE49-F238E27FC236}">
                    <a16:creationId xmlns:a16="http://schemas.microsoft.com/office/drawing/2014/main" id="{AA6A6661-F17D-46A5-8C58-384399EDEA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79393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57" name="Curved Connector 194">
                  <a:extLst>
                    <a:ext uri="{FF2B5EF4-FFF2-40B4-BE49-F238E27FC236}">
                      <a16:creationId xmlns:a16="http://schemas.microsoft.com/office/drawing/2014/main" id="{588EDDF4-D843-4D06-91F4-EAC15662278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8" name="Curved Connector 195">
                  <a:extLst>
                    <a:ext uri="{FF2B5EF4-FFF2-40B4-BE49-F238E27FC236}">
                      <a16:creationId xmlns:a16="http://schemas.microsoft.com/office/drawing/2014/main" id="{A3274BC4-D9E4-4664-94CD-7BED7879DE3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6" name="Group 79">
                <a:extLst>
                  <a:ext uri="{FF2B5EF4-FFF2-40B4-BE49-F238E27FC236}">
                    <a16:creationId xmlns:a16="http://schemas.microsoft.com/office/drawing/2014/main" id="{2F810E10-EC76-4047-B9EE-7FDDD2CA10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788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55" name="Curved Connector 194">
                  <a:extLst>
                    <a:ext uri="{FF2B5EF4-FFF2-40B4-BE49-F238E27FC236}">
                      <a16:creationId xmlns:a16="http://schemas.microsoft.com/office/drawing/2014/main" id="{86EA00DE-07A9-41A0-8CC3-14DDAF4AA69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6" name="Curved Connector 195">
                  <a:extLst>
                    <a:ext uri="{FF2B5EF4-FFF2-40B4-BE49-F238E27FC236}">
                      <a16:creationId xmlns:a16="http://schemas.microsoft.com/office/drawing/2014/main" id="{79008424-AF1E-4831-8D39-D2886322B05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7" name="Group 79">
                <a:extLst>
                  <a:ext uri="{FF2B5EF4-FFF2-40B4-BE49-F238E27FC236}">
                    <a16:creationId xmlns:a16="http://schemas.microsoft.com/office/drawing/2014/main" id="{4773DDAC-EA39-4713-8D82-9B06C865BF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255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53" name="Curved Connector 188">
                  <a:extLst>
                    <a:ext uri="{FF2B5EF4-FFF2-40B4-BE49-F238E27FC236}">
                      <a16:creationId xmlns:a16="http://schemas.microsoft.com/office/drawing/2014/main" id="{F24C5994-57B5-442F-AAF1-1BBFFCBC520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4" name="Curved Connector 189">
                  <a:extLst>
                    <a:ext uri="{FF2B5EF4-FFF2-40B4-BE49-F238E27FC236}">
                      <a16:creationId xmlns:a16="http://schemas.microsoft.com/office/drawing/2014/main" id="{08FC4745-7853-4223-955B-78D874C084C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8" name="Group 79">
                <a:extLst>
                  <a:ext uri="{FF2B5EF4-FFF2-40B4-BE49-F238E27FC236}">
                    <a16:creationId xmlns:a16="http://schemas.microsoft.com/office/drawing/2014/main" id="{07A55329-6BDD-48D1-B394-5C876EF49A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163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51" name="Curved Connector 191">
                  <a:extLst>
                    <a:ext uri="{FF2B5EF4-FFF2-40B4-BE49-F238E27FC236}">
                      <a16:creationId xmlns:a16="http://schemas.microsoft.com/office/drawing/2014/main" id="{679FD91D-EC63-47FC-B311-2F542360E76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2" name="Curved Connector 192">
                  <a:extLst>
                    <a:ext uri="{FF2B5EF4-FFF2-40B4-BE49-F238E27FC236}">
                      <a16:creationId xmlns:a16="http://schemas.microsoft.com/office/drawing/2014/main" id="{17E476AC-E1B1-4F92-8234-E86A212BF96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9" name="Group 79">
                <a:extLst>
                  <a:ext uri="{FF2B5EF4-FFF2-40B4-BE49-F238E27FC236}">
                    <a16:creationId xmlns:a16="http://schemas.microsoft.com/office/drawing/2014/main" id="{72DFD39C-3B6D-44B3-AE38-828857DD1C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5468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49" name="Curved Connector 194">
                  <a:extLst>
                    <a:ext uri="{FF2B5EF4-FFF2-40B4-BE49-F238E27FC236}">
                      <a16:creationId xmlns:a16="http://schemas.microsoft.com/office/drawing/2014/main" id="{CD533E7D-4468-4C60-BA98-F5490475DEB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0" name="Curved Connector 195">
                  <a:extLst>
                    <a:ext uri="{FF2B5EF4-FFF2-40B4-BE49-F238E27FC236}">
                      <a16:creationId xmlns:a16="http://schemas.microsoft.com/office/drawing/2014/main" id="{E65A4212-7F62-4E32-96FE-D6FDD8A065A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0" name="Group 79">
                <a:extLst>
                  <a:ext uri="{FF2B5EF4-FFF2-40B4-BE49-F238E27FC236}">
                    <a16:creationId xmlns:a16="http://schemas.microsoft.com/office/drawing/2014/main" id="{96027F68-DE7C-4D58-A6D5-54AD6075C9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8395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47" name="Curved Connector 194">
                  <a:extLst>
                    <a:ext uri="{FF2B5EF4-FFF2-40B4-BE49-F238E27FC236}">
                      <a16:creationId xmlns:a16="http://schemas.microsoft.com/office/drawing/2014/main" id="{C882FA33-F50E-4035-8ED9-ECA9F4FDF10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8" name="Curved Connector 195">
                  <a:extLst>
                    <a:ext uri="{FF2B5EF4-FFF2-40B4-BE49-F238E27FC236}">
                      <a16:creationId xmlns:a16="http://schemas.microsoft.com/office/drawing/2014/main" id="{CA1655AB-CC3C-488B-B909-E117D6CC719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1" name="Group 79">
                <a:extLst>
                  <a:ext uri="{FF2B5EF4-FFF2-40B4-BE49-F238E27FC236}">
                    <a16:creationId xmlns:a16="http://schemas.microsoft.com/office/drawing/2014/main" id="{26404D61-D393-4CAF-8524-5F59987198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7672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45" name="Curved Connector 188">
                  <a:extLst>
                    <a:ext uri="{FF2B5EF4-FFF2-40B4-BE49-F238E27FC236}">
                      <a16:creationId xmlns:a16="http://schemas.microsoft.com/office/drawing/2014/main" id="{8283B94E-803B-4BA0-9ACD-C26D8222588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6" name="Curved Connector 189">
                  <a:extLst>
                    <a:ext uri="{FF2B5EF4-FFF2-40B4-BE49-F238E27FC236}">
                      <a16:creationId xmlns:a16="http://schemas.microsoft.com/office/drawing/2014/main" id="{54D13A87-B0B6-4AE0-9F32-31F4C21C6FF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2" name="Group 79">
                <a:extLst>
                  <a:ext uri="{FF2B5EF4-FFF2-40B4-BE49-F238E27FC236}">
                    <a16:creationId xmlns:a16="http://schemas.microsoft.com/office/drawing/2014/main" id="{6F5DB627-E034-49A4-A8B3-A45960D99A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9580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43" name="Curved Connector 191">
                  <a:extLst>
                    <a:ext uri="{FF2B5EF4-FFF2-40B4-BE49-F238E27FC236}">
                      <a16:creationId xmlns:a16="http://schemas.microsoft.com/office/drawing/2014/main" id="{BB05CF2A-69D9-4956-971F-188C84E3901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4" name="Curved Connector 192">
                  <a:extLst>
                    <a:ext uri="{FF2B5EF4-FFF2-40B4-BE49-F238E27FC236}">
                      <a16:creationId xmlns:a16="http://schemas.microsoft.com/office/drawing/2014/main" id="{3381AD4E-1B7C-4D33-A45A-9D48493FB2F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3" name="Group 79">
                <a:extLst>
                  <a:ext uri="{FF2B5EF4-FFF2-40B4-BE49-F238E27FC236}">
                    <a16:creationId xmlns:a16="http://schemas.microsoft.com/office/drawing/2014/main" id="{78CD9BEB-D5B5-4ADB-9C25-BDF930006D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19638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41" name="Curved Connector 194">
                  <a:extLst>
                    <a:ext uri="{FF2B5EF4-FFF2-40B4-BE49-F238E27FC236}">
                      <a16:creationId xmlns:a16="http://schemas.microsoft.com/office/drawing/2014/main" id="{676846AD-4416-4136-A76A-6FEAF884C7D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2" name="Curved Connector 195">
                  <a:extLst>
                    <a:ext uri="{FF2B5EF4-FFF2-40B4-BE49-F238E27FC236}">
                      <a16:creationId xmlns:a16="http://schemas.microsoft.com/office/drawing/2014/main" id="{6F0FDAF1-4D92-4FB2-A337-D09D35C18E8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4" name="Group 79">
                <a:extLst>
                  <a:ext uri="{FF2B5EF4-FFF2-40B4-BE49-F238E27FC236}">
                    <a16:creationId xmlns:a16="http://schemas.microsoft.com/office/drawing/2014/main" id="{72C99B54-9673-4692-9252-F121C88A63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4812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39" name="Curved Connector 194">
                  <a:extLst>
                    <a:ext uri="{FF2B5EF4-FFF2-40B4-BE49-F238E27FC236}">
                      <a16:creationId xmlns:a16="http://schemas.microsoft.com/office/drawing/2014/main" id="{3CF4A662-16A0-4951-9FC5-66E3B5FF1C8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0" name="Curved Connector 195">
                  <a:extLst>
                    <a:ext uri="{FF2B5EF4-FFF2-40B4-BE49-F238E27FC236}">
                      <a16:creationId xmlns:a16="http://schemas.microsoft.com/office/drawing/2014/main" id="{4D3B7CF5-FAE1-459C-BE0D-16BEF3F9C22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5" name="Group 79">
                <a:extLst>
                  <a:ext uri="{FF2B5EF4-FFF2-40B4-BE49-F238E27FC236}">
                    <a16:creationId xmlns:a16="http://schemas.microsoft.com/office/drawing/2014/main" id="{CF5867A3-DEE5-4F42-9045-78459A2580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470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37" name="Curved Connector 188">
                  <a:extLst>
                    <a:ext uri="{FF2B5EF4-FFF2-40B4-BE49-F238E27FC236}">
                      <a16:creationId xmlns:a16="http://schemas.microsoft.com/office/drawing/2014/main" id="{C925C8B0-19E8-461D-82C3-3606C436734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8" name="Curved Connector 189">
                  <a:extLst>
                    <a:ext uri="{FF2B5EF4-FFF2-40B4-BE49-F238E27FC236}">
                      <a16:creationId xmlns:a16="http://schemas.microsoft.com/office/drawing/2014/main" id="{F1CE1FAA-0ABF-45C4-A6C1-038B7C5BCE9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6" name="Group 79">
                <a:extLst>
                  <a:ext uri="{FF2B5EF4-FFF2-40B4-BE49-F238E27FC236}">
                    <a16:creationId xmlns:a16="http://schemas.microsoft.com/office/drawing/2014/main" id="{3488E457-007C-4C59-A335-1369DB2238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8378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35" name="Curved Connector 191">
                  <a:extLst>
                    <a:ext uri="{FF2B5EF4-FFF2-40B4-BE49-F238E27FC236}">
                      <a16:creationId xmlns:a16="http://schemas.microsoft.com/office/drawing/2014/main" id="{467AE03C-F0FF-48B9-AE07-20711FFBBC7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6" name="Curved Connector 192">
                  <a:extLst>
                    <a:ext uri="{FF2B5EF4-FFF2-40B4-BE49-F238E27FC236}">
                      <a16:creationId xmlns:a16="http://schemas.microsoft.com/office/drawing/2014/main" id="{BA26B64F-509A-4A36-BDDA-DDEBF1F5B45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7" name="Group 79">
                <a:extLst>
                  <a:ext uri="{FF2B5EF4-FFF2-40B4-BE49-F238E27FC236}">
                    <a16:creationId xmlns:a16="http://schemas.microsoft.com/office/drawing/2014/main" id="{665C971F-2636-400C-A010-7EBD1D97CE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7618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33" name="Curved Connector 194">
                  <a:extLst>
                    <a:ext uri="{FF2B5EF4-FFF2-40B4-BE49-F238E27FC236}">
                      <a16:creationId xmlns:a16="http://schemas.microsoft.com/office/drawing/2014/main" id="{1C37BD45-9670-4FEF-8C64-6F536C0EB80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4" name="Curved Connector 195">
                  <a:extLst>
                    <a:ext uri="{FF2B5EF4-FFF2-40B4-BE49-F238E27FC236}">
                      <a16:creationId xmlns:a16="http://schemas.microsoft.com/office/drawing/2014/main" id="{6A75AAB5-18BF-4140-80E1-42E6A3F215E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8" name="Group 79">
                <a:extLst>
                  <a:ext uri="{FF2B5EF4-FFF2-40B4-BE49-F238E27FC236}">
                    <a16:creationId xmlns:a16="http://schemas.microsoft.com/office/drawing/2014/main" id="{4439402B-4368-4B2E-AB18-6963C23263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3610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31" name="Curved Connector 194">
                  <a:extLst>
                    <a:ext uri="{FF2B5EF4-FFF2-40B4-BE49-F238E27FC236}">
                      <a16:creationId xmlns:a16="http://schemas.microsoft.com/office/drawing/2014/main" id="{D1846E66-8179-40ED-8202-F2637A60BF3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2" name="Curved Connector 195">
                  <a:extLst>
                    <a:ext uri="{FF2B5EF4-FFF2-40B4-BE49-F238E27FC236}">
                      <a16:creationId xmlns:a16="http://schemas.microsoft.com/office/drawing/2014/main" id="{FA9D15AD-08F6-410F-A5A8-1B43810D8AD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9" name="Group 79">
                <a:extLst>
                  <a:ext uri="{FF2B5EF4-FFF2-40B4-BE49-F238E27FC236}">
                    <a16:creationId xmlns:a16="http://schemas.microsoft.com/office/drawing/2014/main" id="{92EFD54B-2027-410D-995A-850E2E0D04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40778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29" name="Curved Connector 188">
                  <a:extLst>
                    <a:ext uri="{FF2B5EF4-FFF2-40B4-BE49-F238E27FC236}">
                      <a16:creationId xmlns:a16="http://schemas.microsoft.com/office/drawing/2014/main" id="{500C8E99-BAF9-49A7-9177-00BF5D745F9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0" name="Curved Connector 189">
                  <a:extLst>
                    <a:ext uri="{FF2B5EF4-FFF2-40B4-BE49-F238E27FC236}">
                      <a16:creationId xmlns:a16="http://schemas.microsoft.com/office/drawing/2014/main" id="{F48A94E5-7AF1-4332-A301-D00D9AA2A16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0" name="Group 79">
                <a:extLst>
                  <a:ext uri="{FF2B5EF4-FFF2-40B4-BE49-F238E27FC236}">
                    <a16:creationId xmlns:a16="http://schemas.microsoft.com/office/drawing/2014/main" id="{B5624D83-0FF4-4EB5-B161-8B3F1B75F4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59853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27" name="Curved Connector 191">
                  <a:extLst>
                    <a:ext uri="{FF2B5EF4-FFF2-40B4-BE49-F238E27FC236}">
                      <a16:creationId xmlns:a16="http://schemas.microsoft.com/office/drawing/2014/main" id="{DEE3A596-7850-4447-8102-E298F6C2B35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8" name="Curved Connector 192">
                  <a:extLst>
                    <a:ext uri="{FF2B5EF4-FFF2-40B4-BE49-F238E27FC236}">
                      <a16:creationId xmlns:a16="http://schemas.microsoft.com/office/drawing/2014/main" id="{BB638FB1-DD26-4AD0-B839-821B4124008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1" name="Group 79">
                <a:extLst>
                  <a:ext uri="{FF2B5EF4-FFF2-40B4-BE49-F238E27FC236}">
                    <a16:creationId xmlns:a16="http://schemas.microsoft.com/office/drawing/2014/main" id="{BF315561-7E95-4465-9770-3240EC92E6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83691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25" name="Curved Connector 194">
                  <a:extLst>
                    <a:ext uri="{FF2B5EF4-FFF2-40B4-BE49-F238E27FC236}">
                      <a16:creationId xmlns:a16="http://schemas.microsoft.com/office/drawing/2014/main" id="{16F25CD8-A870-4CA9-842A-FBB4E3E0E71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6" name="Curved Connector 195">
                  <a:extLst>
                    <a:ext uri="{FF2B5EF4-FFF2-40B4-BE49-F238E27FC236}">
                      <a16:creationId xmlns:a16="http://schemas.microsoft.com/office/drawing/2014/main" id="{0E6F7118-9825-48D5-BB54-5E3BD34DBAA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2" name="Group 79">
                <a:extLst>
                  <a:ext uri="{FF2B5EF4-FFF2-40B4-BE49-F238E27FC236}">
                    <a16:creationId xmlns:a16="http://schemas.microsoft.com/office/drawing/2014/main" id="{FC968A67-8870-4346-969B-3ABF905E97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24912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23" name="Curved Connector 188">
                  <a:extLst>
                    <a:ext uri="{FF2B5EF4-FFF2-40B4-BE49-F238E27FC236}">
                      <a16:creationId xmlns:a16="http://schemas.microsoft.com/office/drawing/2014/main" id="{0F4A48DD-538F-4B84-B027-D31B58685FC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4" name="Curved Connector 189">
                  <a:extLst>
                    <a:ext uri="{FF2B5EF4-FFF2-40B4-BE49-F238E27FC236}">
                      <a16:creationId xmlns:a16="http://schemas.microsoft.com/office/drawing/2014/main" id="{3F39B64F-448F-442B-8410-4A5D34C872C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3" name="Group 79">
                <a:extLst>
                  <a:ext uri="{FF2B5EF4-FFF2-40B4-BE49-F238E27FC236}">
                    <a16:creationId xmlns:a16="http://schemas.microsoft.com/office/drawing/2014/main" id="{9E829955-2BDC-4164-AA1F-D0D7ECAC76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43987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21" name="Curved Connector 191">
                  <a:extLst>
                    <a:ext uri="{FF2B5EF4-FFF2-40B4-BE49-F238E27FC236}">
                      <a16:creationId xmlns:a16="http://schemas.microsoft.com/office/drawing/2014/main" id="{30D1C31E-84C0-46DC-BF0C-C3F56B6E3FE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2" name="Curved Connector 192">
                  <a:extLst>
                    <a:ext uri="{FF2B5EF4-FFF2-40B4-BE49-F238E27FC236}">
                      <a16:creationId xmlns:a16="http://schemas.microsoft.com/office/drawing/2014/main" id="{6F00E041-A110-4752-AA3A-40794BD1F6B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9571" y="1779270"/>
                  <a:ext cx="36576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4" name="Group 79">
                <a:extLst>
                  <a:ext uri="{FF2B5EF4-FFF2-40B4-BE49-F238E27FC236}">
                    <a16:creationId xmlns:a16="http://schemas.microsoft.com/office/drawing/2014/main" id="{5D366BE3-9BED-4A6C-B5F1-A4F7A2AB90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6782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19" name="Curved Connector 194">
                  <a:extLst>
                    <a:ext uri="{FF2B5EF4-FFF2-40B4-BE49-F238E27FC236}">
                      <a16:creationId xmlns:a16="http://schemas.microsoft.com/office/drawing/2014/main" id="{CB2FBE97-DF18-41EA-A20F-22AD8A536EB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0" name="Curved Connector 195">
                  <a:extLst>
                    <a:ext uri="{FF2B5EF4-FFF2-40B4-BE49-F238E27FC236}">
                      <a16:creationId xmlns:a16="http://schemas.microsoft.com/office/drawing/2014/main" id="{27F0ABD4-A1D6-48FF-80D3-2ED265AE9D1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5" name="Group 79">
                <a:extLst>
                  <a:ext uri="{FF2B5EF4-FFF2-40B4-BE49-F238E27FC236}">
                    <a16:creationId xmlns:a16="http://schemas.microsoft.com/office/drawing/2014/main" id="{F2280345-B9C5-462C-AA3E-CA01348ACF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96312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17" name="Curved Connector 194">
                  <a:extLst>
                    <a:ext uri="{FF2B5EF4-FFF2-40B4-BE49-F238E27FC236}">
                      <a16:creationId xmlns:a16="http://schemas.microsoft.com/office/drawing/2014/main" id="{702FA70A-3874-45C3-9DB6-AE7FF3C5A59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8" name="Curved Connector 195">
                  <a:extLst>
                    <a:ext uri="{FF2B5EF4-FFF2-40B4-BE49-F238E27FC236}">
                      <a16:creationId xmlns:a16="http://schemas.microsoft.com/office/drawing/2014/main" id="{A3290120-2CCF-4A36-B67D-A6DD39BF5AB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6" name="Group 79">
                <a:extLst>
                  <a:ext uri="{FF2B5EF4-FFF2-40B4-BE49-F238E27FC236}">
                    <a16:creationId xmlns:a16="http://schemas.microsoft.com/office/drawing/2014/main" id="{F80E63AE-1863-4AF2-A09D-33F378869A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10512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15" name="Curved Connector 188">
                  <a:extLst>
                    <a:ext uri="{FF2B5EF4-FFF2-40B4-BE49-F238E27FC236}">
                      <a16:creationId xmlns:a16="http://schemas.microsoft.com/office/drawing/2014/main" id="{9A7D7335-3BFC-4433-A478-CE53C4B9339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6" name="Curved Connector 189">
                  <a:extLst>
                    <a:ext uri="{FF2B5EF4-FFF2-40B4-BE49-F238E27FC236}">
                      <a16:creationId xmlns:a16="http://schemas.microsoft.com/office/drawing/2014/main" id="{84B091D3-822F-477B-94E6-60B6B8E8D15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7" name="Group 79">
                <a:extLst>
                  <a:ext uri="{FF2B5EF4-FFF2-40B4-BE49-F238E27FC236}">
                    <a16:creationId xmlns:a16="http://schemas.microsoft.com/office/drawing/2014/main" id="{1BD6FF42-6862-4F38-9810-7BA0286A9D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29587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13" name="Curved Connector 191">
                  <a:extLst>
                    <a:ext uri="{FF2B5EF4-FFF2-40B4-BE49-F238E27FC236}">
                      <a16:creationId xmlns:a16="http://schemas.microsoft.com/office/drawing/2014/main" id="{6A550963-D5CC-44EC-AECB-028003333B3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4" name="Curved Connector 192">
                  <a:extLst>
                    <a:ext uri="{FF2B5EF4-FFF2-40B4-BE49-F238E27FC236}">
                      <a16:creationId xmlns:a16="http://schemas.microsoft.com/office/drawing/2014/main" id="{EB378044-C5B2-441D-8F93-E50BF4933A5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8" name="Group 79">
                <a:extLst>
                  <a:ext uri="{FF2B5EF4-FFF2-40B4-BE49-F238E27FC236}">
                    <a16:creationId xmlns:a16="http://schemas.microsoft.com/office/drawing/2014/main" id="{4547891E-0281-4DCA-9231-3664D437EB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5342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11" name="Curved Connector 194">
                  <a:extLst>
                    <a:ext uri="{FF2B5EF4-FFF2-40B4-BE49-F238E27FC236}">
                      <a16:creationId xmlns:a16="http://schemas.microsoft.com/office/drawing/2014/main" id="{96871DB3-9A67-4851-9601-C6A582022D4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2" name="Curved Connector 195">
                  <a:extLst>
                    <a:ext uri="{FF2B5EF4-FFF2-40B4-BE49-F238E27FC236}">
                      <a16:creationId xmlns:a16="http://schemas.microsoft.com/office/drawing/2014/main" id="{919DAB01-B61E-431D-90EB-195CA040C99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9" name="Group 79">
                <a:extLst>
                  <a:ext uri="{FF2B5EF4-FFF2-40B4-BE49-F238E27FC236}">
                    <a16:creationId xmlns:a16="http://schemas.microsoft.com/office/drawing/2014/main" id="{61F25FB1-73FB-40B4-8C5F-0D44E9D73C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81912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09" name="Curved Connector 194">
                  <a:extLst>
                    <a:ext uri="{FF2B5EF4-FFF2-40B4-BE49-F238E27FC236}">
                      <a16:creationId xmlns:a16="http://schemas.microsoft.com/office/drawing/2014/main" id="{4C988EA1-F5E3-4037-B32A-8F5DD202288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0" name="Curved Connector 195">
                  <a:extLst>
                    <a:ext uri="{FF2B5EF4-FFF2-40B4-BE49-F238E27FC236}">
                      <a16:creationId xmlns:a16="http://schemas.microsoft.com/office/drawing/2014/main" id="{E408AD57-4A37-4218-9C15-30C17AB0D3D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0" name="Group 79">
                <a:extLst>
                  <a:ext uri="{FF2B5EF4-FFF2-40B4-BE49-F238E27FC236}">
                    <a16:creationId xmlns:a16="http://schemas.microsoft.com/office/drawing/2014/main" id="{483BC8F8-9FC6-41FB-BDA1-DD1B403DF3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93731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07" name="Curved Connector 188">
                  <a:extLst>
                    <a:ext uri="{FF2B5EF4-FFF2-40B4-BE49-F238E27FC236}">
                      <a16:creationId xmlns:a16="http://schemas.microsoft.com/office/drawing/2014/main" id="{74D6B95F-3472-4E12-AD5C-99440094931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8" name="Curved Connector 189">
                  <a:extLst>
                    <a:ext uri="{FF2B5EF4-FFF2-40B4-BE49-F238E27FC236}">
                      <a16:creationId xmlns:a16="http://schemas.microsoft.com/office/drawing/2014/main" id="{287AAFC1-A3DE-4899-862D-E9A91709AAF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1" name="Group 79">
                <a:extLst>
                  <a:ext uri="{FF2B5EF4-FFF2-40B4-BE49-F238E27FC236}">
                    <a16:creationId xmlns:a16="http://schemas.microsoft.com/office/drawing/2014/main" id="{EB6AC06A-44B8-4455-865F-575B5FEC7F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12806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05" name="Curved Connector 191">
                  <a:extLst>
                    <a:ext uri="{FF2B5EF4-FFF2-40B4-BE49-F238E27FC236}">
                      <a16:creationId xmlns:a16="http://schemas.microsoft.com/office/drawing/2014/main" id="{255485DE-58FD-4847-92EF-BA2F532EEA4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6" name="Curved Connector 192">
                  <a:extLst>
                    <a:ext uri="{FF2B5EF4-FFF2-40B4-BE49-F238E27FC236}">
                      <a16:creationId xmlns:a16="http://schemas.microsoft.com/office/drawing/2014/main" id="{8B22833C-F44C-48A1-B9A9-C3FD540A454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2" name="Group 79">
                <a:extLst>
                  <a:ext uri="{FF2B5EF4-FFF2-40B4-BE49-F238E27FC236}">
                    <a16:creationId xmlns:a16="http://schemas.microsoft.com/office/drawing/2014/main" id="{73A9CCB5-E057-4CE9-9959-BF5EE0C42F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36644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03" name="Curved Connector 194">
                  <a:extLst>
                    <a:ext uri="{FF2B5EF4-FFF2-40B4-BE49-F238E27FC236}">
                      <a16:creationId xmlns:a16="http://schemas.microsoft.com/office/drawing/2014/main" id="{DFDE4142-68F2-4510-AD81-7C3B59B979D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4" name="Curved Connector 195">
                  <a:extLst>
                    <a:ext uri="{FF2B5EF4-FFF2-40B4-BE49-F238E27FC236}">
                      <a16:creationId xmlns:a16="http://schemas.microsoft.com/office/drawing/2014/main" id="{C437B883-181E-4B0C-B432-B38044DCF4C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3" name="Group 79">
                <a:extLst>
                  <a:ext uri="{FF2B5EF4-FFF2-40B4-BE49-F238E27FC236}">
                    <a16:creationId xmlns:a16="http://schemas.microsoft.com/office/drawing/2014/main" id="{2702D016-5E33-4986-8157-F54947A362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65131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101" name="Curved Connector 194">
                  <a:extLst>
                    <a:ext uri="{FF2B5EF4-FFF2-40B4-BE49-F238E27FC236}">
                      <a16:creationId xmlns:a16="http://schemas.microsoft.com/office/drawing/2014/main" id="{CEFE4867-BA3E-45A1-9976-F309CBF1779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2" name="Curved Connector 195">
                  <a:extLst>
                    <a:ext uri="{FF2B5EF4-FFF2-40B4-BE49-F238E27FC236}">
                      <a16:creationId xmlns:a16="http://schemas.microsoft.com/office/drawing/2014/main" id="{218973E0-92B9-4248-B8EB-C5FF5B7C6AB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4" name="Group 79">
                <a:extLst>
                  <a:ext uri="{FF2B5EF4-FFF2-40B4-BE49-F238E27FC236}">
                    <a16:creationId xmlns:a16="http://schemas.microsoft.com/office/drawing/2014/main" id="{49E20F3F-8FFB-4A43-9FEE-4CED2ED392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8885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99" name="Curved Connector 188">
                  <a:extLst>
                    <a:ext uri="{FF2B5EF4-FFF2-40B4-BE49-F238E27FC236}">
                      <a16:creationId xmlns:a16="http://schemas.microsoft.com/office/drawing/2014/main" id="{A23077F8-86DB-40AB-A293-080019D21E5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0" name="Curved Connector 189">
                  <a:extLst>
                    <a:ext uri="{FF2B5EF4-FFF2-40B4-BE49-F238E27FC236}">
                      <a16:creationId xmlns:a16="http://schemas.microsoft.com/office/drawing/2014/main" id="{C7CE43D4-D739-457E-B8B3-5AA269EF2AD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5" name="Group 79">
                <a:extLst>
                  <a:ext uri="{FF2B5EF4-FFF2-40B4-BE49-F238E27FC236}">
                    <a16:creationId xmlns:a16="http://schemas.microsoft.com/office/drawing/2014/main" id="{8EC09AF1-A509-45FC-9400-B599328B31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0793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97" name="Curved Connector 191">
                  <a:extLst>
                    <a:ext uri="{FF2B5EF4-FFF2-40B4-BE49-F238E27FC236}">
                      <a16:creationId xmlns:a16="http://schemas.microsoft.com/office/drawing/2014/main" id="{71B0CB68-3C30-4E40-9010-6E05669CC51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8" name="Curved Connector 192">
                  <a:extLst>
                    <a:ext uri="{FF2B5EF4-FFF2-40B4-BE49-F238E27FC236}">
                      <a16:creationId xmlns:a16="http://schemas.microsoft.com/office/drawing/2014/main" id="{B144945D-8AC7-46BB-94E8-699D9220E56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6" name="Group 79">
                <a:extLst>
                  <a:ext uri="{FF2B5EF4-FFF2-40B4-BE49-F238E27FC236}">
                    <a16:creationId xmlns:a16="http://schemas.microsoft.com/office/drawing/2014/main" id="{A7197C1E-6EA8-46E7-A589-8184D66F9A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31768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95" name="Curved Connector 194">
                  <a:extLst>
                    <a:ext uri="{FF2B5EF4-FFF2-40B4-BE49-F238E27FC236}">
                      <a16:creationId xmlns:a16="http://schemas.microsoft.com/office/drawing/2014/main" id="{3607407C-E102-4A0D-9AFD-8F57D97CE01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6" name="Curved Connector 195">
                  <a:extLst>
                    <a:ext uri="{FF2B5EF4-FFF2-40B4-BE49-F238E27FC236}">
                      <a16:creationId xmlns:a16="http://schemas.microsoft.com/office/drawing/2014/main" id="{58751D16-F571-4E17-A3FE-633EFCA57B7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7" name="Group 79">
                <a:extLst>
                  <a:ext uri="{FF2B5EF4-FFF2-40B4-BE49-F238E27FC236}">
                    <a16:creationId xmlns:a16="http://schemas.microsoft.com/office/drawing/2014/main" id="{F3571642-689B-4838-B313-986289EEB1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86025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93" name="Curved Connector 194">
                  <a:extLst>
                    <a:ext uri="{FF2B5EF4-FFF2-40B4-BE49-F238E27FC236}">
                      <a16:creationId xmlns:a16="http://schemas.microsoft.com/office/drawing/2014/main" id="{62D1E967-79C6-460E-B047-7B048EB0A01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4" name="Curved Connector 195">
                  <a:extLst>
                    <a:ext uri="{FF2B5EF4-FFF2-40B4-BE49-F238E27FC236}">
                      <a16:creationId xmlns:a16="http://schemas.microsoft.com/office/drawing/2014/main" id="{597DC260-703D-4752-AFD1-412065C2C68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8" name="Group 79">
                <a:extLst>
                  <a:ext uri="{FF2B5EF4-FFF2-40B4-BE49-F238E27FC236}">
                    <a16:creationId xmlns:a16="http://schemas.microsoft.com/office/drawing/2014/main" id="{9F6A292A-E89B-4B7F-A639-766BDF4A99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6493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91" name="Curved Connector 188">
                  <a:extLst>
                    <a:ext uri="{FF2B5EF4-FFF2-40B4-BE49-F238E27FC236}">
                      <a16:creationId xmlns:a16="http://schemas.microsoft.com/office/drawing/2014/main" id="{923CE00C-9499-463B-8A6B-6F86FEFE58B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2" name="Curved Connector 189">
                  <a:extLst>
                    <a:ext uri="{FF2B5EF4-FFF2-40B4-BE49-F238E27FC236}">
                      <a16:creationId xmlns:a16="http://schemas.microsoft.com/office/drawing/2014/main" id="{F54FF214-A4E1-4EF9-8BF1-1AC5230ABA6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9" name="Group 79">
                <a:extLst>
                  <a:ext uri="{FF2B5EF4-FFF2-40B4-BE49-F238E27FC236}">
                    <a16:creationId xmlns:a16="http://schemas.microsoft.com/office/drawing/2014/main" id="{5D8B100A-3FFF-46D9-B662-D781351E92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8400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89" name="Curved Connector 191">
                  <a:extLst>
                    <a:ext uri="{FF2B5EF4-FFF2-40B4-BE49-F238E27FC236}">
                      <a16:creationId xmlns:a16="http://schemas.microsoft.com/office/drawing/2014/main" id="{F52C586C-25D5-4B2B-9C56-9A7C206FEFC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0" name="Curved Connector 192">
                  <a:extLst>
                    <a:ext uri="{FF2B5EF4-FFF2-40B4-BE49-F238E27FC236}">
                      <a16:creationId xmlns:a16="http://schemas.microsoft.com/office/drawing/2014/main" id="{CA03EC0D-4F30-4A5D-A072-3075284EFD1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0" name="Group 79">
                <a:extLst>
                  <a:ext uri="{FF2B5EF4-FFF2-40B4-BE49-F238E27FC236}">
                    <a16:creationId xmlns:a16="http://schemas.microsoft.com/office/drawing/2014/main" id="{D55BDC18-279F-415D-9C96-81FC55562E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07843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87" name="Curved Connector 194">
                  <a:extLst>
                    <a:ext uri="{FF2B5EF4-FFF2-40B4-BE49-F238E27FC236}">
                      <a16:creationId xmlns:a16="http://schemas.microsoft.com/office/drawing/2014/main" id="{E7E72951-C253-47DA-8A7A-34E5F5CC7E2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8" name="Curved Connector 195">
                  <a:extLst>
                    <a:ext uri="{FF2B5EF4-FFF2-40B4-BE49-F238E27FC236}">
                      <a16:creationId xmlns:a16="http://schemas.microsoft.com/office/drawing/2014/main" id="{3D144B5D-4D6F-4897-910C-2F2049540D2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1" name="Group 79">
                <a:extLst>
                  <a:ext uri="{FF2B5EF4-FFF2-40B4-BE49-F238E27FC236}">
                    <a16:creationId xmlns:a16="http://schemas.microsoft.com/office/drawing/2014/main" id="{0AD27AF2-837B-4B32-A1C1-87CE8CF11E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3633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85" name="Curved Connector 194">
                  <a:extLst>
                    <a:ext uri="{FF2B5EF4-FFF2-40B4-BE49-F238E27FC236}">
                      <a16:creationId xmlns:a16="http://schemas.microsoft.com/office/drawing/2014/main" id="{6D5789D0-46AC-4AE4-A21F-54D1D34AFF7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6" name="Curved Connector 195">
                  <a:extLst>
                    <a:ext uri="{FF2B5EF4-FFF2-40B4-BE49-F238E27FC236}">
                      <a16:creationId xmlns:a16="http://schemas.microsoft.com/office/drawing/2014/main" id="{04550170-97CD-48DA-AE85-7CFE1B777B2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2" name="Group 79">
                <a:extLst>
                  <a:ext uri="{FF2B5EF4-FFF2-40B4-BE49-F238E27FC236}">
                    <a16:creationId xmlns:a16="http://schemas.microsoft.com/office/drawing/2014/main" id="{3DBABA8A-DC91-4C69-A2C6-971F555125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2910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83" name="Curved Connector 188">
                  <a:extLst>
                    <a:ext uri="{FF2B5EF4-FFF2-40B4-BE49-F238E27FC236}">
                      <a16:creationId xmlns:a16="http://schemas.microsoft.com/office/drawing/2014/main" id="{5707D0EF-22D4-4D31-811B-5342FBF9268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4" name="Curved Connector 189">
                  <a:extLst>
                    <a:ext uri="{FF2B5EF4-FFF2-40B4-BE49-F238E27FC236}">
                      <a16:creationId xmlns:a16="http://schemas.microsoft.com/office/drawing/2014/main" id="{F90123D4-48A5-4ECD-B41A-68580EDF2A3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3" name="Group 79">
                <a:extLst>
                  <a:ext uri="{FF2B5EF4-FFF2-40B4-BE49-F238E27FC236}">
                    <a16:creationId xmlns:a16="http://schemas.microsoft.com/office/drawing/2014/main" id="{80B7A1DB-573F-46C2-BB81-51285ED645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817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81" name="Curved Connector 191">
                  <a:extLst>
                    <a:ext uri="{FF2B5EF4-FFF2-40B4-BE49-F238E27FC236}">
                      <a16:creationId xmlns:a16="http://schemas.microsoft.com/office/drawing/2014/main" id="{59E15006-B418-4A90-AD03-99FFE39A9B5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2" name="Curved Connector 192">
                  <a:extLst>
                    <a:ext uri="{FF2B5EF4-FFF2-40B4-BE49-F238E27FC236}">
                      <a16:creationId xmlns:a16="http://schemas.microsoft.com/office/drawing/2014/main" id="{DEC81E7E-D6BA-4212-87E2-858037EBA31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4" name="Group 79">
                <a:extLst>
                  <a:ext uri="{FF2B5EF4-FFF2-40B4-BE49-F238E27FC236}">
                    <a16:creationId xmlns:a16="http://schemas.microsoft.com/office/drawing/2014/main" id="{8E782105-238F-4579-8E1E-258EF8D1E9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72013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79" name="Curved Connector 194">
                  <a:extLst>
                    <a:ext uri="{FF2B5EF4-FFF2-40B4-BE49-F238E27FC236}">
                      <a16:creationId xmlns:a16="http://schemas.microsoft.com/office/drawing/2014/main" id="{EC06D1D1-E7A2-4550-A7F9-80F2B2F983F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0" name="Curved Connector 195">
                  <a:extLst>
                    <a:ext uri="{FF2B5EF4-FFF2-40B4-BE49-F238E27FC236}">
                      <a16:creationId xmlns:a16="http://schemas.microsoft.com/office/drawing/2014/main" id="{1E230081-55E9-4AF0-B63D-5AFA5AAF6E4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5" name="Group 79">
                <a:extLst>
                  <a:ext uri="{FF2B5EF4-FFF2-40B4-BE49-F238E27FC236}">
                    <a16:creationId xmlns:a16="http://schemas.microsoft.com/office/drawing/2014/main" id="{E24A47C6-6665-4B9C-82A4-CA1E2C3C91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0050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77" name="Curved Connector 194">
                  <a:extLst>
                    <a:ext uri="{FF2B5EF4-FFF2-40B4-BE49-F238E27FC236}">
                      <a16:creationId xmlns:a16="http://schemas.microsoft.com/office/drawing/2014/main" id="{42D335D2-CB8E-4081-A9EE-A14742E2742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8" name="Curved Connector 195">
                  <a:extLst>
                    <a:ext uri="{FF2B5EF4-FFF2-40B4-BE49-F238E27FC236}">
                      <a16:creationId xmlns:a16="http://schemas.microsoft.com/office/drawing/2014/main" id="{BC25B652-AF50-4238-9A05-E3CD601A61B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6" name="Group 79">
                <a:extLst>
                  <a:ext uri="{FF2B5EF4-FFF2-40B4-BE49-F238E27FC236}">
                    <a16:creationId xmlns:a16="http://schemas.microsoft.com/office/drawing/2014/main" id="{408A9168-53BB-4F20-BB13-867E7DFC7E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708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75" name="Curved Connector 188">
                  <a:extLst>
                    <a:ext uri="{FF2B5EF4-FFF2-40B4-BE49-F238E27FC236}">
                      <a16:creationId xmlns:a16="http://schemas.microsoft.com/office/drawing/2014/main" id="{028095BE-366C-406F-BED5-56922ADB799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6" name="Curved Connector 189">
                  <a:extLst>
                    <a:ext uri="{FF2B5EF4-FFF2-40B4-BE49-F238E27FC236}">
                      <a16:creationId xmlns:a16="http://schemas.microsoft.com/office/drawing/2014/main" id="{DBE348AD-9F81-4CE8-9C30-1D8E5F8A9A0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7" name="Group 79">
                <a:extLst>
                  <a:ext uri="{FF2B5EF4-FFF2-40B4-BE49-F238E27FC236}">
                    <a16:creationId xmlns:a16="http://schemas.microsoft.com/office/drawing/2014/main" id="{6313A458-D5FC-4A3A-8486-DAEAD35729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615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73" name="Curved Connector 191">
                  <a:extLst>
                    <a:ext uri="{FF2B5EF4-FFF2-40B4-BE49-F238E27FC236}">
                      <a16:creationId xmlns:a16="http://schemas.microsoft.com/office/drawing/2014/main" id="{1447F305-93C7-4F30-B4B6-A0DA06AA01C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4" name="Curved Connector 192">
                  <a:extLst>
                    <a:ext uri="{FF2B5EF4-FFF2-40B4-BE49-F238E27FC236}">
                      <a16:creationId xmlns:a16="http://schemas.microsoft.com/office/drawing/2014/main" id="{3288E43E-0809-4537-8CE0-E2456646E70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8" name="Group 79">
                <a:extLst>
                  <a:ext uri="{FF2B5EF4-FFF2-40B4-BE49-F238E27FC236}">
                    <a16:creationId xmlns:a16="http://schemas.microsoft.com/office/drawing/2014/main" id="{BD85D75A-5CA5-4B38-B21B-4F3336EB93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59993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71" name="Curved Connector 194">
                  <a:extLst>
                    <a:ext uri="{FF2B5EF4-FFF2-40B4-BE49-F238E27FC236}">
                      <a16:creationId xmlns:a16="http://schemas.microsoft.com/office/drawing/2014/main" id="{FCB780C0-540F-4515-BDE3-C79CA233D70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2" name="Curved Connector 195">
                  <a:extLst>
                    <a:ext uri="{FF2B5EF4-FFF2-40B4-BE49-F238E27FC236}">
                      <a16:creationId xmlns:a16="http://schemas.microsoft.com/office/drawing/2014/main" id="{ED6B892B-B5CC-4D7C-A9A2-7293BD2BA0A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9" name="Group 79">
                <a:extLst>
                  <a:ext uri="{FF2B5EF4-FFF2-40B4-BE49-F238E27FC236}">
                    <a16:creationId xmlns:a16="http://schemas.microsoft.com/office/drawing/2014/main" id="{F0DA119C-2558-4B20-8EB0-74E88B0349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8848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69" name="Curved Connector 194">
                  <a:extLst>
                    <a:ext uri="{FF2B5EF4-FFF2-40B4-BE49-F238E27FC236}">
                      <a16:creationId xmlns:a16="http://schemas.microsoft.com/office/drawing/2014/main" id="{EFCC9370-A704-4FD4-8BC6-500FBE4C933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0" name="Curved Connector 195">
                  <a:extLst>
                    <a:ext uri="{FF2B5EF4-FFF2-40B4-BE49-F238E27FC236}">
                      <a16:creationId xmlns:a16="http://schemas.microsoft.com/office/drawing/2014/main" id="{9C30ED13-38F0-48CB-95C4-E42D4B18DCD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0" name="Group 79">
                <a:extLst>
                  <a:ext uri="{FF2B5EF4-FFF2-40B4-BE49-F238E27FC236}">
                    <a16:creationId xmlns:a16="http://schemas.microsoft.com/office/drawing/2014/main" id="{6BA28E6B-6B33-4BA4-9632-8033FFBE9C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3153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67" name="Curved Connector 188">
                  <a:extLst>
                    <a:ext uri="{FF2B5EF4-FFF2-40B4-BE49-F238E27FC236}">
                      <a16:creationId xmlns:a16="http://schemas.microsoft.com/office/drawing/2014/main" id="{8EA0607C-BA01-4EE2-82B6-57B2A9B9EC4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8" name="Curved Connector 189">
                  <a:extLst>
                    <a:ext uri="{FF2B5EF4-FFF2-40B4-BE49-F238E27FC236}">
                      <a16:creationId xmlns:a16="http://schemas.microsoft.com/office/drawing/2014/main" id="{63067789-591B-47E6-9C27-6721AC6B2B1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1" name="Group 79">
                <a:extLst>
                  <a:ext uri="{FF2B5EF4-FFF2-40B4-BE49-F238E27FC236}">
                    <a16:creationId xmlns:a16="http://schemas.microsoft.com/office/drawing/2014/main" id="{5AEC5488-00B2-4B0E-879D-F722A1885B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2228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65" name="Curved Connector 191">
                  <a:extLst>
                    <a:ext uri="{FF2B5EF4-FFF2-40B4-BE49-F238E27FC236}">
                      <a16:creationId xmlns:a16="http://schemas.microsoft.com/office/drawing/2014/main" id="{51E6B84D-CDD3-4B00-99C4-63201DB7DB8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6" name="Curved Connector 192">
                  <a:extLst>
                    <a:ext uri="{FF2B5EF4-FFF2-40B4-BE49-F238E27FC236}">
                      <a16:creationId xmlns:a16="http://schemas.microsoft.com/office/drawing/2014/main" id="{3E5667B3-0791-4FD3-961C-1AB99B000D5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2" name="Group 79">
                <a:extLst>
                  <a:ext uri="{FF2B5EF4-FFF2-40B4-BE49-F238E27FC236}">
                    <a16:creationId xmlns:a16="http://schemas.microsoft.com/office/drawing/2014/main" id="{AA3416C9-531B-46C6-ACC4-F4B49CCB53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36066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1063" name="Curved Connector 194">
                  <a:extLst>
                    <a:ext uri="{FF2B5EF4-FFF2-40B4-BE49-F238E27FC236}">
                      <a16:creationId xmlns:a16="http://schemas.microsoft.com/office/drawing/2014/main" id="{2F30D03D-872A-4616-9F01-C36A0D06306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4" name="Curved Connector 195">
                  <a:extLst>
                    <a:ext uri="{FF2B5EF4-FFF2-40B4-BE49-F238E27FC236}">
                      <a16:creationId xmlns:a16="http://schemas.microsoft.com/office/drawing/2014/main" id="{767A294E-0D1B-43F0-92DD-1C7B77DBB50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87" name="Group 786">
              <a:extLst>
                <a:ext uri="{FF2B5EF4-FFF2-40B4-BE49-F238E27FC236}">
                  <a16:creationId xmlns:a16="http://schemas.microsoft.com/office/drawing/2014/main" id="{AAAD06ED-C781-4E84-B7C7-978AF2707CC8}"/>
                </a:ext>
              </a:extLst>
            </p:cNvPr>
            <p:cNvGrpSpPr/>
            <p:nvPr/>
          </p:nvGrpSpPr>
          <p:grpSpPr>
            <a:xfrm>
              <a:off x="253883" y="1128838"/>
              <a:ext cx="2130432" cy="1046982"/>
              <a:chOff x="253883" y="1128838"/>
              <a:chExt cx="2130432" cy="1046982"/>
            </a:xfrm>
          </p:grpSpPr>
          <p:grpSp>
            <p:nvGrpSpPr>
              <p:cNvPr id="861" name="Group 860">
                <a:extLst>
                  <a:ext uri="{FF2B5EF4-FFF2-40B4-BE49-F238E27FC236}">
                    <a16:creationId xmlns:a16="http://schemas.microsoft.com/office/drawing/2014/main" id="{1B55C997-DE0F-4A92-A082-E894FEF34C78}"/>
                  </a:ext>
                </a:extLst>
              </p:cNvPr>
              <p:cNvGrpSpPr/>
              <p:nvPr/>
            </p:nvGrpSpPr>
            <p:grpSpPr>
              <a:xfrm>
                <a:off x="2132294" y="1128838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935" name="Group 934">
                  <a:extLst>
                    <a:ext uri="{FF2B5EF4-FFF2-40B4-BE49-F238E27FC236}">
                      <a16:creationId xmlns:a16="http://schemas.microsoft.com/office/drawing/2014/main" id="{D2945CE8-0C36-4FA6-B5E3-123AA3478ACD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937" name="Curved Connector 191">
                    <a:extLst>
                      <a:ext uri="{FF2B5EF4-FFF2-40B4-BE49-F238E27FC236}">
                        <a16:creationId xmlns:a16="http://schemas.microsoft.com/office/drawing/2014/main" id="{F1B0AA4E-05CC-4D62-86AA-53BA5989F58A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8" name="Curved Connector 192">
                    <a:extLst>
                      <a:ext uri="{FF2B5EF4-FFF2-40B4-BE49-F238E27FC236}">
                        <a16:creationId xmlns:a16="http://schemas.microsoft.com/office/drawing/2014/main" id="{77C47CF8-F02B-42A7-9067-795A6E0398BD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36" name="Oval 935">
                  <a:extLst>
                    <a:ext uri="{FF2B5EF4-FFF2-40B4-BE49-F238E27FC236}">
                      <a16:creationId xmlns:a16="http://schemas.microsoft.com/office/drawing/2014/main" id="{694AE173-99DC-43DA-BC85-6EE41EDF926A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862" name="Group 861">
                <a:extLst>
                  <a:ext uri="{FF2B5EF4-FFF2-40B4-BE49-F238E27FC236}">
                    <a16:creationId xmlns:a16="http://schemas.microsoft.com/office/drawing/2014/main" id="{36E87382-F57F-4377-9F63-941F4ACA07B1}"/>
                  </a:ext>
                </a:extLst>
              </p:cNvPr>
              <p:cNvGrpSpPr/>
              <p:nvPr/>
            </p:nvGrpSpPr>
            <p:grpSpPr>
              <a:xfrm>
                <a:off x="1882466" y="1146594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931" name="Group 930">
                  <a:extLst>
                    <a:ext uri="{FF2B5EF4-FFF2-40B4-BE49-F238E27FC236}">
                      <a16:creationId xmlns:a16="http://schemas.microsoft.com/office/drawing/2014/main" id="{39D926E9-38B0-4448-B3B2-0452A86E7844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933" name="Curved Connector 191">
                    <a:extLst>
                      <a:ext uri="{FF2B5EF4-FFF2-40B4-BE49-F238E27FC236}">
                        <a16:creationId xmlns:a16="http://schemas.microsoft.com/office/drawing/2014/main" id="{F530D1BD-4F64-466D-A0F8-619FDE07B844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4" name="Curved Connector 192">
                    <a:extLst>
                      <a:ext uri="{FF2B5EF4-FFF2-40B4-BE49-F238E27FC236}">
                        <a16:creationId xmlns:a16="http://schemas.microsoft.com/office/drawing/2014/main" id="{DF76EF51-D2C6-41D0-B078-BD338D76C40B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32" name="Oval 931">
                  <a:extLst>
                    <a:ext uri="{FF2B5EF4-FFF2-40B4-BE49-F238E27FC236}">
                      <a16:creationId xmlns:a16="http://schemas.microsoft.com/office/drawing/2014/main" id="{F96467BA-4B17-4250-B646-93992F22A9E9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863" name="Group 862">
                <a:extLst>
                  <a:ext uri="{FF2B5EF4-FFF2-40B4-BE49-F238E27FC236}">
                    <a16:creationId xmlns:a16="http://schemas.microsoft.com/office/drawing/2014/main" id="{95B9EBDA-E5D5-498D-BEE6-34F69D4D5A68}"/>
                  </a:ext>
                </a:extLst>
              </p:cNvPr>
              <p:cNvGrpSpPr/>
              <p:nvPr/>
            </p:nvGrpSpPr>
            <p:grpSpPr>
              <a:xfrm>
                <a:off x="1652838" y="1161615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927" name="Group 926">
                  <a:extLst>
                    <a:ext uri="{FF2B5EF4-FFF2-40B4-BE49-F238E27FC236}">
                      <a16:creationId xmlns:a16="http://schemas.microsoft.com/office/drawing/2014/main" id="{31A40A97-FC96-454A-A28C-2CB8178DE8C4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929" name="Curved Connector 191">
                    <a:extLst>
                      <a:ext uri="{FF2B5EF4-FFF2-40B4-BE49-F238E27FC236}">
                        <a16:creationId xmlns:a16="http://schemas.microsoft.com/office/drawing/2014/main" id="{01162DAD-686A-4844-95F3-A9B61AC122F5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0" name="Curved Connector 192">
                    <a:extLst>
                      <a:ext uri="{FF2B5EF4-FFF2-40B4-BE49-F238E27FC236}">
                        <a16:creationId xmlns:a16="http://schemas.microsoft.com/office/drawing/2014/main" id="{DAEB9215-B100-40E1-B824-D625382A9B5A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28" name="Oval 927">
                  <a:extLst>
                    <a:ext uri="{FF2B5EF4-FFF2-40B4-BE49-F238E27FC236}">
                      <a16:creationId xmlns:a16="http://schemas.microsoft.com/office/drawing/2014/main" id="{EEDD5F39-956C-4E7C-B849-2EE47AE8C07F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864" name="Group 863">
                <a:extLst>
                  <a:ext uri="{FF2B5EF4-FFF2-40B4-BE49-F238E27FC236}">
                    <a16:creationId xmlns:a16="http://schemas.microsoft.com/office/drawing/2014/main" id="{5E4C2C90-9005-4D0F-A91C-B3070A7A7DD4}"/>
                  </a:ext>
                </a:extLst>
              </p:cNvPr>
              <p:cNvGrpSpPr/>
              <p:nvPr/>
            </p:nvGrpSpPr>
            <p:grpSpPr>
              <a:xfrm>
                <a:off x="1406270" y="1189251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923" name="Group 922">
                  <a:extLst>
                    <a:ext uri="{FF2B5EF4-FFF2-40B4-BE49-F238E27FC236}">
                      <a16:creationId xmlns:a16="http://schemas.microsoft.com/office/drawing/2014/main" id="{B6438EEE-081C-4946-8CD4-552439B7B177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925" name="Curved Connector 191">
                    <a:extLst>
                      <a:ext uri="{FF2B5EF4-FFF2-40B4-BE49-F238E27FC236}">
                        <a16:creationId xmlns:a16="http://schemas.microsoft.com/office/drawing/2014/main" id="{88DC6C19-2B90-4A60-890B-ACA1F1E4A87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6" name="Curved Connector 192">
                    <a:extLst>
                      <a:ext uri="{FF2B5EF4-FFF2-40B4-BE49-F238E27FC236}">
                        <a16:creationId xmlns:a16="http://schemas.microsoft.com/office/drawing/2014/main" id="{71967954-47D9-4E0E-AE6F-E4648B17251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24" name="Oval 923">
                  <a:extLst>
                    <a:ext uri="{FF2B5EF4-FFF2-40B4-BE49-F238E27FC236}">
                      <a16:creationId xmlns:a16="http://schemas.microsoft.com/office/drawing/2014/main" id="{79684D88-1F6D-42BD-BC0B-D08CA30069F1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865" name="Group 864">
                <a:extLst>
                  <a:ext uri="{FF2B5EF4-FFF2-40B4-BE49-F238E27FC236}">
                    <a16:creationId xmlns:a16="http://schemas.microsoft.com/office/drawing/2014/main" id="{D79C1269-152B-4CA9-A85D-FBBF3004B0B6}"/>
                  </a:ext>
                </a:extLst>
              </p:cNvPr>
              <p:cNvGrpSpPr/>
              <p:nvPr/>
            </p:nvGrpSpPr>
            <p:grpSpPr>
              <a:xfrm>
                <a:off x="1158841" y="122823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919" name="Group 918">
                  <a:extLst>
                    <a:ext uri="{FF2B5EF4-FFF2-40B4-BE49-F238E27FC236}">
                      <a16:creationId xmlns:a16="http://schemas.microsoft.com/office/drawing/2014/main" id="{B37A3E98-8182-4874-8051-5315C6D6C384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921" name="Curved Connector 191">
                    <a:extLst>
                      <a:ext uri="{FF2B5EF4-FFF2-40B4-BE49-F238E27FC236}">
                        <a16:creationId xmlns:a16="http://schemas.microsoft.com/office/drawing/2014/main" id="{C1AE2FCF-0B59-422E-9090-A168B6506B53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2" name="Curved Connector 192">
                    <a:extLst>
                      <a:ext uri="{FF2B5EF4-FFF2-40B4-BE49-F238E27FC236}">
                        <a16:creationId xmlns:a16="http://schemas.microsoft.com/office/drawing/2014/main" id="{055390E0-CDA7-430F-A3A6-7D5C6A6AEE80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20" name="Oval 919">
                  <a:extLst>
                    <a:ext uri="{FF2B5EF4-FFF2-40B4-BE49-F238E27FC236}">
                      <a16:creationId xmlns:a16="http://schemas.microsoft.com/office/drawing/2014/main" id="{2447C465-EB2F-4C14-AD11-02D13BB552AC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866" name="Group 865">
                <a:extLst>
                  <a:ext uri="{FF2B5EF4-FFF2-40B4-BE49-F238E27FC236}">
                    <a16:creationId xmlns:a16="http://schemas.microsoft.com/office/drawing/2014/main" id="{144D1411-ABAB-4F7B-A0EF-0D7916F4831A}"/>
                  </a:ext>
                </a:extLst>
              </p:cNvPr>
              <p:cNvGrpSpPr/>
              <p:nvPr/>
            </p:nvGrpSpPr>
            <p:grpSpPr>
              <a:xfrm>
                <a:off x="920590" y="124946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915" name="Group 914">
                  <a:extLst>
                    <a:ext uri="{FF2B5EF4-FFF2-40B4-BE49-F238E27FC236}">
                      <a16:creationId xmlns:a16="http://schemas.microsoft.com/office/drawing/2014/main" id="{CB93DCE0-C6CD-4CB5-A4A3-FF3EC25E574E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917" name="Curved Connector 191">
                    <a:extLst>
                      <a:ext uri="{FF2B5EF4-FFF2-40B4-BE49-F238E27FC236}">
                        <a16:creationId xmlns:a16="http://schemas.microsoft.com/office/drawing/2014/main" id="{A384CD59-803A-4A0F-B213-CDB39B295DFD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8" name="Curved Connector 192">
                    <a:extLst>
                      <a:ext uri="{FF2B5EF4-FFF2-40B4-BE49-F238E27FC236}">
                        <a16:creationId xmlns:a16="http://schemas.microsoft.com/office/drawing/2014/main" id="{ACA22E9E-A397-404C-A0C3-2AC8EE238CFC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16" name="Oval 915">
                  <a:extLst>
                    <a:ext uri="{FF2B5EF4-FFF2-40B4-BE49-F238E27FC236}">
                      <a16:creationId xmlns:a16="http://schemas.microsoft.com/office/drawing/2014/main" id="{5FEE4DD5-953E-4C79-8CFB-CE471A5567F8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867" name="Group 866">
                <a:extLst>
                  <a:ext uri="{FF2B5EF4-FFF2-40B4-BE49-F238E27FC236}">
                    <a16:creationId xmlns:a16="http://schemas.microsoft.com/office/drawing/2014/main" id="{91611E0D-8A8C-4BCF-BB08-11B81C959235}"/>
                  </a:ext>
                </a:extLst>
              </p:cNvPr>
              <p:cNvGrpSpPr/>
              <p:nvPr/>
            </p:nvGrpSpPr>
            <p:grpSpPr>
              <a:xfrm>
                <a:off x="699661" y="1297199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911" name="Group 910">
                  <a:extLst>
                    <a:ext uri="{FF2B5EF4-FFF2-40B4-BE49-F238E27FC236}">
                      <a16:creationId xmlns:a16="http://schemas.microsoft.com/office/drawing/2014/main" id="{B642DB91-4C78-487F-BBFC-7DC2C6531181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913" name="Curved Connector 191">
                    <a:extLst>
                      <a:ext uri="{FF2B5EF4-FFF2-40B4-BE49-F238E27FC236}">
                        <a16:creationId xmlns:a16="http://schemas.microsoft.com/office/drawing/2014/main" id="{65B43D0A-3CAA-430C-B10F-6144235BBA42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4" name="Curved Connector 192">
                    <a:extLst>
                      <a:ext uri="{FF2B5EF4-FFF2-40B4-BE49-F238E27FC236}">
                        <a16:creationId xmlns:a16="http://schemas.microsoft.com/office/drawing/2014/main" id="{8CEA7431-A603-46DD-AADE-9A0F398A57DC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12" name="Oval 911">
                  <a:extLst>
                    <a:ext uri="{FF2B5EF4-FFF2-40B4-BE49-F238E27FC236}">
                      <a16:creationId xmlns:a16="http://schemas.microsoft.com/office/drawing/2014/main" id="{1F62D43A-4F84-40A3-A15D-68EBE560A58A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868" name="Group 867">
                <a:extLst>
                  <a:ext uri="{FF2B5EF4-FFF2-40B4-BE49-F238E27FC236}">
                    <a16:creationId xmlns:a16="http://schemas.microsoft.com/office/drawing/2014/main" id="{C6ADBDD9-85C6-49A5-86D6-4EB49837960C}"/>
                  </a:ext>
                </a:extLst>
              </p:cNvPr>
              <p:cNvGrpSpPr/>
              <p:nvPr/>
            </p:nvGrpSpPr>
            <p:grpSpPr>
              <a:xfrm>
                <a:off x="480554" y="135466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907" name="Group 906">
                  <a:extLst>
                    <a:ext uri="{FF2B5EF4-FFF2-40B4-BE49-F238E27FC236}">
                      <a16:creationId xmlns:a16="http://schemas.microsoft.com/office/drawing/2014/main" id="{17065D12-D93C-4D74-AF29-D3C91CC68840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909" name="Curved Connector 191">
                    <a:extLst>
                      <a:ext uri="{FF2B5EF4-FFF2-40B4-BE49-F238E27FC236}">
                        <a16:creationId xmlns:a16="http://schemas.microsoft.com/office/drawing/2014/main" id="{E538C4AE-C5FD-49CA-8C33-9A104CCFEA9F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0" name="Curved Connector 192">
                    <a:extLst>
                      <a:ext uri="{FF2B5EF4-FFF2-40B4-BE49-F238E27FC236}">
                        <a16:creationId xmlns:a16="http://schemas.microsoft.com/office/drawing/2014/main" id="{FE3C3146-EEED-4881-B5E2-56A955BB074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08" name="Oval 907">
                  <a:extLst>
                    <a:ext uri="{FF2B5EF4-FFF2-40B4-BE49-F238E27FC236}">
                      <a16:creationId xmlns:a16="http://schemas.microsoft.com/office/drawing/2014/main" id="{FB38A275-9C9F-43E5-9EFF-4D1878102A31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869" name="Group 868">
                <a:extLst>
                  <a:ext uri="{FF2B5EF4-FFF2-40B4-BE49-F238E27FC236}">
                    <a16:creationId xmlns:a16="http://schemas.microsoft.com/office/drawing/2014/main" id="{8EA7C296-04CD-42CD-9CF2-9A49B205D6C4}"/>
                  </a:ext>
                </a:extLst>
              </p:cNvPr>
              <p:cNvGrpSpPr/>
              <p:nvPr/>
            </p:nvGrpSpPr>
            <p:grpSpPr>
              <a:xfrm>
                <a:off x="286332" y="1421363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903" name="Group 902">
                  <a:extLst>
                    <a:ext uri="{FF2B5EF4-FFF2-40B4-BE49-F238E27FC236}">
                      <a16:creationId xmlns:a16="http://schemas.microsoft.com/office/drawing/2014/main" id="{EC2F77B7-828C-4F58-92C7-07FBCD783DEB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905" name="Curved Connector 191">
                    <a:extLst>
                      <a:ext uri="{FF2B5EF4-FFF2-40B4-BE49-F238E27FC236}">
                        <a16:creationId xmlns:a16="http://schemas.microsoft.com/office/drawing/2014/main" id="{76647189-9884-48E2-B2D8-BDDFEC72DA5A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6" name="Curved Connector 192">
                    <a:extLst>
                      <a:ext uri="{FF2B5EF4-FFF2-40B4-BE49-F238E27FC236}">
                        <a16:creationId xmlns:a16="http://schemas.microsoft.com/office/drawing/2014/main" id="{65A14FB7-7054-4D5F-9D3E-FF797A5AC9F8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04" name="Oval 903">
                  <a:extLst>
                    <a:ext uri="{FF2B5EF4-FFF2-40B4-BE49-F238E27FC236}">
                      <a16:creationId xmlns:a16="http://schemas.microsoft.com/office/drawing/2014/main" id="{69781B19-7F43-4B8C-872E-456B09874C2B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870" name="Group 869">
                <a:extLst>
                  <a:ext uri="{FF2B5EF4-FFF2-40B4-BE49-F238E27FC236}">
                    <a16:creationId xmlns:a16="http://schemas.microsoft.com/office/drawing/2014/main" id="{AC70F3C6-D3DB-401F-ACCF-942CFF16D46F}"/>
                  </a:ext>
                </a:extLst>
              </p:cNvPr>
              <p:cNvGrpSpPr/>
              <p:nvPr/>
            </p:nvGrpSpPr>
            <p:grpSpPr>
              <a:xfrm>
                <a:off x="2142058" y="1414045"/>
                <a:ext cx="242257" cy="397325"/>
                <a:chOff x="3986210" y="2370276"/>
                <a:chExt cx="242257" cy="397325"/>
              </a:xfrm>
            </p:grpSpPr>
            <p:sp>
              <p:nvSpPr>
                <p:cNvPr id="900" name="Oval 899">
                  <a:extLst>
                    <a:ext uri="{FF2B5EF4-FFF2-40B4-BE49-F238E27FC236}">
                      <a16:creationId xmlns:a16="http://schemas.microsoft.com/office/drawing/2014/main" id="{6EC007B8-97F4-4E91-BEBD-9E4307457927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901" name="Curved Connector 191">
                  <a:extLst>
                    <a:ext uri="{FF2B5EF4-FFF2-40B4-BE49-F238E27FC236}">
                      <a16:creationId xmlns:a16="http://schemas.microsoft.com/office/drawing/2014/main" id="{1B33F182-965A-4100-9F3E-A20505DE38C7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2" name="Curved Connector 192">
                  <a:extLst>
                    <a:ext uri="{FF2B5EF4-FFF2-40B4-BE49-F238E27FC236}">
                      <a16:creationId xmlns:a16="http://schemas.microsoft.com/office/drawing/2014/main" id="{0BA0719C-C235-4160-BA12-458B4ED7526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1" name="Group 870">
                <a:extLst>
                  <a:ext uri="{FF2B5EF4-FFF2-40B4-BE49-F238E27FC236}">
                    <a16:creationId xmlns:a16="http://schemas.microsoft.com/office/drawing/2014/main" id="{DBCC1EA4-C049-4B38-9FFB-583E5379AE3D}"/>
                  </a:ext>
                </a:extLst>
              </p:cNvPr>
              <p:cNvGrpSpPr/>
              <p:nvPr/>
            </p:nvGrpSpPr>
            <p:grpSpPr>
              <a:xfrm>
                <a:off x="1904116" y="1467816"/>
                <a:ext cx="242257" cy="397325"/>
                <a:chOff x="3986210" y="2370276"/>
                <a:chExt cx="242257" cy="397325"/>
              </a:xfrm>
            </p:grpSpPr>
            <p:sp>
              <p:nvSpPr>
                <p:cNvPr id="897" name="Oval 896">
                  <a:extLst>
                    <a:ext uri="{FF2B5EF4-FFF2-40B4-BE49-F238E27FC236}">
                      <a16:creationId xmlns:a16="http://schemas.microsoft.com/office/drawing/2014/main" id="{526C8AD9-791A-4727-ADC6-509780E8A480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98" name="Curved Connector 191">
                  <a:extLst>
                    <a:ext uri="{FF2B5EF4-FFF2-40B4-BE49-F238E27FC236}">
                      <a16:creationId xmlns:a16="http://schemas.microsoft.com/office/drawing/2014/main" id="{04A1C231-F094-434A-9AC3-7D054220A816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9" name="Curved Connector 192">
                  <a:extLst>
                    <a:ext uri="{FF2B5EF4-FFF2-40B4-BE49-F238E27FC236}">
                      <a16:creationId xmlns:a16="http://schemas.microsoft.com/office/drawing/2014/main" id="{03449EF2-209E-4FF5-8AB7-31A906B60B3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2" name="Group 871">
                <a:extLst>
                  <a:ext uri="{FF2B5EF4-FFF2-40B4-BE49-F238E27FC236}">
                    <a16:creationId xmlns:a16="http://schemas.microsoft.com/office/drawing/2014/main" id="{E1689C40-0A8C-4BFA-A9E5-549E9AA1E40E}"/>
                  </a:ext>
                </a:extLst>
              </p:cNvPr>
              <p:cNvGrpSpPr/>
              <p:nvPr/>
            </p:nvGrpSpPr>
            <p:grpSpPr>
              <a:xfrm>
                <a:off x="1657441" y="1482959"/>
                <a:ext cx="242257" cy="397325"/>
                <a:chOff x="3986210" y="2370276"/>
                <a:chExt cx="242257" cy="397325"/>
              </a:xfrm>
            </p:grpSpPr>
            <p:sp>
              <p:nvSpPr>
                <p:cNvPr id="894" name="Oval 893">
                  <a:extLst>
                    <a:ext uri="{FF2B5EF4-FFF2-40B4-BE49-F238E27FC236}">
                      <a16:creationId xmlns:a16="http://schemas.microsoft.com/office/drawing/2014/main" id="{E39312A3-1457-45D1-8724-15F473CED2A2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95" name="Curved Connector 191">
                  <a:extLst>
                    <a:ext uri="{FF2B5EF4-FFF2-40B4-BE49-F238E27FC236}">
                      <a16:creationId xmlns:a16="http://schemas.microsoft.com/office/drawing/2014/main" id="{76D219EC-073A-4AD1-8E27-A4D250A5BBF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6" name="Curved Connector 192">
                  <a:extLst>
                    <a:ext uri="{FF2B5EF4-FFF2-40B4-BE49-F238E27FC236}">
                      <a16:creationId xmlns:a16="http://schemas.microsoft.com/office/drawing/2014/main" id="{E58DD4A6-5EE7-4225-A53C-8E9C8336FC8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3" name="Group 872">
                <a:extLst>
                  <a:ext uri="{FF2B5EF4-FFF2-40B4-BE49-F238E27FC236}">
                    <a16:creationId xmlns:a16="http://schemas.microsoft.com/office/drawing/2014/main" id="{CB4597CC-79AC-4DBE-AD9C-C267C35171FC}"/>
                  </a:ext>
                </a:extLst>
              </p:cNvPr>
              <p:cNvGrpSpPr/>
              <p:nvPr/>
            </p:nvGrpSpPr>
            <p:grpSpPr>
              <a:xfrm>
                <a:off x="1422105" y="1506543"/>
                <a:ext cx="242257" cy="397325"/>
                <a:chOff x="3986210" y="2370276"/>
                <a:chExt cx="242257" cy="397325"/>
              </a:xfrm>
            </p:grpSpPr>
            <p:sp>
              <p:nvSpPr>
                <p:cNvPr id="891" name="Oval 890">
                  <a:extLst>
                    <a:ext uri="{FF2B5EF4-FFF2-40B4-BE49-F238E27FC236}">
                      <a16:creationId xmlns:a16="http://schemas.microsoft.com/office/drawing/2014/main" id="{BC2786AE-1DC4-44D5-8C82-429F97EAD5F5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92" name="Curved Connector 191">
                  <a:extLst>
                    <a:ext uri="{FF2B5EF4-FFF2-40B4-BE49-F238E27FC236}">
                      <a16:creationId xmlns:a16="http://schemas.microsoft.com/office/drawing/2014/main" id="{CC5EDA78-7010-48A3-BB63-384D79D1FD6E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3" name="Curved Connector 192">
                  <a:extLst>
                    <a:ext uri="{FF2B5EF4-FFF2-40B4-BE49-F238E27FC236}">
                      <a16:creationId xmlns:a16="http://schemas.microsoft.com/office/drawing/2014/main" id="{4A6E6727-B7CE-4BD1-95A2-81EA5E489A2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4" name="Group 873">
                <a:extLst>
                  <a:ext uri="{FF2B5EF4-FFF2-40B4-BE49-F238E27FC236}">
                    <a16:creationId xmlns:a16="http://schemas.microsoft.com/office/drawing/2014/main" id="{EBF6C00A-905D-4E4D-8098-F95F9CF5F19D}"/>
                  </a:ext>
                </a:extLst>
              </p:cNvPr>
              <p:cNvGrpSpPr/>
              <p:nvPr/>
            </p:nvGrpSpPr>
            <p:grpSpPr>
              <a:xfrm>
                <a:off x="1166577" y="1536899"/>
                <a:ext cx="242257" cy="397325"/>
                <a:chOff x="3986210" y="2370276"/>
                <a:chExt cx="242257" cy="397325"/>
              </a:xfrm>
            </p:grpSpPr>
            <p:sp>
              <p:nvSpPr>
                <p:cNvPr id="888" name="Oval 887">
                  <a:extLst>
                    <a:ext uri="{FF2B5EF4-FFF2-40B4-BE49-F238E27FC236}">
                      <a16:creationId xmlns:a16="http://schemas.microsoft.com/office/drawing/2014/main" id="{18108686-C703-4855-9D67-9933F7315F62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89" name="Curved Connector 191">
                  <a:extLst>
                    <a:ext uri="{FF2B5EF4-FFF2-40B4-BE49-F238E27FC236}">
                      <a16:creationId xmlns:a16="http://schemas.microsoft.com/office/drawing/2014/main" id="{BF429507-B25D-4332-8897-FD27F84221EB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0" name="Curved Connector 192">
                  <a:extLst>
                    <a:ext uri="{FF2B5EF4-FFF2-40B4-BE49-F238E27FC236}">
                      <a16:creationId xmlns:a16="http://schemas.microsoft.com/office/drawing/2014/main" id="{445A1756-D67B-4D6B-A6C7-CF0C2E687C32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5" name="Group 874">
                <a:extLst>
                  <a:ext uri="{FF2B5EF4-FFF2-40B4-BE49-F238E27FC236}">
                    <a16:creationId xmlns:a16="http://schemas.microsoft.com/office/drawing/2014/main" id="{04B26EF3-3491-47A0-B3C0-0E376227C822}"/>
                  </a:ext>
                </a:extLst>
              </p:cNvPr>
              <p:cNvGrpSpPr/>
              <p:nvPr/>
            </p:nvGrpSpPr>
            <p:grpSpPr>
              <a:xfrm>
                <a:off x="927658" y="1588206"/>
                <a:ext cx="242257" cy="397325"/>
                <a:chOff x="3986210" y="2370276"/>
                <a:chExt cx="242257" cy="397325"/>
              </a:xfrm>
            </p:grpSpPr>
            <p:sp>
              <p:nvSpPr>
                <p:cNvPr id="885" name="Oval 884">
                  <a:extLst>
                    <a:ext uri="{FF2B5EF4-FFF2-40B4-BE49-F238E27FC236}">
                      <a16:creationId xmlns:a16="http://schemas.microsoft.com/office/drawing/2014/main" id="{80E558E9-1582-4113-9F2F-E68A23059186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86" name="Curved Connector 191">
                  <a:extLst>
                    <a:ext uri="{FF2B5EF4-FFF2-40B4-BE49-F238E27FC236}">
                      <a16:creationId xmlns:a16="http://schemas.microsoft.com/office/drawing/2014/main" id="{538D1AAB-970B-488B-8F7A-1288D008CC2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7" name="Curved Connector 192">
                  <a:extLst>
                    <a:ext uri="{FF2B5EF4-FFF2-40B4-BE49-F238E27FC236}">
                      <a16:creationId xmlns:a16="http://schemas.microsoft.com/office/drawing/2014/main" id="{7B5641F5-415F-41EE-9AB8-07616CA06E4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76" name="Oval 875">
                <a:extLst>
                  <a:ext uri="{FF2B5EF4-FFF2-40B4-BE49-F238E27FC236}">
                    <a16:creationId xmlns:a16="http://schemas.microsoft.com/office/drawing/2014/main" id="{483299A8-C6A6-495C-9DFF-2F39C6DCEF7E}"/>
                  </a:ext>
                </a:extLst>
              </p:cNvPr>
              <p:cNvSpPr/>
              <p:nvPr/>
            </p:nvSpPr>
            <p:spPr bwMode="auto">
              <a:xfrm>
                <a:off x="253883" y="2026823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877" name="Group 876">
                <a:extLst>
                  <a:ext uri="{FF2B5EF4-FFF2-40B4-BE49-F238E27FC236}">
                    <a16:creationId xmlns:a16="http://schemas.microsoft.com/office/drawing/2014/main" id="{75B6CC4B-4800-497B-8371-CE7C91978890}"/>
                  </a:ext>
                </a:extLst>
              </p:cNvPr>
              <p:cNvGrpSpPr/>
              <p:nvPr/>
            </p:nvGrpSpPr>
            <p:grpSpPr>
              <a:xfrm>
                <a:off x="698952" y="1657918"/>
                <a:ext cx="242257" cy="397325"/>
                <a:chOff x="3986210" y="2370276"/>
                <a:chExt cx="242257" cy="397325"/>
              </a:xfrm>
            </p:grpSpPr>
            <p:sp>
              <p:nvSpPr>
                <p:cNvPr id="882" name="Oval 881">
                  <a:extLst>
                    <a:ext uri="{FF2B5EF4-FFF2-40B4-BE49-F238E27FC236}">
                      <a16:creationId xmlns:a16="http://schemas.microsoft.com/office/drawing/2014/main" id="{B8796033-901E-416B-88D3-140EE74DDBB2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83" name="Curved Connector 191">
                  <a:extLst>
                    <a:ext uri="{FF2B5EF4-FFF2-40B4-BE49-F238E27FC236}">
                      <a16:creationId xmlns:a16="http://schemas.microsoft.com/office/drawing/2014/main" id="{E854BD94-F3BA-403D-A2EB-32D9D034943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4" name="Curved Connector 192">
                  <a:extLst>
                    <a:ext uri="{FF2B5EF4-FFF2-40B4-BE49-F238E27FC236}">
                      <a16:creationId xmlns:a16="http://schemas.microsoft.com/office/drawing/2014/main" id="{FF7DFB3D-EAD6-4F02-925D-26F222F844A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8" name="Group 877">
                <a:extLst>
                  <a:ext uri="{FF2B5EF4-FFF2-40B4-BE49-F238E27FC236}">
                    <a16:creationId xmlns:a16="http://schemas.microsoft.com/office/drawing/2014/main" id="{3790C52B-BBCB-4596-82A3-A32E33704A0F}"/>
                  </a:ext>
                </a:extLst>
              </p:cNvPr>
              <p:cNvGrpSpPr/>
              <p:nvPr/>
            </p:nvGrpSpPr>
            <p:grpSpPr>
              <a:xfrm>
                <a:off x="477356" y="1728830"/>
                <a:ext cx="242257" cy="397325"/>
                <a:chOff x="3986210" y="2370276"/>
                <a:chExt cx="242257" cy="397325"/>
              </a:xfrm>
            </p:grpSpPr>
            <p:sp>
              <p:nvSpPr>
                <p:cNvPr id="879" name="Oval 878">
                  <a:extLst>
                    <a:ext uri="{FF2B5EF4-FFF2-40B4-BE49-F238E27FC236}">
                      <a16:creationId xmlns:a16="http://schemas.microsoft.com/office/drawing/2014/main" id="{A2AA534F-6F6F-4212-8761-7BAEE0232709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80" name="Curved Connector 191">
                  <a:extLst>
                    <a:ext uri="{FF2B5EF4-FFF2-40B4-BE49-F238E27FC236}">
                      <a16:creationId xmlns:a16="http://schemas.microsoft.com/office/drawing/2014/main" id="{E2FF78B3-E7AF-4FE7-8C70-6019F21A821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1" name="Curved Connector 192">
                  <a:extLst>
                    <a:ext uri="{FF2B5EF4-FFF2-40B4-BE49-F238E27FC236}">
                      <a16:creationId xmlns:a16="http://schemas.microsoft.com/office/drawing/2014/main" id="{0B03C086-2AEB-4328-BCE4-B36E00FE2DD9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88" name="Group 787">
              <a:extLst>
                <a:ext uri="{FF2B5EF4-FFF2-40B4-BE49-F238E27FC236}">
                  <a16:creationId xmlns:a16="http://schemas.microsoft.com/office/drawing/2014/main" id="{52A91EA4-7DA3-47A1-B420-71FD70C2B106}"/>
                </a:ext>
              </a:extLst>
            </p:cNvPr>
            <p:cNvGrpSpPr/>
            <p:nvPr/>
          </p:nvGrpSpPr>
          <p:grpSpPr>
            <a:xfrm>
              <a:off x="9908333" y="1141182"/>
              <a:ext cx="1930061" cy="828183"/>
              <a:chOff x="9908333" y="1141182"/>
              <a:chExt cx="1930061" cy="828183"/>
            </a:xfrm>
          </p:grpSpPr>
          <p:grpSp>
            <p:nvGrpSpPr>
              <p:cNvPr id="789" name="Group 788">
                <a:extLst>
                  <a:ext uri="{FF2B5EF4-FFF2-40B4-BE49-F238E27FC236}">
                    <a16:creationId xmlns:a16="http://schemas.microsoft.com/office/drawing/2014/main" id="{641B4B1D-4084-4305-9D58-E56A3AE4C8CB}"/>
                  </a:ext>
                </a:extLst>
              </p:cNvPr>
              <p:cNvGrpSpPr/>
              <p:nvPr/>
            </p:nvGrpSpPr>
            <p:grpSpPr>
              <a:xfrm>
                <a:off x="9917204" y="1395790"/>
                <a:ext cx="242257" cy="397325"/>
                <a:chOff x="3986210" y="2370276"/>
                <a:chExt cx="242257" cy="397325"/>
              </a:xfrm>
            </p:grpSpPr>
            <p:sp>
              <p:nvSpPr>
                <p:cNvPr id="858" name="Oval 857">
                  <a:extLst>
                    <a:ext uri="{FF2B5EF4-FFF2-40B4-BE49-F238E27FC236}">
                      <a16:creationId xmlns:a16="http://schemas.microsoft.com/office/drawing/2014/main" id="{A8D886CD-A05C-434D-99E8-5503D7E19DFE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59" name="Curved Connector 191">
                  <a:extLst>
                    <a:ext uri="{FF2B5EF4-FFF2-40B4-BE49-F238E27FC236}">
                      <a16:creationId xmlns:a16="http://schemas.microsoft.com/office/drawing/2014/main" id="{FBF3DF95-D7A9-4B4A-8B91-3DC536FBE17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0" name="Curved Connector 192">
                  <a:extLst>
                    <a:ext uri="{FF2B5EF4-FFF2-40B4-BE49-F238E27FC236}">
                      <a16:creationId xmlns:a16="http://schemas.microsoft.com/office/drawing/2014/main" id="{BBD72AFE-0205-4A3D-ABAF-2A763948410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0" name="Group 789">
                <a:extLst>
                  <a:ext uri="{FF2B5EF4-FFF2-40B4-BE49-F238E27FC236}">
                    <a16:creationId xmlns:a16="http://schemas.microsoft.com/office/drawing/2014/main" id="{F7480074-FD5B-4764-BC65-64DBBE5ACC47}"/>
                  </a:ext>
                </a:extLst>
              </p:cNvPr>
              <p:cNvGrpSpPr/>
              <p:nvPr/>
            </p:nvGrpSpPr>
            <p:grpSpPr>
              <a:xfrm>
                <a:off x="9908333" y="1141182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854" name="Group 853">
                  <a:extLst>
                    <a:ext uri="{FF2B5EF4-FFF2-40B4-BE49-F238E27FC236}">
                      <a16:creationId xmlns:a16="http://schemas.microsoft.com/office/drawing/2014/main" id="{BEF8762D-DB1E-40B9-A896-45E0BADF9EB9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856" name="Curved Connector 191">
                    <a:extLst>
                      <a:ext uri="{FF2B5EF4-FFF2-40B4-BE49-F238E27FC236}">
                        <a16:creationId xmlns:a16="http://schemas.microsoft.com/office/drawing/2014/main" id="{F9D76C7E-1E23-48DF-B63D-FB2E26D29FB3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7" name="Curved Connector 192">
                    <a:extLst>
                      <a:ext uri="{FF2B5EF4-FFF2-40B4-BE49-F238E27FC236}">
                        <a16:creationId xmlns:a16="http://schemas.microsoft.com/office/drawing/2014/main" id="{B853A7A7-D8CA-47FA-A2C7-F8F5EE2957C9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55" name="Oval 854">
                  <a:extLst>
                    <a:ext uri="{FF2B5EF4-FFF2-40B4-BE49-F238E27FC236}">
                      <a16:creationId xmlns:a16="http://schemas.microsoft.com/office/drawing/2014/main" id="{70FE1179-A6CF-4553-92E2-0F51472A3344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91" name="Group 790">
                <a:extLst>
                  <a:ext uri="{FF2B5EF4-FFF2-40B4-BE49-F238E27FC236}">
                    <a16:creationId xmlns:a16="http://schemas.microsoft.com/office/drawing/2014/main" id="{6C42E69D-9FE9-4434-9E33-BFD6DD5F15DA}"/>
                  </a:ext>
                </a:extLst>
              </p:cNvPr>
              <p:cNvGrpSpPr/>
              <p:nvPr/>
            </p:nvGrpSpPr>
            <p:grpSpPr>
              <a:xfrm>
                <a:off x="10157879" y="1141182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850" name="Group 849">
                  <a:extLst>
                    <a:ext uri="{FF2B5EF4-FFF2-40B4-BE49-F238E27FC236}">
                      <a16:creationId xmlns:a16="http://schemas.microsoft.com/office/drawing/2014/main" id="{4F71EC74-2F43-4EF6-9B3F-D9F545FF9A49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852" name="Curved Connector 191">
                    <a:extLst>
                      <a:ext uri="{FF2B5EF4-FFF2-40B4-BE49-F238E27FC236}">
                        <a16:creationId xmlns:a16="http://schemas.microsoft.com/office/drawing/2014/main" id="{1774FE92-9062-42E0-998E-E4401E886D07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3" name="Curved Connector 192">
                    <a:extLst>
                      <a:ext uri="{FF2B5EF4-FFF2-40B4-BE49-F238E27FC236}">
                        <a16:creationId xmlns:a16="http://schemas.microsoft.com/office/drawing/2014/main" id="{779C45BE-83E1-4976-BD30-020001E0689E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51" name="Oval 850">
                  <a:extLst>
                    <a:ext uri="{FF2B5EF4-FFF2-40B4-BE49-F238E27FC236}">
                      <a16:creationId xmlns:a16="http://schemas.microsoft.com/office/drawing/2014/main" id="{14EDE0A2-7A7A-452B-8F9B-FA2A918528E9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92" name="Group 791">
                <a:extLst>
                  <a:ext uri="{FF2B5EF4-FFF2-40B4-BE49-F238E27FC236}">
                    <a16:creationId xmlns:a16="http://schemas.microsoft.com/office/drawing/2014/main" id="{38D26251-240F-47AB-B177-4C82AE42C554}"/>
                  </a:ext>
                </a:extLst>
              </p:cNvPr>
              <p:cNvGrpSpPr/>
              <p:nvPr/>
            </p:nvGrpSpPr>
            <p:grpSpPr>
              <a:xfrm>
                <a:off x="10407425" y="1152244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846" name="Group 845">
                  <a:extLst>
                    <a:ext uri="{FF2B5EF4-FFF2-40B4-BE49-F238E27FC236}">
                      <a16:creationId xmlns:a16="http://schemas.microsoft.com/office/drawing/2014/main" id="{08926761-861C-4FE7-967D-0D189D5A2459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848" name="Curved Connector 191">
                    <a:extLst>
                      <a:ext uri="{FF2B5EF4-FFF2-40B4-BE49-F238E27FC236}">
                        <a16:creationId xmlns:a16="http://schemas.microsoft.com/office/drawing/2014/main" id="{BE516E06-0028-48D8-915E-E661A091A82B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9" name="Curved Connector 192">
                    <a:extLst>
                      <a:ext uri="{FF2B5EF4-FFF2-40B4-BE49-F238E27FC236}">
                        <a16:creationId xmlns:a16="http://schemas.microsoft.com/office/drawing/2014/main" id="{22504F59-7C6C-45C1-9418-1CDD481A1B3B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47" name="Oval 846">
                  <a:extLst>
                    <a:ext uri="{FF2B5EF4-FFF2-40B4-BE49-F238E27FC236}">
                      <a16:creationId xmlns:a16="http://schemas.microsoft.com/office/drawing/2014/main" id="{51801068-F257-4397-AF47-C39F85ADBD08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93" name="Group 792">
                <a:extLst>
                  <a:ext uri="{FF2B5EF4-FFF2-40B4-BE49-F238E27FC236}">
                    <a16:creationId xmlns:a16="http://schemas.microsoft.com/office/drawing/2014/main" id="{83144F88-450C-4766-A7FA-1348253019E8}"/>
                  </a:ext>
                </a:extLst>
              </p:cNvPr>
              <p:cNvGrpSpPr/>
              <p:nvPr/>
            </p:nvGrpSpPr>
            <p:grpSpPr>
              <a:xfrm>
                <a:off x="10657890" y="117226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842" name="Group 841">
                  <a:extLst>
                    <a:ext uri="{FF2B5EF4-FFF2-40B4-BE49-F238E27FC236}">
                      <a16:creationId xmlns:a16="http://schemas.microsoft.com/office/drawing/2014/main" id="{E16C147B-66A2-47B5-9C8E-3D08F8A1DD57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844" name="Curved Connector 191">
                    <a:extLst>
                      <a:ext uri="{FF2B5EF4-FFF2-40B4-BE49-F238E27FC236}">
                        <a16:creationId xmlns:a16="http://schemas.microsoft.com/office/drawing/2014/main" id="{EDD1BF86-CDE6-49F3-B7F1-A671AD9AC484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5" name="Curved Connector 192">
                    <a:extLst>
                      <a:ext uri="{FF2B5EF4-FFF2-40B4-BE49-F238E27FC236}">
                        <a16:creationId xmlns:a16="http://schemas.microsoft.com/office/drawing/2014/main" id="{97203990-0EA1-4E1C-8B2B-1CC0E49EC4BC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43" name="Oval 842">
                  <a:extLst>
                    <a:ext uri="{FF2B5EF4-FFF2-40B4-BE49-F238E27FC236}">
                      <a16:creationId xmlns:a16="http://schemas.microsoft.com/office/drawing/2014/main" id="{24392752-6CA8-4D98-9DCE-04097AE63BBC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94" name="Group 793">
                <a:extLst>
                  <a:ext uri="{FF2B5EF4-FFF2-40B4-BE49-F238E27FC236}">
                    <a16:creationId xmlns:a16="http://schemas.microsoft.com/office/drawing/2014/main" id="{AF8AB56A-CE7A-40EF-8CED-1EEBCEBEA215}"/>
                  </a:ext>
                </a:extLst>
              </p:cNvPr>
              <p:cNvGrpSpPr/>
              <p:nvPr/>
            </p:nvGrpSpPr>
            <p:grpSpPr>
              <a:xfrm>
                <a:off x="10907945" y="1190013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838" name="Group 837">
                  <a:extLst>
                    <a:ext uri="{FF2B5EF4-FFF2-40B4-BE49-F238E27FC236}">
                      <a16:creationId xmlns:a16="http://schemas.microsoft.com/office/drawing/2014/main" id="{6C5D909D-3934-46C4-865D-058AE8D18BAC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840" name="Curved Connector 191">
                    <a:extLst>
                      <a:ext uri="{FF2B5EF4-FFF2-40B4-BE49-F238E27FC236}">
                        <a16:creationId xmlns:a16="http://schemas.microsoft.com/office/drawing/2014/main" id="{8A4160FF-2184-4500-ADA2-052C10F80EBD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1" name="Curved Connector 192">
                    <a:extLst>
                      <a:ext uri="{FF2B5EF4-FFF2-40B4-BE49-F238E27FC236}">
                        <a16:creationId xmlns:a16="http://schemas.microsoft.com/office/drawing/2014/main" id="{C9D18FD2-6E57-4FE4-82D9-0864BFD017E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39" name="Oval 838">
                  <a:extLst>
                    <a:ext uri="{FF2B5EF4-FFF2-40B4-BE49-F238E27FC236}">
                      <a16:creationId xmlns:a16="http://schemas.microsoft.com/office/drawing/2014/main" id="{F93592A3-0B59-431E-995A-5B2B2C019BDF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95" name="Group 794">
                <a:extLst>
                  <a:ext uri="{FF2B5EF4-FFF2-40B4-BE49-F238E27FC236}">
                    <a16:creationId xmlns:a16="http://schemas.microsoft.com/office/drawing/2014/main" id="{F82130DA-7020-4077-ADE0-0DE1C4B91448}"/>
                  </a:ext>
                </a:extLst>
              </p:cNvPr>
              <p:cNvGrpSpPr/>
              <p:nvPr/>
            </p:nvGrpSpPr>
            <p:grpSpPr>
              <a:xfrm>
                <a:off x="11148798" y="1217844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834" name="Group 833">
                  <a:extLst>
                    <a:ext uri="{FF2B5EF4-FFF2-40B4-BE49-F238E27FC236}">
                      <a16:creationId xmlns:a16="http://schemas.microsoft.com/office/drawing/2014/main" id="{AF6D291A-7357-498A-895F-173CB9FA53CA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836" name="Curved Connector 191">
                    <a:extLst>
                      <a:ext uri="{FF2B5EF4-FFF2-40B4-BE49-F238E27FC236}">
                        <a16:creationId xmlns:a16="http://schemas.microsoft.com/office/drawing/2014/main" id="{7FDFDE2E-18A3-4CB1-A1AA-8EFECF91338F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7" name="Curved Connector 192">
                    <a:extLst>
                      <a:ext uri="{FF2B5EF4-FFF2-40B4-BE49-F238E27FC236}">
                        <a16:creationId xmlns:a16="http://schemas.microsoft.com/office/drawing/2014/main" id="{B6EDAC09-D15E-4FBB-B6E2-709804174EE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35" name="Oval 834">
                  <a:extLst>
                    <a:ext uri="{FF2B5EF4-FFF2-40B4-BE49-F238E27FC236}">
                      <a16:creationId xmlns:a16="http://schemas.microsoft.com/office/drawing/2014/main" id="{960DCA98-A655-4368-808C-45C8403A98B0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96" name="Group 795">
                <a:extLst>
                  <a:ext uri="{FF2B5EF4-FFF2-40B4-BE49-F238E27FC236}">
                    <a16:creationId xmlns:a16="http://schemas.microsoft.com/office/drawing/2014/main" id="{321997FB-3FD9-437C-AB75-8EF28223F2A1}"/>
                  </a:ext>
                </a:extLst>
              </p:cNvPr>
              <p:cNvGrpSpPr/>
              <p:nvPr/>
            </p:nvGrpSpPr>
            <p:grpSpPr>
              <a:xfrm>
                <a:off x="11372343" y="128953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830" name="Group 829">
                  <a:extLst>
                    <a:ext uri="{FF2B5EF4-FFF2-40B4-BE49-F238E27FC236}">
                      <a16:creationId xmlns:a16="http://schemas.microsoft.com/office/drawing/2014/main" id="{723DB938-AF23-4FBE-9A2E-15FEC10758A7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832" name="Curved Connector 191">
                    <a:extLst>
                      <a:ext uri="{FF2B5EF4-FFF2-40B4-BE49-F238E27FC236}">
                        <a16:creationId xmlns:a16="http://schemas.microsoft.com/office/drawing/2014/main" id="{240331C9-27CC-44BE-8AB5-D879752F3DEE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3" name="Curved Connector 192">
                    <a:extLst>
                      <a:ext uri="{FF2B5EF4-FFF2-40B4-BE49-F238E27FC236}">
                        <a16:creationId xmlns:a16="http://schemas.microsoft.com/office/drawing/2014/main" id="{56F4083D-8B4C-4ECD-8A0A-35B6F3B594E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31" name="Oval 830">
                  <a:extLst>
                    <a:ext uri="{FF2B5EF4-FFF2-40B4-BE49-F238E27FC236}">
                      <a16:creationId xmlns:a16="http://schemas.microsoft.com/office/drawing/2014/main" id="{F2FBE037-AB7B-4A5C-B465-853584318B36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97" name="Group 796">
                <a:extLst>
                  <a:ext uri="{FF2B5EF4-FFF2-40B4-BE49-F238E27FC236}">
                    <a16:creationId xmlns:a16="http://schemas.microsoft.com/office/drawing/2014/main" id="{D5A0A96C-E892-4CCC-AA91-725D505D4E0A}"/>
                  </a:ext>
                </a:extLst>
              </p:cNvPr>
              <p:cNvGrpSpPr/>
              <p:nvPr/>
            </p:nvGrpSpPr>
            <p:grpSpPr>
              <a:xfrm>
                <a:off x="11596137" y="1351016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826" name="Group 825">
                  <a:extLst>
                    <a:ext uri="{FF2B5EF4-FFF2-40B4-BE49-F238E27FC236}">
                      <a16:creationId xmlns:a16="http://schemas.microsoft.com/office/drawing/2014/main" id="{14FF9D81-F0FA-47D8-A115-AABFA0ED0DBB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828" name="Curved Connector 191">
                    <a:extLst>
                      <a:ext uri="{FF2B5EF4-FFF2-40B4-BE49-F238E27FC236}">
                        <a16:creationId xmlns:a16="http://schemas.microsoft.com/office/drawing/2014/main" id="{C9349192-9BE9-476A-9001-DA0E573B2E2A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9" name="Curved Connector 192">
                    <a:extLst>
                      <a:ext uri="{FF2B5EF4-FFF2-40B4-BE49-F238E27FC236}">
                        <a16:creationId xmlns:a16="http://schemas.microsoft.com/office/drawing/2014/main" id="{896316A1-F740-43AE-BD70-3EA0CABE1A04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27" name="Oval 826">
                  <a:extLst>
                    <a:ext uri="{FF2B5EF4-FFF2-40B4-BE49-F238E27FC236}">
                      <a16:creationId xmlns:a16="http://schemas.microsoft.com/office/drawing/2014/main" id="{5D9739F1-7CA3-4D8E-8410-815FB6E3759B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798" name="Group 797">
                <a:extLst>
                  <a:ext uri="{FF2B5EF4-FFF2-40B4-BE49-F238E27FC236}">
                    <a16:creationId xmlns:a16="http://schemas.microsoft.com/office/drawing/2014/main" id="{A61CBACE-453E-45DC-A4E1-DEB60F3606E2}"/>
                  </a:ext>
                </a:extLst>
              </p:cNvPr>
              <p:cNvGrpSpPr/>
              <p:nvPr/>
            </p:nvGrpSpPr>
            <p:grpSpPr>
              <a:xfrm>
                <a:off x="10165985" y="1404111"/>
                <a:ext cx="242257" cy="397325"/>
                <a:chOff x="3986210" y="2370276"/>
                <a:chExt cx="242257" cy="397325"/>
              </a:xfrm>
            </p:grpSpPr>
            <p:sp>
              <p:nvSpPr>
                <p:cNvPr id="823" name="Oval 822">
                  <a:extLst>
                    <a:ext uri="{FF2B5EF4-FFF2-40B4-BE49-F238E27FC236}">
                      <a16:creationId xmlns:a16="http://schemas.microsoft.com/office/drawing/2014/main" id="{D5C9F8A4-8F47-42A7-BBF3-ECB3E907C817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24" name="Curved Connector 191">
                  <a:extLst>
                    <a:ext uri="{FF2B5EF4-FFF2-40B4-BE49-F238E27FC236}">
                      <a16:creationId xmlns:a16="http://schemas.microsoft.com/office/drawing/2014/main" id="{72305DDB-4BA6-4023-BDB1-6107D62D221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5" name="Curved Connector 192">
                  <a:extLst>
                    <a:ext uri="{FF2B5EF4-FFF2-40B4-BE49-F238E27FC236}">
                      <a16:creationId xmlns:a16="http://schemas.microsoft.com/office/drawing/2014/main" id="{AAE2A78F-57FC-4265-8744-33597C09983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9" name="Group 798">
                <a:extLst>
                  <a:ext uri="{FF2B5EF4-FFF2-40B4-BE49-F238E27FC236}">
                    <a16:creationId xmlns:a16="http://schemas.microsoft.com/office/drawing/2014/main" id="{7F5E5F8C-30E8-4970-B241-10E10FF90B10}"/>
                  </a:ext>
                </a:extLst>
              </p:cNvPr>
              <p:cNvGrpSpPr/>
              <p:nvPr/>
            </p:nvGrpSpPr>
            <p:grpSpPr>
              <a:xfrm>
                <a:off x="10398727" y="1403779"/>
                <a:ext cx="242257" cy="397325"/>
                <a:chOff x="3986210" y="2370276"/>
                <a:chExt cx="242257" cy="397325"/>
              </a:xfrm>
            </p:grpSpPr>
            <p:sp>
              <p:nvSpPr>
                <p:cNvPr id="820" name="Oval 819">
                  <a:extLst>
                    <a:ext uri="{FF2B5EF4-FFF2-40B4-BE49-F238E27FC236}">
                      <a16:creationId xmlns:a16="http://schemas.microsoft.com/office/drawing/2014/main" id="{8A97F00B-0028-4158-8192-5B3260184D17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21" name="Curved Connector 191">
                  <a:extLst>
                    <a:ext uri="{FF2B5EF4-FFF2-40B4-BE49-F238E27FC236}">
                      <a16:creationId xmlns:a16="http://schemas.microsoft.com/office/drawing/2014/main" id="{0FA47AD5-F04B-49A4-A54A-7C196B1560D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2" name="Curved Connector 192">
                  <a:extLst>
                    <a:ext uri="{FF2B5EF4-FFF2-40B4-BE49-F238E27FC236}">
                      <a16:creationId xmlns:a16="http://schemas.microsoft.com/office/drawing/2014/main" id="{F3B85AF2-429E-4981-9B42-5031BCA29C72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0" name="Group 799">
                <a:extLst>
                  <a:ext uri="{FF2B5EF4-FFF2-40B4-BE49-F238E27FC236}">
                    <a16:creationId xmlns:a16="http://schemas.microsoft.com/office/drawing/2014/main" id="{EDEE6945-6CD5-40FC-98E4-819CBF671BE2}"/>
                  </a:ext>
                </a:extLst>
              </p:cNvPr>
              <p:cNvGrpSpPr/>
              <p:nvPr/>
            </p:nvGrpSpPr>
            <p:grpSpPr>
              <a:xfrm>
                <a:off x="10649899" y="1423274"/>
                <a:ext cx="242257" cy="397325"/>
                <a:chOff x="3986210" y="2370276"/>
                <a:chExt cx="242257" cy="397325"/>
              </a:xfrm>
            </p:grpSpPr>
            <p:sp>
              <p:nvSpPr>
                <p:cNvPr id="817" name="Oval 816">
                  <a:extLst>
                    <a:ext uri="{FF2B5EF4-FFF2-40B4-BE49-F238E27FC236}">
                      <a16:creationId xmlns:a16="http://schemas.microsoft.com/office/drawing/2014/main" id="{29A2F45A-8394-4452-ABFE-86953137B867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18" name="Curved Connector 191">
                  <a:extLst>
                    <a:ext uri="{FF2B5EF4-FFF2-40B4-BE49-F238E27FC236}">
                      <a16:creationId xmlns:a16="http://schemas.microsoft.com/office/drawing/2014/main" id="{33A53ED1-4EEA-418F-B457-F27A231F07D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9" name="Curved Connector 192">
                  <a:extLst>
                    <a:ext uri="{FF2B5EF4-FFF2-40B4-BE49-F238E27FC236}">
                      <a16:creationId xmlns:a16="http://schemas.microsoft.com/office/drawing/2014/main" id="{1D832803-A568-42D8-BB02-0A5AD16E369B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1" name="Group 800">
                <a:extLst>
                  <a:ext uri="{FF2B5EF4-FFF2-40B4-BE49-F238E27FC236}">
                    <a16:creationId xmlns:a16="http://schemas.microsoft.com/office/drawing/2014/main" id="{DF16A905-8D8B-42D6-B841-E307ED61AB4C}"/>
                  </a:ext>
                </a:extLst>
              </p:cNvPr>
              <p:cNvGrpSpPr/>
              <p:nvPr/>
            </p:nvGrpSpPr>
            <p:grpSpPr>
              <a:xfrm>
                <a:off x="10900364" y="1444219"/>
                <a:ext cx="242257" cy="397325"/>
                <a:chOff x="3986210" y="2370276"/>
                <a:chExt cx="242257" cy="397325"/>
              </a:xfrm>
            </p:grpSpPr>
            <p:sp>
              <p:nvSpPr>
                <p:cNvPr id="814" name="Oval 813">
                  <a:extLst>
                    <a:ext uri="{FF2B5EF4-FFF2-40B4-BE49-F238E27FC236}">
                      <a16:creationId xmlns:a16="http://schemas.microsoft.com/office/drawing/2014/main" id="{39FDE090-56FF-4A41-BDE7-1F616FBF173B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15" name="Curved Connector 191">
                  <a:extLst>
                    <a:ext uri="{FF2B5EF4-FFF2-40B4-BE49-F238E27FC236}">
                      <a16:creationId xmlns:a16="http://schemas.microsoft.com/office/drawing/2014/main" id="{9CF3B627-32F4-467A-AF7B-850C591C5BD6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6" name="Curved Connector 192">
                  <a:extLst>
                    <a:ext uri="{FF2B5EF4-FFF2-40B4-BE49-F238E27FC236}">
                      <a16:creationId xmlns:a16="http://schemas.microsoft.com/office/drawing/2014/main" id="{84ADDE22-8037-416B-93F8-CB2E4804D31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2" name="Group 801">
                <a:extLst>
                  <a:ext uri="{FF2B5EF4-FFF2-40B4-BE49-F238E27FC236}">
                    <a16:creationId xmlns:a16="http://schemas.microsoft.com/office/drawing/2014/main" id="{9CA20B93-1CBE-48EB-BBA9-6E75681DF9E0}"/>
                  </a:ext>
                </a:extLst>
              </p:cNvPr>
              <p:cNvGrpSpPr/>
              <p:nvPr/>
            </p:nvGrpSpPr>
            <p:grpSpPr>
              <a:xfrm>
                <a:off x="11131422" y="1470047"/>
                <a:ext cx="242257" cy="397325"/>
                <a:chOff x="3986210" y="2370276"/>
                <a:chExt cx="242257" cy="397325"/>
              </a:xfrm>
            </p:grpSpPr>
            <p:sp>
              <p:nvSpPr>
                <p:cNvPr id="811" name="Oval 810">
                  <a:extLst>
                    <a:ext uri="{FF2B5EF4-FFF2-40B4-BE49-F238E27FC236}">
                      <a16:creationId xmlns:a16="http://schemas.microsoft.com/office/drawing/2014/main" id="{3EEE87FC-DCA1-41D1-83E0-A529756D7295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12" name="Curved Connector 191">
                  <a:extLst>
                    <a:ext uri="{FF2B5EF4-FFF2-40B4-BE49-F238E27FC236}">
                      <a16:creationId xmlns:a16="http://schemas.microsoft.com/office/drawing/2014/main" id="{63AC2738-E70B-4111-BD1B-DCECFBE64E9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3" name="Curved Connector 192">
                  <a:extLst>
                    <a:ext uri="{FF2B5EF4-FFF2-40B4-BE49-F238E27FC236}">
                      <a16:creationId xmlns:a16="http://schemas.microsoft.com/office/drawing/2014/main" id="{C193A4D6-5356-465F-9098-B41F7B5C72C4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3" name="Group 802">
                <a:extLst>
                  <a:ext uri="{FF2B5EF4-FFF2-40B4-BE49-F238E27FC236}">
                    <a16:creationId xmlns:a16="http://schemas.microsoft.com/office/drawing/2014/main" id="{A6DA4663-4C42-4D3D-B64E-4CC26AD53BFD}"/>
                  </a:ext>
                </a:extLst>
              </p:cNvPr>
              <p:cNvGrpSpPr/>
              <p:nvPr/>
            </p:nvGrpSpPr>
            <p:grpSpPr>
              <a:xfrm>
                <a:off x="11355216" y="1498481"/>
                <a:ext cx="242257" cy="397325"/>
                <a:chOff x="3986210" y="2370276"/>
                <a:chExt cx="242257" cy="397325"/>
              </a:xfrm>
            </p:grpSpPr>
            <p:sp>
              <p:nvSpPr>
                <p:cNvPr id="808" name="Oval 807">
                  <a:extLst>
                    <a:ext uri="{FF2B5EF4-FFF2-40B4-BE49-F238E27FC236}">
                      <a16:creationId xmlns:a16="http://schemas.microsoft.com/office/drawing/2014/main" id="{25DDB649-E63C-4E59-B6EA-9CB494842B6C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09" name="Curved Connector 191">
                  <a:extLst>
                    <a:ext uri="{FF2B5EF4-FFF2-40B4-BE49-F238E27FC236}">
                      <a16:creationId xmlns:a16="http://schemas.microsoft.com/office/drawing/2014/main" id="{CA56B2DF-299D-4036-8FF8-C2098975A80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0" name="Curved Connector 192">
                  <a:extLst>
                    <a:ext uri="{FF2B5EF4-FFF2-40B4-BE49-F238E27FC236}">
                      <a16:creationId xmlns:a16="http://schemas.microsoft.com/office/drawing/2014/main" id="{B758BFC2-3D63-483F-9F20-3B2ADBAFE5A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4" name="Group 803">
                <a:extLst>
                  <a:ext uri="{FF2B5EF4-FFF2-40B4-BE49-F238E27FC236}">
                    <a16:creationId xmlns:a16="http://schemas.microsoft.com/office/drawing/2014/main" id="{1EF90EE0-0635-46E4-9190-ADBC9C516EC4}"/>
                  </a:ext>
                </a:extLst>
              </p:cNvPr>
              <p:cNvGrpSpPr/>
              <p:nvPr/>
            </p:nvGrpSpPr>
            <p:grpSpPr>
              <a:xfrm>
                <a:off x="11587136" y="1572040"/>
                <a:ext cx="242257" cy="397325"/>
                <a:chOff x="3986210" y="2370276"/>
                <a:chExt cx="242257" cy="397325"/>
              </a:xfrm>
            </p:grpSpPr>
            <p:sp>
              <p:nvSpPr>
                <p:cNvPr id="805" name="Oval 804">
                  <a:extLst>
                    <a:ext uri="{FF2B5EF4-FFF2-40B4-BE49-F238E27FC236}">
                      <a16:creationId xmlns:a16="http://schemas.microsoft.com/office/drawing/2014/main" id="{48C7A4BA-481A-44BC-84A0-B6DFE6F3E848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06" name="Curved Connector 191">
                  <a:extLst>
                    <a:ext uri="{FF2B5EF4-FFF2-40B4-BE49-F238E27FC236}">
                      <a16:creationId xmlns:a16="http://schemas.microsoft.com/office/drawing/2014/main" id="{2FCCDD00-ABED-48E7-B55A-C094AD3135C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7" name="Curved Connector 192">
                  <a:extLst>
                    <a:ext uri="{FF2B5EF4-FFF2-40B4-BE49-F238E27FC236}">
                      <a16:creationId xmlns:a16="http://schemas.microsoft.com/office/drawing/2014/main" id="{5D4F83A1-063F-44DD-9A49-DBC1B4B894A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206" name="TextBox 1205">
            <a:extLst>
              <a:ext uri="{FF2B5EF4-FFF2-40B4-BE49-F238E27FC236}">
                <a16:creationId xmlns:a16="http://schemas.microsoft.com/office/drawing/2014/main" id="{860C7021-0007-4806-8A5C-35BAA0226F19}"/>
              </a:ext>
            </a:extLst>
          </p:cNvPr>
          <p:cNvSpPr txBox="1"/>
          <p:nvPr/>
        </p:nvSpPr>
        <p:spPr>
          <a:xfrm>
            <a:off x="4273903" y="4188998"/>
            <a:ext cx="55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Id-1</a:t>
            </a:r>
          </a:p>
          <a:p>
            <a:r>
              <a:rPr lang="en-US" dirty="0"/>
              <a:t>Id-2</a:t>
            </a:r>
          </a:p>
        </p:txBody>
      </p:sp>
      <p:grpSp>
        <p:nvGrpSpPr>
          <p:cNvPr id="1209" name="Group 1208">
            <a:extLst>
              <a:ext uri="{FF2B5EF4-FFF2-40B4-BE49-F238E27FC236}">
                <a16:creationId xmlns:a16="http://schemas.microsoft.com/office/drawing/2014/main" id="{D88150D9-A2CA-462F-AB05-974CBB0B8324}"/>
              </a:ext>
            </a:extLst>
          </p:cNvPr>
          <p:cNvGrpSpPr/>
          <p:nvPr/>
        </p:nvGrpSpPr>
        <p:grpSpPr>
          <a:xfrm>
            <a:off x="2160569" y="3051844"/>
            <a:ext cx="1368659" cy="552927"/>
            <a:chOff x="5693161" y="2091147"/>
            <a:chExt cx="1368659" cy="552927"/>
          </a:xfrm>
        </p:grpSpPr>
        <p:sp>
          <p:nvSpPr>
            <p:cNvPr id="1210" name="Rectangle: Top Corners One Rounded and One Snipped 1209">
              <a:extLst>
                <a:ext uri="{FF2B5EF4-FFF2-40B4-BE49-F238E27FC236}">
                  <a16:creationId xmlns:a16="http://schemas.microsoft.com/office/drawing/2014/main" id="{4F85B36F-A2EB-4B1B-8AEF-ED6D93764724}"/>
                </a:ext>
              </a:extLst>
            </p:cNvPr>
            <p:cNvSpPr/>
            <p:nvPr/>
          </p:nvSpPr>
          <p:spPr>
            <a:xfrm>
              <a:off x="5693161" y="2307323"/>
              <a:ext cx="1314747" cy="336751"/>
            </a:xfrm>
            <a:prstGeom prst="snipRoundRect">
              <a:avLst>
                <a:gd name="adj1" fmla="val 50000"/>
                <a:gd name="adj2" fmla="val 35146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>
                  <a:solidFill>
                    <a:schemeClr val="tx1"/>
                  </a:solidFill>
                </a:rPr>
                <a:t>Smad</a:t>
              </a:r>
              <a:r>
                <a:rPr lang="en-US" sz="1600" dirty="0">
                  <a:solidFill>
                    <a:schemeClr val="tx1"/>
                  </a:solidFill>
                </a:rPr>
                <a:t> 1/5/8</a:t>
              </a:r>
            </a:p>
          </p:txBody>
        </p:sp>
        <p:sp>
          <p:nvSpPr>
            <p:cNvPr id="1211" name="8-Point Star 14">
              <a:extLst>
                <a:ext uri="{FF2B5EF4-FFF2-40B4-BE49-F238E27FC236}">
                  <a16:creationId xmlns:a16="http://schemas.microsoft.com/office/drawing/2014/main" id="{1217AE25-3E06-4D9E-84EE-252116338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11" y="2091147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1224" name="Group 1223">
            <a:extLst>
              <a:ext uri="{FF2B5EF4-FFF2-40B4-BE49-F238E27FC236}">
                <a16:creationId xmlns:a16="http://schemas.microsoft.com/office/drawing/2014/main" id="{0B8525ED-4617-4604-8FDB-BD476C2F2369}"/>
              </a:ext>
            </a:extLst>
          </p:cNvPr>
          <p:cNvGrpSpPr/>
          <p:nvPr/>
        </p:nvGrpSpPr>
        <p:grpSpPr>
          <a:xfrm>
            <a:off x="1847439" y="4632401"/>
            <a:ext cx="1368659" cy="552927"/>
            <a:chOff x="5693161" y="2091147"/>
            <a:chExt cx="1368659" cy="552927"/>
          </a:xfrm>
        </p:grpSpPr>
        <p:sp>
          <p:nvSpPr>
            <p:cNvPr id="1225" name="Rectangle: Top Corners One Rounded and One Snipped 1224">
              <a:extLst>
                <a:ext uri="{FF2B5EF4-FFF2-40B4-BE49-F238E27FC236}">
                  <a16:creationId xmlns:a16="http://schemas.microsoft.com/office/drawing/2014/main" id="{B50B52ED-EAA6-4BB7-A7B3-901503AD0C97}"/>
                </a:ext>
              </a:extLst>
            </p:cNvPr>
            <p:cNvSpPr/>
            <p:nvPr/>
          </p:nvSpPr>
          <p:spPr>
            <a:xfrm>
              <a:off x="5693161" y="2307323"/>
              <a:ext cx="1314747" cy="336751"/>
            </a:xfrm>
            <a:prstGeom prst="snipRoundRect">
              <a:avLst>
                <a:gd name="adj1" fmla="val 50000"/>
                <a:gd name="adj2" fmla="val 35146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>
                  <a:solidFill>
                    <a:schemeClr val="tx1"/>
                  </a:solidFill>
                </a:rPr>
                <a:t>Smad</a:t>
              </a:r>
              <a:r>
                <a:rPr lang="en-US" sz="1600" dirty="0">
                  <a:solidFill>
                    <a:schemeClr val="tx1"/>
                  </a:solidFill>
                </a:rPr>
                <a:t> 1/5/8</a:t>
              </a:r>
            </a:p>
          </p:txBody>
        </p:sp>
        <p:sp>
          <p:nvSpPr>
            <p:cNvPr id="1226" name="8-Point Star 14">
              <a:extLst>
                <a:ext uri="{FF2B5EF4-FFF2-40B4-BE49-F238E27FC236}">
                  <a16:creationId xmlns:a16="http://schemas.microsoft.com/office/drawing/2014/main" id="{6901B0EF-9C75-49C5-9690-FDC892659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11" y="2091147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1227" name="Group 1226">
            <a:extLst>
              <a:ext uri="{FF2B5EF4-FFF2-40B4-BE49-F238E27FC236}">
                <a16:creationId xmlns:a16="http://schemas.microsoft.com/office/drawing/2014/main" id="{063D9A0B-C660-4F92-BECD-A0F4994D858F}"/>
              </a:ext>
            </a:extLst>
          </p:cNvPr>
          <p:cNvGrpSpPr/>
          <p:nvPr/>
        </p:nvGrpSpPr>
        <p:grpSpPr>
          <a:xfrm>
            <a:off x="3772346" y="2638127"/>
            <a:ext cx="1458534" cy="381639"/>
            <a:chOff x="2372739" y="4517219"/>
            <a:chExt cx="1155975" cy="471874"/>
          </a:xfrm>
          <a:solidFill>
            <a:schemeClr val="accent3">
              <a:lumMod val="75000"/>
            </a:schemeClr>
          </a:solidFill>
        </p:grpSpPr>
        <p:sp>
          <p:nvSpPr>
            <p:cNvPr id="1228" name="Teardrop 1227">
              <a:extLst>
                <a:ext uri="{FF2B5EF4-FFF2-40B4-BE49-F238E27FC236}">
                  <a16:creationId xmlns:a16="http://schemas.microsoft.com/office/drawing/2014/main" id="{7F34A472-80B0-420E-8DCA-0EAFE2C062EA}"/>
                </a:ext>
              </a:extLst>
            </p:cNvPr>
            <p:cNvSpPr/>
            <p:nvPr/>
          </p:nvSpPr>
          <p:spPr>
            <a:xfrm rot="12264261">
              <a:off x="2372739" y="4517219"/>
              <a:ext cx="1155975" cy="471874"/>
            </a:xfrm>
            <a:prstGeom prst="teardrop">
              <a:avLst>
                <a:gd name="adj" fmla="val 4615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29" name="TextBox 1228">
              <a:extLst>
                <a:ext uri="{FF2B5EF4-FFF2-40B4-BE49-F238E27FC236}">
                  <a16:creationId xmlns:a16="http://schemas.microsoft.com/office/drawing/2014/main" id="{BE28D38F-8F07-4978-9984-FFB762DCC5BF}"/>
                </a:ext>
              </a:extLst>
            </p:cNvPr>
            <p:cNvSpPr txBox="1"/>
            <p:nvPr/>
          </p:nvSpPr>
          <p:spPr>
            <a:xfrm rot="1689602">
              <a:off x="2639402" y="4582996"/>
              <a:ext cx="672168" cy="3161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Smad4</a:t>
              </a:r>
            </a:p>
          </p:txBody>
        </p:sp>
      </p:grpSp>
      <p:sp>
        <p:nvSpPr>
          <p:cNvPr id="1274" name="Oval 11">
            <a:extLst>
              <a:ext uri="{FF2B5EF4-FFF2-40B4-BE49-F238E27FC236}">
                <a16:creationId xmlns:a16="http://schemas.microsoft.com/office/drawing/2014/main" id="{AE1FA590-BBB3-4244-8275-F905D68F3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7464" y="5018031"/>
            <a:ext cx="1129556" cy="589315"/>
          </a:xfrm>
          <a:custGeom>
            <a:avLst/>
            <a:gdLst>
              <a:gd name="connsiteX0" fmla="*/ 0 w 523875"/>
              <a:gd name="connsiteY0" fmla="*/ 184666 h 369332"/>
              <a:gd name="connsiteX1" fmla="*/ 261938 w 523875"/>
              <a:gd name="connsiteY1" fmla="*/ 0 h 369332"/>
              <a:gd name="connsiteX2" fmla="*/ 523876 w 523875"/>
              <a:gd name="connsiteY2" fmla="*/ 184666 h 369332"/>
              <a:gd name="connsiteX3" fmla="*/ 261938 w 523875"/>
              <a:gd name="connsiteY3" fmla="*/ 369332 h 369332"/>
              <a:gd name="connsiteX4" fmla="*/ 0 w 523875"/>
              <a:gd name="connsiteY4" fmla="*/ 184666 h 369332"/>
              <a:gd name="connsiteX0" fmla="*/ 0 w 438151"/>
              <a:gd name="connsiteY0" fmla="*/ 194213 h 369378"/>
              <a:gd name="connsiteX1" fmla="*/ 176213 w 438151"/>
              <a:gd name="connsiteY1" fmla="*/ 22 h 369378"/>
              <a:gd name="connsiteX2" fmla="*/ 438151 w 438151"/>
              <a:gd name="connsiteY2" fmla="*/ 184688 h 369378"/>
              <a:gd name="connsiteX3" fmla="*/ 176213 w 438151"/>
              <a:gd name="connsiteY3" fmla="*/ 369354 h 369378"/>
              <a:gd name="connsiteX4" fmla="*/ 0 w 438151"/>
              <a:gd name="connsiteY4" fmla="*/ 194213 h 369378"/>
              <a:gd name="connsiteX0" fmla="*/ 0 w 390526"/>
              <a:gd name="connsiteY0" fmla="*/ 175165 h 369378"/>
              <a:gd name="connsiteX1" fmla="*/ 128588 w 390526"/>
              <a:gd name="connsiteY1" fmla="*/ 24 h 369378"/>
              <a:gd name="connsiteX2" fmla="*/ 390526 w 390526"/>
              <a:gd name="connsiteY2" fmla="*/ 184690 h 369378"/>
              <a:gd name="connsiteX3" fmla="*/ 128588 w 390526"/>
              <a:gd name="connsiteY3" fmla="*/ 369356 h 369378"/>
              <a:gd name="connsiteX4" fmla="*/ 0 w 390526"/>
              <a:gd name="connsiteY4" fmla="*/ 175165 h 369378"/>
              <a:gd name="connsiteX0" fmla="*/ 0 w 457201"/>
              <a:gd name="connsiteY0" fmla="*/ 175455 h 369814"/>
              <a:gd name="connsiteX1" fmla="*/ 128588 w 457201"/>
              <a:gd name="connsiteY1" fmla="*/ 314 h 369814"/>
              <a:gd name="connsiteX2" fmla="*/ 457201 w 457201"/>
              <a:gd name="connsiteY2" fmla="*/ 146880 h 369814"/>
              <a:gd name="connsiteX3" fmla="*/ 128588 w 457201"/>
              <a:gd name="connsiteY3" fmla="*/ 369646 h 369814"/>
              <a:gd name="connsiteX4" fmla="*/ 0 w 457201"/>
              <a:gd name="connsiteY4" fmla="*/ 175455 h 369814"/>
              <a:gd name="connsiteX0" fmla="*/ 470 w 457671"/>
              <a:gd name="connsiteY0" fmla="*/ 175455 h 407844"/>
              <a:gd name="connsiteX1" fmla="*/ 129058 w 457671"/>
              <a:gd name="connsiteY1" fmla="*/ 314 h 407844"/>
              <a:gd name="connsiteX2" fmla="*/ 457671 w 457671"/>
              <a:gd name="connsiteY2" fmla="*/ 146880 h 407844"/>
              <a:gd name="connsiteX3" fmla="*/ 167158 w 457671"/>
              <a:gd name="connsiteY3" fmla="*/ 407746 h 407844"/>
              <a:gd name="connsiteX4" fmla="*/ 470 w 457671"/>
              <a:gd name="connsiteY4" fmla="*/ 175455 h 407844"/>
              <a:gd name="connsiteX0" fmla="*/ 3202 w 460403"/>
              <a:gd name="connsiteY0" fmla="*/ 175455 h 407844"/>
              <a:gd name="connsiteX1" fmla="*/ 312765 w 460403"/>
              <a:gd name="connsiteY1" fmla="*/ 314 h 407844"/>
              <a:gd name="connsiteX2" fmla="*/ 460403 w 460403"/>
              <a:gd name="connsiteY2" fmla="*/ 146880 h 407844"/>
              <a:gd name="connsiteX3" fmla="*/ 169890 w 460403"/>
              <a:gd name="connsiteY3" fmla="*/ 407746 h 407844"/>
              <a:gd name="connsiteX4" fmla="*/ 3202 w 460403"/>
              <a:gd name="connsiteY4" fmla="*/ 175455 h 407844"/>
              <a:gd name="connsiteX0" fmla="*/ 35 w 457236"/>
              <a:gd name="connsiteY0" fmla="*/ 175455 h 398324"/>
              <a:gd name="connsiteX1" fmla="*/ 309598 w 457236"/>
              <a:gd name="connsiteY1" fmla="*/ 314 h 398324"/>
              <a:gd name="connsiteX2" fmla="*/ 457236 w 457236"/>
              <a:gd name="connsiteY2" fmla="*/ 146880 h 398324"/>
              <a:gd name="connsiteX3" fmla="*/ 290548 w 457236"/>
              <a:gd name="connsiteY3" fmla="*/ 398221 h 398324"/>
              <a:gd name="connsiteX4" fmla="*/ 35 w 457236"/>
              <a:gd name="connsiteY4" fmla="*/ 175455 h 398324"/>
              <a:gd name="connsiteX0" fmla="*/ 38 w 438189"/>
              <a:gd name="connsiteY0" fmla="*/ 165765 h 398100"/>
              <a:gd name="connsiteX1" fmla="*/ 290551 w 438189"/>
              <a:gd name="connsiteY1" fmla="*/ 149 h 398100"/>
              <a:gd name="connsiteX2" fmla="*/ 438189 w 438189"/>
              <a:gd name="connsiteY2" fmla="*/ 146715 h 398100"/>
              <a:gd name="connsiteX3" fmla="*/ 271501 w 438189"/>
              <a:gd name="connsiteY3" fmla="*/ 398056 h 398100"/>
              <a:gd name="connsiteX4" fmla="*/ 38 w 438189"/>
              <a:gd name="connsiteY4" fmla="*/ 165765 h 398100"/>
              <a:gd name="connsiteX0" fmla="*/ 39 w 523915"/>
              <a:gd name="connsiteY0" fmla="*/ 165635 h 397941"/>
              <a:gd name="connsiteX1" fmla="*/ 290552 w 523915"/>
              <a:gd name="connsiteY1" fmla="*/ 19 h 397941"/>
              <a:gd name="connsiteX2" fmla="*/ 523915 w 523915"/>
              <a:gd name="connsiteY2" fmla="*/ 175160 h 397941"/>
              <a:gd name="connsiteX3" fmla="*/ 271502 w 523915"/>
              <a:gd name="connsiteY3" fmla="*/ 397926 h 397941"/>
              <a:gd name="connsiteX4" fmla="*/ 39 w 523915"/>
              <a:gd name="connsiteY4" fmla="*/ 165635 h 39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915" h="397941">
                <a:moveTo>
                  <a:pt x="39" y="165635"/>
                </a:moveTo>
                <a:cubicBezTo>
                  <a:pt x="3214" y="99317"/>
                  <a:pt x="203239" y="-1569"/>
                  <a:pt x="290552" y="19"/>
                </a:cubicBezTo>
                <a:cubicBezTo>
                  <a:pt x="377865" y="1607"/>
                  <a:pt x="523915" y="73172"/>
                  <a:pt x="523915" y="175160"/>
                </a:cubicBezTo>
                <a:cubicBezTo>
                  <a:pt x="523915" y="277148"/>
                  <a:pt x="358815" y="399514"/>
                  <a:pt x="271502" y="397926"/>
                </a:cubicBezTo>
                <a:cubicBezTo>
                  <a:pt x="184189" y="396339"/>
                  <a:pt x="-3136" y="231953"/>
                  <a:pt x="39" y="16563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1800" b="1" dirty="0">
                <a:latin typeface="Arial" panose="020B0604020202020204" pitchFamily="34" charset="0"/>
              </a:rPr>
              <a:t>Runx2</a:t>
            </a:r>
          </a:p>
        </p:txBody>
      </p:sp>
      <p:sp>
        <p:nvSpPr>
          <p:cNvPr id="1276" name="Hexagon 1275">
            <a:extLst>
              <a:ext uri="{FF2B5EF4-FFF2-40B4-BE49-F238E27FC236}">
                <a16:creationId xmlns:a16="http://schemas.microsoft.com/office/drawing/2014/main" id="{0A356D81-6789-4677-AF5D-95B6C13B9D67}"/>
              </a:ext>
            </a:extLst>
          </p:cNvPr>
          <p:cNvSpPr/>
          <p:nvPr/>
        </p:nvSpPr>
        <p:spPr>
          <a:xfrm>
            <a:off x="5145951" y="4264119"/>
            <a:ext cx="804087" cy="437601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Dlx5</a:t>
            </a:r>
          </a:p>
        </p:txBody>
      </p:sp>
      <p:sp>
        <p:nvSpPr>
          <p:cNvPr id="1277" name="Hexagon 1276">
            <a:extLst>
              <a:ext uri="{FF2B5EF4-FFF2-40B4-BE49-F238E27FC236}">
                <a16:creationId xmlns:a16="http://schemas.microsoft.com/office/drawing/2014/main" id="{760A2DD7-2930-4FC6-BE12-A296BE9708B1}"/>
              </a:ext>
            </a:extLst>
          </p:cNvPr>
          <p:cNvSpPr/>
          <p:nvPr/>
        </p:nvSpPr>
        <p:spPr>
          <a:xfrm>
            <a:off x="6816047" y="4283554"/>
            <a:ext cx="736186" cy="387738"/>
          </a:xfrm>
          <a:prstGeom prst="hexagon">
            <a:avLst>
              <a:gd name="adj" fmla="val 6630"/>
              <a:gd name="vf" fmla="val 115470"/>
            </a:avLst>
          </a:prstGeom>
          <a:solidFill>
            <a:srgbClr val="9966FF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Osx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78" name="Straight Arrow Connector 1277">
            <a:extLst>
              <a:ext uri="{FF2B5EF4-FFF2-40B4-BE49-F238E27FC236}">
                <a16:creationId xmlns:a16="http://schemas.microsoft.com/office/drawing/2014/main" id="{58EE7C09-CC87-4E5B-99F4-236A07187813}"/>
              </a:ext>
            </a:extLst>
          </p:cNvPr>
          <p:cNvCxnSpPr>
            <a:cxnSpLocks/>
          </p:cNvCxnSpPr>
          <p:nvPr/>
        </p:nvCxnSpPr>
        <p:spPr>
          <a:xfrm rot="16200000">
            <a:off x="6383876" y="4105217"/>
            <a:ext cx="0" cy="75540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0" name="8-Point Star 14">
            <a:extLst>
              <a:ext uri="{FF2B5EF4-FFF2-40B4-BE49-F238E27FC236}">
                <a16:creationId xmlns:a16="http://schemas.microsoft.com/office/drawing/2014/main" id="{618AD646-F8CC-4485-95E5-569414461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4826" y="4132678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81" name="8-Point Star 14">
            <a:extLst>
              <a:ext uri="{FF2B5EF4-FFF2-40B4-BE49-F238E27FC236}">
                <a16:creationId xmlns:a16="http://schemas.microsoft.com/office/drawing/2014/main" id="{E8476F6D-F7CD-45F5-977B-280B6DA3F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5238" y="5025127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1282" name="Straight Arrow Connector 1281">
            <a:extLst>
              <a:ext uri="{FF2B5EF4-FFF2-40B4-BE49-F238E27FC236}">
                <a16:creationId xmlns:a16="http://schemas.microsoft.com/office/drawing/2014/main" id="{E939A1C2-824D-47A9-93B6-C385AAAC19EA}"/>
              </a:ext>
            </a:extLst>
          </p:cNvPr>
          <p:cNvCxnSpPr>
            <a:cxnSpLocks/>
          </p:cNvCxnSpPr>
          <p:nvPr/>
        </p:nvCxnSpPr>
        <p:spPr>
          <a:xfrm>
            <a:off x="5852040" y="4718443"/>
            <a:ext cx="345306" cy="31471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4" name="Straight Arrow Connector 1283">
            <a:extLst>
              <a:ext uri="{FF2B5EF4-FFF2-40B4-BE49-F238E27FC236}">
                <a16:creationId xmlns:a16="http://schemas.microsoft.com/office/drawing/2014/main" id="{8EC76DD4-7ACF-4EA5-B2CB-77453B7C1D42}"/>
              </a:ext>
            </a:extLst>
          </p:cNvPr>
          <p:cNvCxnSpPr>
            <a:cxnSpLocks/>
          </p:cNvCxnSpPr>
          <p:nvPr/>
        </p:nvCxnSpPr>
        <p:spPr>
          <a:xfrm flipV="1">
            <a:off x="6668518" y="4710417"/>
            <a:ext cx="345306" cy="31471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" name="Straight Arrow Connector 1285">
            <a:extLst>
              <a:ext uri="{FF2B5EF4-FFF2-40B4-BE49-F238E27FC236}">
                <a16:creationId xmlns:a16="http://schemas.microsoft.com/office/drawing/2014/main" id="{31B28DA2-574B-4840-9CAF-260277B70B2B}"/>
              </a:ext>
            </a:extLst>
          </p:cNvPr>
          <p:cNvCxnSpPr>
            <a:cxnSpLocks/>
          </p:cNvCxnSpPr>
          <p:nvPr/>
        </p:nvCxnSpPr>
        <p:spPr>
          <a:xfrm>
            <a:off x="3020012" y="3714032"/>
            <a:ext cx="0" cy="75540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0" name="Group 1289">
            <a:extLst>
              <a:ext uri="{FF2B5EF4-FFF2-40B4-BE49-F238E27FC236}">
                <a16:creationId xmlns:a16="http://schemas.microsoft.com/office/drawing/2014/main" id="{63754F1F-76A8-489C-AEF2-C4FF33A30061}"/>
              </a:ext>
            </a:extLst>
          </p:cNvPr>
          <p:cNvGrpSpPr/>
          <p:nvPr/>
        </p:nvGrpSpPr>
        <p:grpSpPr>
          <a:xfrm>
            <a:off x="322533" y="5876630"/>
            <a:ext cx="1293329" cy="645169"/>
            <a:chOff x="118221" y="3106415"/>
            <a:chExt cx="1880715" cy="645169"/>
          </a:xfrm>
        </p:grpSpPr>
        <p:sp>
          <p:nvSpPr>
            <p:cNvPr id="1291" name="Oval 1290">
              <a:extLst>
                <a:ext uri="{FF2B5EF4-FFF2-40B4-BE49-F238E27FC236}">
                  <a16:creationId xmlns:a16="http://schemas.microsoft.com/office/drawing/2014/main" id="{0F78CA98-9867-4527-BFD9-36806DFA6791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92" name="Oval 1291">
              <a:extLst>
                <a:ext uri="{FF2B5EF4-FFF2-40B4-BE49-F238E27FC236}">
                  <a16:creationId xmlns:a16="http://schemas.microsoft.com/office/drawing/2014/main" id="{768E437D-F612-40D7-95EF-8A62EAF12333}"/>
                </a:ext>
              </a:extLst>
            </p:cNvPr>
            <p:cNvSpPr/>
            <p:nvPr/>
          </p:nvSpPr>
          <p:spPr>
            <a:xfrm>
              <a:off x="960265" y="3244011"/>
              <a:ext cx="650886" cy="382034"/>
            </a:xfrm>
            <a:prstGeom prst="ellipse">
              <a:avLst/>
            </a:prstGeom>
            <a:solidFill>
              <a:srgbClr val="29282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293" name="Group 1292">
            <a:extLst>
              <a:ext uri="{FF2B5EF4-FFF2-40B4-BE49-F238E27FC236}">
                <a16:creationId xmlns:a16="http://schemas.microsoft.com/office/drawing/2014/main" id="{F2002AEF-76E8-43AC-A22E-0520F1AF66EB}"/>
              </a:ext>
            </a:extLst>
          </p:cNvPr>
          <p:cNvGrpSpPr/>
          <p:nvPr/>
        </p:nvGrpSpPr>
        <p:grpSpPr>
          <a:xfrm>
            <a:off x="5729002" y="5876630"/>
            <a:ext cx="1293329" cy="645169"/>
            <a:chOff x="118221" y="3106415"/>
            <a:chExt cx="1880715" cy="645169"/>
          </a:xfrm>
        </p:grpSpPr>
        <p:sp>
          <p:nvSpPr>
            <p:cNvPr id="1294" name="Oval 1293">
              <a:extLst>
                <a:ext uri="{FF2B5EF4-FFF2-40B4-BE49-F238E27FC236}">
                  <a16:creationId xmlns:a16="http://schemas.microsoft.com/office/drawing/2014/main" id="{99B9CC9E-8269-40F4-AB99-11F300477E7B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95" name="Oval 1294">
              <a:extLst>
                <a:ext uri="{FF2B5EF4-FFF2-40B4-BE49-F238E27FC236}">
                  <a16:creationId xmlns:a16="http://schemas.microsoft.com/office/drawing/2014/main" id="{48F41021-3F12-4204-AA7F-D01C94C7E9D6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6831A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1297" name="Straight Arrow Connector 1296">
            <a:extLst>
              <a:ext uri="{FF2B5EF4-FFF2-40B4-BE49-F238E27FC236}">
                <a16:creationId xmlns:a16="http://schemas.microsoft.com/office/drawing/2014/main" id="{9B6F797F-76FA-4FAA-9305-C57A1AE65C4A}"/>
              </a:ext>
            </a:extLst>
          </p:cNvPr>
          <p:cNvCxnSpPr>
            <a:cxnSpLocks/>
          </p:cNvCxnSpPr>
          <p:nvPr/>
        </p:nvCxnSpPr>
        <p:spPr>
          <a:xfrm>
            <a:off x="1721686" y="6194022"/>
            <a:ext cx="3937991" cy="19647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9" name="Straight Arrow Connector 1298">
            <a:extLst>
              <a:ext uri="{FF2B5EF4-FFF2-40B4-BE49-F238E27FC236}">
                <a16:creationId xmlns:a16="http://schemas.microsoft.com/office/drawing/2014/main" id="{B5294F02-BB4D-453F-8975-F0201605F54C}"/>
              </a:ext>
            </a:extLst>
          </p:cNvPr>
          <p:cNvCxnSpPr>
            <a:cxnSpLocks/>
          </p:cNvCxnSpPr>
          <p:nvPr/>
        </p:nvCxnSpPr>
        <p:spPr>
          <a:xfrm>
            <a:off x="7142467" y="6213669"/>
            <a:ext cx="3102672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" name="Rectangle 1299">
            <a:extLst>
              <a:ext uri="{FF2B5EF4-FFF2-40B4-BE49-F238E27FC236}">
                <a16:creationId xmlns:a16="http://schemas.microsoft.com/office/drawing/2014/main" id="{9C2466E1-0137-43CB-920E-E7D806E2D873}"/>
              </a:ext>
            </a:extLst>
          </p:cNvPr>
          <p:cNvSpPr/>
          <p:nvPr/>
        </p:nvSpPr>
        <p:spPr>
          <a:xfrm>
            <a:off x="5813222" y="6528707"/>
            <a:ext cx="120725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01" name="Rectangle 1300">
            <a:extLst>
              <a:ext uri="{FF2B5EF4-FFF2-40B4-BE49-F238E27FC236}">
                <a16:creationId xmlns:a16="http://schemas.microsoft.com/office/drawing/2014/main" id="{9F43E678-51BF-435B-A51D-5B7CD30FE0A9}"/>
              </a:ext>
            </a:extLst>
          </p:cNvPr>
          <p:cNvSpPr/>
          <p:nvPr/>
        </p:nvSpPr>
        <p:spPr>
          <a:xfrm>
            <a:off x="10499362" y="6483855"/>
            <a:ext cx="98482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02" name="Rectangle 1301">
            <a:extLst>
              <a:ext uri="{FF2B5EF4-FFF2-40B4-BE49-F238E27FC236}">
                <a16:creationId xmlns:a16="http://schemas.microsoft.com/office/drawing/2014/main" id="{6020377A-F94B-4894-9436-B3640A05F644}"/>
              </a:ext>
            </a:extLst>
          </p:cNvPr>
          <p:cNvSpPr/>
          <p:nvPr/>
        </p:nvSpPr>
        <p:spPr>
          <a:xfrm>
            <a:off x="677306" y="6520901"/>
            <a:ext cx="51648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MSC</a:t>
            </a:r>
          </a:p>
        </p:txBody>
      </p:sp>
      <p:grpSp>
        <p:nvGrpSpPr>
          <p:cNvPr id="1303" name="Group 1302">
            <a:extLst>
              <a:ext uri="{FF2B5EF4-FFF2-40B4-BE49-F238E27FC236}">
                <a16:creationId xmlns:a16="http://schemas.microsoft.com/office/drawing/2014/main" id="{A597B8E3-1E4B-4ABF-AC96-C517FA7336DD}"/>
              </a:ext>
            </a:extLst>
          </p:cNvPr>
          <p:cNvGrpSpPr/>
          <p:nvPr/>
        </p:nvGrpSpPr>
        <p:grpSpPr>
          <a:xfrm>
            <a:off x="10338498" y="5876630"/>
            <a:ext cx="1293329" cy="645169"/>
            <a:chOff x="118221" y="3106415"/>
            <a:chExt cx="1880715" cy="645169"/>
          </a:xfrm>
        </p:grpSpPr>
        <p:sp>
          <p:nvSpPr>
            <p:cNvPr id="1304" name="Oval 1303">
              <a:extLst>
                <a:ext uri="{FF2B5EF4-FFF2-40B4-BE49-F238E27FC236}">
                  <a16:creationId xmlns:a16="http://schemas.microsoft.com/office/drawing/2014/main" id="{6ED934E7-C877-4E85-8E49-8637458107EC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305" name="Oval 1304">
              <a:extLst>
                <a:ext uri="{FF2B5EF4-FFF2-40B4-BE49-F238E27FC236}">
                  <a16:creationId xmlns:a16="http://schemas.microsoft.com/office/drawing/2014/main" id="{04461B2A-4F00-4F4F-9D9B-DA5A7E28FB89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3DC7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1306" name="Straight Arrow Connector 1305">
            <a:extLst>
              <a:ext uri="{FF2B5EF4-FFF2-40B4-BE49-F238E27FC236}">
                <a16:creationId xmlns:a16="http://schemas.microsoft.com/office/drawing/2014/main" id="{3D454342-A2F5-4A5D-8C1A-2D9861B29FEB}"/>
              </a:ext>
            </a:extLst>
          </p:cNvPr>
          <p:cNvCxnSpPr>
            <a:cxnSpLocks/>
          </p:cNvCxnSpPr>
          <p:nvPr/>
        </p:nvCxnSpPr>
        <p:spPr>
          <a:xfrm flipH="1">
            <a:off x="5166699" y="5581877"/>
            <a:ext cx="818367" cy="491919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2" name="Straight Arrow Connector 1311">
            <a:extLst>
              <a:ext uri="{FF2B5EF4-FFF2-40B4-BE49-F238E27FC236}">
                <a16:creationId xmlns:a16="http://schemas.microsoft.com/office/drawing/2014/main" id="{33A0A919-0C31-411C-9500-16A9CCA7B867}"/>
              </a:ext>
            </a:extLst>
          </p:cNvPr>
          <p:cNvCxnSpPr>
            <a:cxnSpLocks/>
          </p:cNvCxnSpPr>
          <p:nvPr/>
        </p:nvCxnSpPr>
        <p:spPr>
          <a:xfrm>
            <a:off x="7429661" y="4741742"/>
            <a:ext cx="834133" cy="138711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25" name="Group 1324">
            <a:extLst>
              <a:ext uri="{FF2B5EF4-FFF2-40B4-BE49-F238E27FC236}">
                <a16:creationId xmlns:a16="http://schemas.microsoft.com/office/drawing/2014/main" id="{A2D38333-0C59-40B6-B0A5-5B67F5164FFE}"/>
              </a:ext>
            </a:extLst>
          </p:cNvPr>
          <p:cNvGrpSpPr/>
          <p:nvPr/>
        </p:nvGrpSpPr>
        <p:grpSpPr>
          <a:xfrm>
            <a:off x="5977755" y="1638252"/>
            <a:ext cx="1107269" cy="530274"/>
            <a:chOff x="6600250" y="1815364"/>
            <a:chExt cx="1107269" cy="530274"/>
          </a:xfrm>
        </p:grpSpPr>
        <p:sp>
          <p:nvSpPr>
            <p:cNvPr id="1315" name="Rectangle: Rounded Corners 1314">
              <a:extLst>
                <a:ext uri="{FF2B5EF4-FFF2-40B4-BE49-F238E27FC236}">
                  <a16:creationId xmlns:a16="http://schemas.microsoft.com/office/drawing/2014/main" id="{354C1858-6A02-415A-AD48-83D240C95B32}"/>
                </a:ext>
              </a:extLst>
            </p:cNvPr>
            <p:cNvSpPr/>
            <p:nvPr/>
          </p:nvSpPr>
          <p:spPr>
            <a:xfrm rot="16200000">
              <a:off x="6819002" y="1730696"/>
              <a:ext cx="396190" cy="833693"/>
            </a:xfrm>
            <a:prstGeom prst="roundRect">
              <a:avLst/>
            </a:prstGeom>
            <a:gradFill flip="none" rotWithShape="1">
              <a:gsLst>
                <a:gs pos="0">
                  <a:srgbClr val="3366FF">
                    <a:tint val="66000"/>
                    <a:satMod val="160000"/>
                  </a:srgbClr>
                </a:gs>
                <a:gs pos="50000">
                  <a:srgbClr val="3366FF">
                    <a:tint val="44500"/>
                    <a:satMod val="160000"/>
                  </a:srgbClr>
                </a:gs>
                <a:gs pos="100000">
                  <a:srgbClr val="3366FF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TAK1</a:t>
              </a:r>
            </a:p>
          </p:txBody>
        </p:sp>
        <p:sp>
          <p:nvSpPr>
            <p:cNvPr id="1316" name="8-Point Star 14">
              <a:extLst>
                <a:ext uri="{FF2B5EF4-FFF2-40B4-BE49-F238E27FC236}">
                  <a16:creationId xmlns:a16="http://schemas.microsoft.com/office/drawing/2014/main" id="{7B18059F-F670-422C-A225-E53976AD5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4510" y="1815364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cxnSp>
        <p:nvCxnSpPr>
          <p:cNvPr id="1317" name="Straight Arrow Connector 1316">
            <a:extLst>
              <a:ext uri="{FF2B5EF4-FFF2-40B4-BE49-F238E27FC236}">
                <a16:creationId xmlns:a16="http://schemas.microsoft.com/office/drawing/2014/main" id="{71CA7D0C-A768-4E89-8EF5-24D875779E38}"/>
              </a:ext>
            </a:extLst>
          </p:cNvPr>
          <p:cNvCxnSpPr>
            <a:cxnSpLocks/>
          </p:cNvCxnSpPr>
          <p:nvPr/>
        </p:nvCxnSpPr>
        <p:spPr>
          <a:xfrm>
            <a:off x="3166112" y="1564785"/>
            <a:ext cx="2737415" cy="40334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9" name="Oval 1318">
            <a:extLst>
              <a:ext uri="{FF2B5EF4-FFF2-40B4-BE49-F238E27FC236}">
                <a16:creationId xmlns:a16="http://schemas.microsoft.com/office/drawing/2014/main" id="{3B39693C-9A20-4B6D-9B91-B87CD897B4FD}"/>
              </a:ext>
            </a:extLst>
          </p:cNvPr>
          <p:cNvSpPr/>
          <p:nvPr/>
        </p:nvSpPr>
        <p:spPr>
          <a:xfrm>
            <a:off x="5986485" y="3532880"/>
            <a:ext cx="805506" cy="301752"/>
          </a:xfrm>
          <a:prstGeom prst="ellipse">
            <a:avLst/>
          </a:prstGeom>
          <a:solidFill>
            <a:schemeClr val="accent2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p38</a:t>
            </a:r>
            <a:endParaRPr lang="en-US" dirty="0"/>
          </a:p>
        </p:txBody>
      </p:sp>
      <p:sp>
        <p:nvSpPr>
          <p:cNvPr id="1320" name="Oval 1319">
            <a:extLst>
              <a:ext uri="{FF2B5EF4-FFF2-40B4-BE49-F238E27FC236}">
                <a16:creationId xmlns:a16="http://schemas.microsoft.com/office/drawing/2014/main" id="{D84602E6-DD01-4CF0-A84A-7D7634F06D5D}"/>
              </a:ext>
            </a:extLst>
          </p:cNvPr>
          <p:cNvSpPr/>
          <p:nvPr/>
        </p:nvSpPr>
        <p:spPr>
          <a:xfrm>
            <a:off x="5742119" y="2661807"/>
            <a:ext cx="1333103" cy="3618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MKK3/6</a:t>
            </a:r>
            <a:endParaRPr lang="en-US" dirty="0"/>
          </a:p>
        </p:txBody>
      </p:sp>
      <p:cxnSp>
        <p:nvCxnSpPr>
          <p:cNvPr id="1327" name="Straight Arrow Connector 1326">
            <a:extLst>
              <a:ext uri="{FF2B5EF4-FFF2-40B4-BE49-F238E27FC236}">
                <a16:creationId xmlns:a16="http://schemas.microsoft.com/office/drawing/2014/main" id="{5A012E33-0F39-4247-84B2-1E0C8148F460}"/>
              </a:ext>
            </a:extLst>
          </p:cNvPr>
          <p:cNvCxnSpPr>
            <a:cxnSpLocks/>
          </p:cNvCxnSpPr>
          <p:nvPr/>
        </p:nvCxnSpPr>
        <p:spPr>
          <a:xfrm>
            <a:off x="6396533" y="2200767"/>
            <a:ext cx="5014" cy="433414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0" name="Straight Arrow Connector 1329">
            <a:extLst>
              <a:ext uri="{FF2B5EF4-FFF2-40B4-BE49-F238E27FC236}">
                <a16:creationId xmlns:a16="http://schemas.microsoft.com/office/drawing/2014/main" id="{4C60450C-BA1E-448D-892A-A9FC10BC6694}"/>
              </a:ext>
            </a:extLst>
          </p:cNvPr>
          <p:cNvCxnSpPr>
            <a:cxnSpLocks/>
          </p:cNvCxnSpPr>
          <p:nvPr/>
        </p:nvCxnSpPr>
        <p:spPr>
          <a:xfrm>
            <a:off x="6381747" y="3071259"/>
            <a:ext cx="5014" cy="433414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" name="Straight Arrow Connector 1330">
            <a:extLst>
              <a:ext uri="{FF2B5EF4-FFF2-40B4-BE49-F238E27FC236}">
                <a16:creationId xmlns:a16="http://schemas.microsoft.com/office/drawing/2014/main" id="{85B91B11-98D1-47F4-ABC7-22452439DC73}"/>
              </a:ext>
            </a:extLst>
          </p:cNvPr>
          <p:cNvCxnSpPr>
            <a:cxnSpLocks/>
          </p:cNvCxnSpPr>
          <p:nvPr/>
        </p:nvCxnSpPr>
        <p:spPr>
          <a:xfrm>
            <a:off x="6375606" y="3876888"/>
            <a:ext cx="0" cy="1120988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" name="8-Point Star 14">
            <a:extLst>
              <a:ext uri="{FF2B5EF4-FFF2-40B4-BE49-F238E27FC236}">
                <a16:creationId xmlns:a16="http://schemas.microsoft.com/office/drawing/2014/main" id="{60611AB8-321F-4D48-B130-FD83154A3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1178" y="3409848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342" name="8-Point Star 14">
            <a:extLst>
              <a:ext uri="{FF2B5EF4-FFF2-40B4-BE49-F238E27FC236}">
                <a16:creationId xmlns:a16="http://schemas.microsoft.com/office/drawing/2014/main" id="{687BF953-4BAB-48E3-BAF7-EFC065ED1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9834" y="2504424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1364" name="Group 1363">
            <a:extLst>
              <a:ext uri="{FF2B5EF4-FFF2-40B4-BE49-F238E27FC236}">
                <a16:creationId xmlns:a16="http://schemas.microsoft.com/office/drawing/2014/main" id="{06990F3F-D7DD-46C9-800F-49BFA1B6FE7C}"/>
              </a:ext>
            </a:extLst>
          </p:cNvPr>
          <p:cNvGrpSpPr/>
          <p:nvPr/>
        </p:nvGrpSpPr>
        <p:grpSpPr>
          <a:xfrm>
            <a:off x="1437524" y="52233"/>
            <a:ext cx="1179442" cy="1549613"/>
            <a:chOff x="8799042" y="633335"/>
            <a:chExt cx="1179442" cy="1549613"/>
          </a:xfrm>
        </p:grpSpPr>
        <p:grpSp>
          <p:nvGrpSpPr>
            <p:cNvPr id="1344" name="Group 1343">
              <a:extLst>
                <a:ext uri="{FF2B5EF4-FFF2-40B4-BE49-F238E27FC236}">
                  <a16:creationId xmlns:a16="http://schemas.microsoft.com/office/drawing/2014/main" id="{E276B3D7-F706-4F32-B9D2-310CCAE14CAF}"/>
                </a:ext>
              </a:extLst>
            </p:cNvPr>
            <p:cNvGrpSpPr/>
            <p:nvPr/>
          </p:nvGrpSpPr>
          <p:grpSpPr>
            <a:xfrm>
              <a:off x="8799042" y="633335"/>
              <a:ext cx="1179442" cy="1410235"/>
              <a:chOff x="2660473" y="2018260"/>
              <a:chExt cx="1179442" cy="1410235"/>
            </a:xfrm>
          </p:grpSpPr>
          <p:grpSp>
            <p:nvGrpSpPr>
              <p:cNvPr id="1345" name="Group 1344">
                <a:extLst>
                  <a:ext uri="{FF2B5EF4-FFF2-40B4-BE49-F238E27FC236}">
                    <a16:creationId xmlns:a16="http://schemas.microsoft.com/office/drawing/2014/main" id="{502432AC-2F17-4EA9-9655-3765C78BCA15}"/>
                  </a:ext>
                </a:extLst>
              </p:cNvPr>
              <p:cNvGrpSpPr/>
              <p:nvPr/>
            </p:nvGrpSpPr>
            <p:grpSpPr>
              <a:xfrm>
                <a:off x="3004809" y="2400584"/>
                <a:ext cx="834681" cy="1027911"/>
                <a:chOff x="3004809" y="2400584"/>
                <a:chExt cx="834681" cy="1027911"/>
              </a:xfrm>
            </p:grpSpPr>
            <p:sp>
              <p:nvSpPr>
                <p:cNvPr id="1350" name="Oval 12">
                  <a:extLst>
                    <a:ext uri="{FF2B5EF4-FFF2-40B4-BE49-F238E27FC236}">
                      <a16:creationId xmlns:a16="http://schemas.microsoft.com/office/drawing/2014/main" id="{613C10C2-A77D-4E18-B960-B7E71F606D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14459" y="2466733"/>
                  <a:ext cx="403761" cy="961761"/>
                </a:xfrm>
                <a:prstGeom prst="ellipse">
                  <a:avLst/>
                </a:prstGeom>
                <a:solidFill>
                  <a:srgbClr val="00B0F0"/>
                </a:solidFill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>
                    <a:solidFill>
                      <a:srgbClr val="FFFF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51" name="Hexagon 1350">
                  <a:extLst>
                    <a:ext uri="{FF2B5EF4-FFF2-40B4-BE49-F238E27FC236}">
                      <a16:creationId xmlns:a16="http://schemas.microsoft.com/office/drawing/2014/main" id="{97C2B873-D6C7-498A-B2D4-46419C880780}"/>
                    </a:ext>
                  </a:extLst>
                </p:cNvPr>
                <p:cNvSpPr/>
                <p:nvPr/>
              </p:nvSpPr>
              <p:spPr>
                <a:xfrm>
                  <a:off x="3446298" y="2460768"/>
                  <a:ext cx="393192" cy="967726"/>
                </a:xfrm>
                <a:prstGeom prst="hexagon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352" name="Group 79">
                  <a:extLst>
                    <a:ext uri="{FF2B5EF4-FFF2-40B4-BE49-F238E27FC236}">
                      <a16:creationId xmlns:a16="http://schemas.microsoft.com/office/drawing/2014/main" id="{B44AE2EE-8F2A-4B69-9188-7D056361D6E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29899" y="3180166"/>
                  <a:ext cx="121128" cy="248328"/>
                  <a:chOff x="457201" y="1600200"/>
                  <a:chExt cx="114300" cy="381000"/>
                </a:xfrm>
              </p:grpSpPr>
              <p:cxnSp>
                <p:nvCxnSpPr>
                  <p:cNvPr id="1360" name="Curved Connector 191">
                    <a:extLst>
                      <a:ext uri="{FF2B5EF4-FFF2-40B4-BE49-F238E27FC236}">
                        <a16:creationId xmlns:a16="http://schemas.microsoft.com/office/drawing/2014/main" id="{86046BA0-D5CC-41B0-85F2-F0A1EA1D0B9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1" name="Curved Connector 192">
                    <a:extLst>
                      <a:ext uri="{FF2B5EF4-FFF2-40B4-BE49-F238E27FC236}">
                        <a16:creationId xmlns:a16="http://schemas.microsoft.com/office/drawing/2014/main" id="{D84B4967-005F-4940-A4FE-FDC02B974D2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53" name="Curved Connector 192">
                  <a:extLst>
                    <a:ext uri="{FF2B5EF4-FFF2-40B4-BE49-F238E27FC236}">
                      <a16:creationId xmlns:a16="http://schemas.microsoft.com/office/drawing/2014/main" id="{A04B373D-FCBE-4D15-B425-E3046D9FFB19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356205" y="328414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55" name="Group 1354">
                  <a:extLst>
                    <a:ext uri="{FF2B5EF4-FFF2-40B4-BE49-F238E27FC236}">
                      <a16:creationId xmlns:a16="http://schemas.microsoft.com/office/drawing/2014/main" id="{31ED1ADE-E20B-42C2-A23F-8345DF5D80EB}"/>
                    </a:ext>
                  </a:extLst>
                </p:cNvPr>
                <p:cNvGrpSpPr/>
                <p:nvPr/>
              </p:nvGrpSpPr>
              <p:grpSpPr>
                <a:xfrm flipH="1">
                  <a:off x="3004809" y="2400584"/>
                  <a:ext cx="727908" cy="1027911"/>
                  <a:chOff x="5429843" y="2751828"/>
                  <a:chExt cx="686874" cy="1577084"/>
                </a:xfrm>
              </p:grpSpPr>
              <p:sp>
                <p:nvSpPr>
                  <p:cNvPr id="1356" name="Hexagon 1355">
                    <a:extLst>
                      <a:ext uri="{FF2B5EF4-FFF2-40B4-BE49-F238E27FC236}">
                        <a16:creationId xmlns:a16="http://schemas.microsoft.com/office/drawing/2014/main" id="{47E11508-81B3-4505-88D1-B87538AFF7D6}"/>
                      </a:ext>
                    </a:extLst>
                  </p:cNvPr>
                  <p:cNvSpPr/>
                  <p:nvPr/>
                </p:nvSpPr>
                <p:spPr>
                  <a:xfrm>
                    <a:off x="5748508" y="2768499"/>
                    <a:ext cx="368209" cy="1482833"/>
                  </a:xfrm>
                  <a:prstGeom prst="hexagon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57" name="Oval 12">
                    <a:extLst>
                      <a:ext uri="{FF2B5EF4-FFF2-40B4-BE49-F238E27FC236}">
                        <a16:creationId xmlns:a16="http://schemas.microsoft.com/office/drawing/2014/main" id="{7181BE7C-0D0C-476E-8BCE-F09783E870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9843" y="2751828"/>
                    <a:ext cx="381000" cy="1577084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>
                      <a:solidFill>
                        <a:srgbClr val="FFFF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346" name="Group 1345">
                <a:extLst>
                  <a:ext uri="{FF2B5EF4-FFF2-40B4-BE49-F238E27FC236}">
                    <a16:creationId xmlns:a16="http://schemas.microsoft.com/office/drawing/2014/main" id="{3331DA5E-BD7F-451F-AEA4-F069E0578B12}"/>
                  </a:ext>
                </a:extLst>
              </p:cNvPr>
              <p:cNvGrpSpPr/>
              <p:nvPr/>
            </p:nvGrpSpPr>
            <p:grpSpPr>
              <a:xfrm>
                <a:off x="2660473" y="2018260"/>
                <a:ext cx="875364" cy="419311"/>
                <a:chOff x="5060932" y="2530417"/>
                <a:chExt cx="875364" cy="419311"/>
              </a:xfrm>
            </p:grpSpPr>
            <p:sp>
              <p:nvSpPr>
                <p:cNvPr id="1348" name="Oval 11">
                  <a:extLst>
                    <a:ext uri="{FF2B5EF4-FFF2-40B4-BE49-F238E27FC236}">
                      <a16:creationId xmlns:a16="http://schemas.microsoft.com/office/drawing/2014/main" id="{972117F3-CB6F-400B-8687-DA01A9BDF6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0932" y="2578273"/>
                  <a:ext cx="445295" cy="371455"/>
                </a:xfrm>
                <a:custGeom>
                  <a:avLst/>
                  <a:gdLst>
                    <a:gd name="connsiteX0" fmla="*/ 0 w 523875"/>
                    <a:gd name="connsiteY0" fmla="*/ 184666 h 369332"/>
                    <a:gd name="connsiteX1" fmla="*/ 261938 w 523875"/>
                    <a:gd name="connsiteY1" fmla="*/ 0 h 369332"/>
                    <a:gd name="connsiteX2" fmla="*/ 523876 w 523875"/>
                    <a:gd name="connsiteY2" fmla="*/ 184666 h 369332"/>
                    <a:gd name="connsiteX3" fmla="*/ 261938 w 523875"/>
                    <a:gd name="connsiteY3" fmla="*/ 369332 h 369332"/>
                    <a:gd name="connsiteX4" fmla="*/ 0 w 523875"/>
                    <a:gd name="connsiteY4" fmla="*/ 184666 h 369332"/>
                    <a:gd name="connsiteX0" fmla="*/ 0 w 438151"/>
                    <a:gd name="connsiteY0" fmla="*/ 194213 h 369378"/>
                    <a:gd name="connsiteX1" fmla="*/ 176213 w 438151"/>
                    <a:gd name="connsiteY1" fmla="*/ 22 h 369378"/>
                    <a:gd name="connsiteX2" fmla="*/ 438151 w 438151"/>
                    <a:gd name="connsiteY2" fmla="*/ 184688 h 369378"/>
                    <a:gd name="connsiteX3" fmla="*/ 176213 w 438151"/>
                    <a:gd name="connsiteY3" fmla="*/ 369354 h 369378"/>
                    <a:gd name="connsiteX4" fmla="*/ 0 w 438151"/>
                    <a:gd name="connsiteY4" fmla="*/ 194213 h 369378"/>
                    <a:gd name="connsiteX0" fmla="*/ 0 w 390526"/>
                    <a:gd name="connsiteY0" fmla="*/ 175165 h 369378"/>
                    <a:gd name="connsiteX1" fmla="*/ 128588 w 390526"/>
                    <a:gd name="connsiteY1" fmla="*/ 24 h 369378"/>
                    <a:gd name="connsiteX2" fmla="*/ 390526 w 390526"/>
                    <a:gd name="connsiteY2" fmla="*/ 184690 h 369378"/>
                    <a:gd name="connsiteX3" fmla="*/ 128588 w 390526"/>
                    <a:gd name="connsiteY3" fmla="*/ 369356 h 369378"/>
                    <a:gd name="connsiteX4" fmla="*/ 0 w 390526"/>
                    <a:gd name="connsiteY4" fmla="*/ 175165 h 369378"/>
                    <a:gd name="connsiteX0" fmla="*/ 0 w 457201"/>
                    <a:gd name="connsiteY0" fmla="*/ 175455 h 369814"/>
                    <a:gd name="connsiteX1" fmla="*/ 128588 w 457201"/>
                    <a:gd name="connsiteY1" fmla="*/ 314 h 369814"/>
                    <a:gd name="connsiteX2" fmla="*/ 457201 w 457201"/>
                    <a:gd name="connsiteY2" fmla="*/ 146880 h 369814"/>
                    <a:gd name="connsiteX3" fmla="*/ 128588 w 457201"/>
                    <a:gd name="connsiteY3" fmla="*/ 369646 h 369814"/>
                    <a:gd name="connsiteX4" fmla="*/ 0 w 457201"/>
                    <a:gd name="connsiteY4" fmla="*/ 175455 h 369814"/>
                    <a:gd name="connsiteX0" fmla="*/ 470 w 457671"/>
                    <a:gd name="connsiteY0" fmla="*/ 175455 h 407844"/>
                    <a:gd name="connsiteX1" fmla="*/ 129058 w 457671"/>
                    <a:gd name="connsiteY1" fmla="*/ 314 h 407844"/>
                    <a:gd name="connsiteX2" fmla="*/ 457671 w 457671"/>
                    <a:gd name="connsiteY2" fmla="*/ 146880 h 407844"/>
                    <a:gd name="connsiteX3" fmla="*/ 167158 w 457671"/>
                    <a:gd name="connsiteY3" fmla="*/ 407746 h 407844"/>
                    <a:gd name="connsiteX4" fmla="*/ 470 w 457671"/>
                    <a:gd name="connsiteY4" fmla="*/ 175455 h 407844"/>
                    <a:gd name="connsiteX0" fmla="*/ 3202 w 460403"/>
                    <a:gd name="connsiteY0" fmla="*/ 175455 h 407844"/>
                    <a:gd name="connsiteX1" fmla="*/ 312765 w 460403"/>
                    <a:gd name="connsiteY1" fmla="*/ 314 h 407844"/>
                    <a:gd name="connsiteX2" fmla="*/ 460403 w 460403"/>
                    <a:gd name="connsiteY2" fmla="*/ 146880 h 407844"/>
                    <a:gd name="connsiteX3" fmla="*/ 169890 w 460403"/>
                    <a:gd name="connsiteY3" fmla="*/ 407746 h 407844"/>
                    <a:gd name="connsiteX4" fmla="*/ 3202 w 460403"/>
                    <a:gd name="connsiteY4" fmla="*/ 175455 h 407844"/>
                    <a:gd name="connsiteX0" fmla="*/ 35 w 457236"/>
                    <a:gd name="connsiteY0" fmla="*/ 175455 h 398324"/>
                    <a:gd name="connsiteX1" fmla="*/ 309598 w 457236"/>
                    <a:gd name="connsiteY1" fmla="*/ 314 h 398324"/>
                    <a:gd name="connsiteX2" fmla="*/ 457236 w 457236"/>
                    <a:gd name="connsiteY2" fmla="*/ 146880 h 398324"/>
                    <a:gd name="connsiteX3" fmla="*/ 290548 w 457236"/>
                    <a:gd name="connsiteY3" fmla="*/ 398221 h 398324"/>
                    <a:gd name="connsiteX4" fmla="*/ 35 w 457236"/>
                    <a:gd name="connsiteY4" fmla="*/ 175455 h 398324"/>
                    <a:gd name="connsiteX0" fmla="*/ 38 w 438189"/>
                    <a:gd name="connsiteY0" fmla="*/ 165765 h 398100"/>
                    <a:gd name="connsiteX1" fmla="*/ 290551 w 438189"/>
                    <a:gd name="connsiteY1" fmla="*/ 149 h 398100"/>
                    <a:gd name="connsiteX2" fmla="*/ 438189 w 438189"/>
                    <a:gd name="connsiteY2" fmla="*/ 146715 h 398100"/>
                    <a:gd name="connsiteX3" fmla="*/ 271501 w 438189"/>
                    <a:gd name="connsiteY3" fmla="*/ 398056 h 398100"/>
                    <a:gd name="connsiteX4" fmla="*/ 38 w 438189"/>
                    <a:gd name="connsiteY4" fmla="*/ 165765 h 398100"/>
                    <a:gd name="connsiteX0" fmla="*/ 39 w 523915"/>
                    <a:gd name="connsiteY0" fmla="*/ 165635 h 397941"/>
                    <a:gd name="connsiteX1" fmla="*/ 290552 w 523915"/>
                    <a:gd name="connsiteY1" fmla="*/ 19 h 397941"/>
                    <a:gd name="connsiteX2" fmla="*/ 523915 w 523915"/>
                    <a:gd name="connsiteY2" fmla="*/ 175160 h 397941"/>
                    <a:gd name="connsiteX3" fmla="*/ 271502 w 523915"/>
                    <a:gd name="connsiteY3" fmla="*/ 397926 h 397941"/>
                    <a:gd name="connsiteX4" fmla="*/ 39 w 523915"/>
                    <a:gd name="connsiteY4" fmla="*/ 165635 h 397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3915" h="397941">
                      <a:moveTo>
                        <a:pt x="39" y="165635"/>
                      </a:moveTo>
                      <a:cubicBezTo>
                        <a:pt x="3214" y="99317"/>
                        <a:pt x="203239" y="-1569"/>
                        <a:pt x="290552" y="19"/>
                      </a:cubicBezTo>
                      <a:cubicBezTo>
                        <a:pt x="377865" y="1607"/>
                        <a:pt x="523915" y="73172"/>
                        <a:pt x="523915" y="175160"/>
                      </a:cubicBezTo>
                      <a:cubicBezTo>
                        <a:pt x="523915" y="277148"/>
                        <a:pt x="358815" y="399514"/>
                        <a:pt x="271502" y="397926"/>
                      </a:cubicBezTo>
                      <a:cubicBezTo>
                        <a:pt x="184189" y="396339"/>
                        <a:pt x="-3136" y="231953"/>
                        <a:pt x="39" y="165635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200" b="1" dirty="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BMP</a:t>
                  </a:r>
                </a:p>
              </p:txBody>
            </p:sp>
            <p:sp>
              <p:nvSpPr>
                <p:cNvPr id="1349" name="Oval 11">
                  <a:extLst>
                    <a:ext uri="{FF2B5EF4-FFF2-40B4-BE49-F238E27FC236}">
                      <a16:creationId xmlns:a16="http://schemas.microsoft.com/office/drawing/2014/main" id="{61FB0441-5A8D-4D14-8322-2F07631E0F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91001" y="2530417"/>
                  <a:ext cx="445295" cy="371455"/>
                </a:xfrm>
                <a:custGeom>
                  <a:avLst/>
                  <a:gdLst>
                    <a:gd name="connsiteX0" fmla="*/ 0 w 523875"/>
                    <a:gd name="connsiteY0" fmla="*/ 184666 h 369332"/>
                    <a:gd name="connsiteX1" fmla="*/ 261938 w 523875"/>
                    <a:gd name="connsiteY1" fmla="*/ 0 h 369332"/>
                    <a:gd name="connsiteX2" fmla="*/ 523876 w 523875"/>
                    <a:gd name="connsiteY2" fmla="*/ 184666 h 369332"/>
                    <a:gd name="connsiteX3" fmla="*/ 261938 w 523875"/>
                    <a:gd name="connsiteY3" fmla="*/ 369332 h 369332"/>
                    <a:gd name="connsiteX4" fmla="*/ 0 w 523875"/>
                    <a:gd name="connsiteY4" fmla="*/ 184666 h 369332"/>
                    <a:gd name="connsiteX0" fmla="*/ 0 w 438151"/>
                    <a:gd name="connsiteY0" fmla="*/ 194213 h 369378"/>
                    <a:gd name="connsiteX1" fmla="*/ 176213 w 438151"/>
                    <a:gd name="connsiteY1" fmla="*/ 22 h 369378"/>
                    <a:gd name="connsiteX2" fmla="*/ 438151 w 438151"/>
                    <a:gd name="connsiteY2" fmla="*/ 184688 h 369378"/>
                    <a:gd name="connsiteX3" fmla="*/ 176213 w 438151"/>
                    <a:gd name="connsiteY3" fmla="*/ 369354 h 369378"/>
                    <a:gd name="connsiteX4" fmla="*/ 0 w 438151"/>
                    <a:gd name="connsiteY4" fmla="*/ 194213 h 369378"/>
                    <a:gd name="connsiteX0" fmla="*/ 0 w 390526"/>
                    <a:gd name="connsiteY0" fmla="*/ 175165 h 369378"/>
                    <a:gd name="connsiteX1" fmla="*/ 128588 w 390526"/>
                    <a:gd name="connsiteY1" fmla="*/ 24 h 369378"/>
                    <a:gd name="connsiteX2" fmla="*/ 390526 w 390526"/>
                    <a:gd name="connsiteY2" fmla="*/ 184690 h 369378"/>
                    <a:gd name="connsiteX3" fmla="*/ 128588 w 390526"/>
                    <a:gd name="connsiteY3" fmla="*/ 369356 h 369378"/>
                    <a:gd name="connsiteX4" fmla="*/ 0 w 390526"/>
                    <a:gd name="connsiteY4" fmla="*/ 175165 h 369378"/>
                    <a:gd name="connsiteX0" fmla="*/ 0 w 457201"/>
                    <a:gd name="connsiteY0" fmla="*/ 175455 h 369814"/>
                    <a:gd name="connsiteX1" fmla="*/ 128588 w 457201"/>
                    <a:gd name="connsiteY1" fmla="*/ 314 h 369814"/>
                    <a:gd name="connsiteX2" fmla="*/ 457201 w 457201"/>
                    <a:gd name="connsiteY2" fmla="*/ 146880 h 369814"/>
                    <a:gd name="connsiteX3" fmla="*/ 128588 w 457201"/>
                    <a:gd name="connsiteY3" fmla="*/ 369646 h 369814"/>
                    <a:gd name="connsiteX4" fmla="*/ 0 w 457201"/>
                    <a:gd name="connsiteY4" fmla="*/ 175455 h 369814"/>
                    <a:gd name="connsiteX0" fmla="*/ 470 w 457671"/>
                    <a:gd name="connsiteY0" fmla="*/ 175455 h 407844"/>
                    <a:gd name="connsiteX1" fmla="*/ 129058 w 457671"/>
                    <a:gd name="connsiteY1" fmla="*/ 314 h 407844"/>
                    <a:gd name="connsiteX2" fmla="*/ 457671 w 457671"/>
                    <a:gd name="connsiteY2" fmla="*/ 146880 h 407844"/>
                    <a:gd name="connsiteX3" fmla="*/ 167158 w 457671"/>
                    <a:gd name="connsiteY3" fmla="*/ 407746 h 407844"/>
                    <a:gd name="connsiteX4" fmla="*/ 470 w 457671"/>
                    <a:gd name="connsiteY4" fmla="*/ 175455 h 407844"/>
                    <a:gd name="connsiteX0" fmla="*/ 3202 w 460403"/>
                    <a:gd name="connsiteY0" fmla="*/ 175455 h 407844"/>
                    <a:gd name="connsiteX1" fmla="*/ 312765 w 460403"/>
                    <a:gd name="connsiteY1" fmla="*/ 314 h 407844"/>
                    <a:gd name="connsiteX2" fmla="*/ 460403 w 460403"/>
                    <a:gd name="connsiteY2" fmla="*/ 146880 h 407844"/>
                    <a:gd name="connsiteX3" fmla="*/ 169890 w 460403"/>
                    <a:gd name="connsiteY3" fmla="*/ 407746 h 407844"/>
                    <a:gd name="connsiteX4" fmla="*/ 3202 w 460403"/>
                    <a:gd name="connsiteY4" fmla="*/ 175455 h 407844"/>
                    <a:gd name="connsiteX0" fmla="*/ 35 w 457236"/>
                    <a:gd name="connsiteY0" fmla="*/ 175455 h 398324"/>
                    <a:gd name="connsiteX1" fmla="*/ 309598 w 457236"/>
                    <a:gd name="connsiteY1" fmla="*/ 314 h 398324"/>
                    <a:gd name="connsiteX2" fmla="*/ 457236 w 457236"/>
                    <a:gd name="connsiteY2" fmla="*/ 146880 h 398324"/>
                    <a:gd name="connsiteX3" fmla="*/ 290548 w 457236"/>
                    <a:gd name="connsiteY3" fmla="*/ 398221 h 398324"/>
                    <a:gd name="connsiteX4" fmla="*/ 35 w 457236"/>
                    <a:gd name="connsiteY4" fmla="*/ 175455 h 398324"/>
                    <a:gd name="connsiteX0" fmla="*/ 38 w 438189"/>
                    <a:gd name="connsiteY0" fmla="*/ 165765 h 398100"/>
                    <a:gd name="connsiteX1" fmla="*/ 290551 w 438189"/>
                    <a:gd name="connsiteY1" fmla="*/ 149 h 398100"/>
                    <a:gd name="connsiteX2" fmla="*/ 438189 w 438189"/>
                    <a:gd name="connsiteY2" fmla="*/ 146715 h 398100"/>
                    <a:gd name="connsiteX3" fmla="*/ 271501 w 438189"/>
                    <a:gd name="connsiteY3" fmla="*/ 398056 h 398100"/>
                    <a:gd name="connsiteX4" fmla="*/ 38 w 438189"/>
                    <a:gd name="connsiteY4" fmla="*/ 165765 h 398100"/>
                    <a:gd name="connsiteX0" fmla="*/ 39 w 523915"/>
                    <a:gd name="connsiteY0" fmla="*/ 165635 h 397941"/>
                    <a:gd name="connsiteX1" fmla="*/ 290552 w 523915"/>
                    <a:gd name="connsiteY1" fmla="*/ 19 h 397941"/>
                    <a:gd name="connsiteX2" fmla="*/ 523915 w 523915"/>
                    <a:gd name="connsiteY2" fmla="*/ 175160 h 397941"/>
                    <a:gd name="connsiteX3" fmla="*/ 271502 w 523915"/>
                    <a:gd name="connsiteY3" fmla="*/ 397926 h 397941"/>
                    <a:gd name="connsiteX4" fmla="*/ 39 w 523915"/>
                    <a:gd name="connsiteY4" fmla="*/ 165635 h 397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3915" h="397941">
                      <a:moveTo>
                        <a:pt x="39" y="165635"/>
                      </a:moveTo>
                      <a:cubicBezTo>
                        <a:pt x="3214" y="99317"/>
                        <a:pt x="203239" y="-1569"/>
                        <a:pt x="290552" y="19"/>
                      </a:cubicBezTo>
                      <a:cubicBezTo>
                        <a:pt x="377865" y="1607"/>
                        <a:pt x="523915" y="73172"/>
                        <a:pt x="523915" y="175160"/>
                      </a:cubicBezTo>
                      <a:cubicBezTo>
                        <a:pt x="523915" y="277148"/>
                        <a:pt x="358815" y="399514"/>
                        <a:pt x="271502" y="397926"/>
                      </a:cubicBezTo>
                      <a:cubicBezTo>
                        <a:pt x="184189" y="396339"/>
                        <a:pt x="-3136" y="231953"/>
                        <a:pt x="39" y="165635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200" b="1" dirty="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BMP</a:t>
                  </a:r>
                </a:p>
              </p:txBody>
            </p:sp>
          </p:grpSp>
          <p:sp>
            <p:nvSpPr>
              <p:cNvPr id="1347" name="TextBox 1346">
                <a:extLst>
                  <a:ext uri="{FF2B5EF4-FFF2-40B4-BE49-F238E27FC236}">
                    <a16:creationId xmlns:a16="http://schemas.microsoft.com/office/drawing/2014/main" id="{906669D0-9008-42DC-A63A-9476B8DE659E}"/>
                  </a:ext>
                </a:extLst>
              </p:cNvPr>
              <p:cNvSpPr txBox="1"/>
              <p:nvPr/>
            </p:nvSpPr>
            <p:spPr>
              <a:xfrm>
                <a:off x="2978782" y="2810833"/>
                <a:ext cx="8611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FF00"/>
                    </a:solidFill>
                  </a:rPr>
                  <a:t>BMPRs</a:t>
                </a:r>
              </a:p>
            </p:txBody>
          </p:sp>
        </p:grpSp>
        <p:sp>
          <p:nvSpPr>
            <p:cNvPr id="1362" name="8-Point Star 14">
              <a:extLst>
                <a:ext uri="{FF2B5EF4-FFF2-40B4-BE49-F238E27FC236}">
                  <a16:creationId xmlns:a16="http://schemas.microsoft.com/office/drawing/2014/main" id="{E2DC9C3C-6811-40DD-884C-F47A58E46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5641" y="1855368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1363" name="8-Point Star 14">
              <a:extLst>
                <a:ext uri="{FF2B5EF4-FFF2-40B4-BE49-F238E27FC236}">
                  <a16:creationId xmlns:a16="http://schemas.microsoft.com/office/drawing/2014/main" id="{40E1C2E2-6A9E-4F26-B611-1781B181A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3261" y="1881196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1365" name="Title 1">
            <a:extLst>
              <a:ext uri="{FF2B5EF4-FFF2-40B4-BE49-F238E27FC236}">
                <a16:creationId xmlns:a16="http://schemas.microsoft.com/office/drawing/2014/main" id="{1E67406A-E8C9-4F93-88E2-62DAF1EBB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523" y="1811029"/>
            <a:ext cx="4289406" cy="1716491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Classical BMP signaling pathway involves Runx2 and </a:t>
            </a:r>
            <a:r>
              <a:rPr lang="en-US" sz="3000" b="1" dirty="0" err="1">
                <a:solidFill>
                  <a:srgbClr val="002060"/>
                </a:solidFill>
              </a:rPr>
              <a:t>Osterix</a:t>
            </a:r>
            <a:r>
              <a:rPr lang="en-US" sz="3000" b="1" dirty="0">
                <a:solidFill>
                  <a:srgbClr val="002060"/>
                </a:solidFill>
              </a:rPr>
              <a:t> as critical mediators</a:t>
            </a:r>
          </a:p>
        </p:txBody>
      </p:sp>
    </p:spTree>
    <p:extLst>
      <p:ext uri="{BB962C8B-B14F-4D97-AF65-F5344CB8AC3E}">
        <p14:creationId xmlns:p14="http://schemas.microsoft.com/office/powerpoint/2010/main" val="1036469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4EA16-2A49-448A-A9BB-5FF0582C3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INFUSE® = rhBMP-2/Absorbable collagen sponge</a:t>
            </a:r>
          </a:p>
          <a:p>
            <a:r>
              <a:rPr lang="en-US" sz="1400" dirty="0"/>
              <a:t>The INFUSE</a:t>
            </a:r>
            <a:r>
              <a:rPr lang="en-US" sz="1400" baseline="30000" dirty="0"/>
              <a:t>®</a:t>
            </a:r>
            <a:r>
              <a:rPr lang="en-US" sz="1400" dirty="0"/>
              <a:t> Bone Graft/Medtronic Interbody Fusion Device is indicated for spinal fusion procedures in skeletally mature patients with degenerative disc disease (DDD) at one level from L2-S1, who may also have up to Grade I spondylolisthesis or Grade 1 retrolisthesis at the involved level.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>
                <a:hlinkClick r:id="rId2"/>
              </a:rPr>
              <a:t>http://www.infusebonegraft.com/healthcare-providers/spine-surgery/important-safety-information/index.htm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dirty="0"/>
              <a:t>OP-1/BMP-7 </a:t>
            </a:r>
            <a:br>
              <a:rPr lang="en-US" dirty="0"/>
            </a:br>
            <a:r>
              <a:rPr lang="en-US" sz="1400" dirty="0">
                <a:hlinkClick r:id="rId3"/>
              </a:rPr>
              <a:t>OP-1 Putty</a:t>
            </a:r>
            <a:r>
              <a:rPr lang="en-US" sz="1400" dirty="0"/>
              <a:t> and </a:t>
            </a:r>
            <a:r>
              <a:rPr lang="en-US" sz="1400" dirty="0">
                <a:hlinkClick r:id="rId4"/>
              </a:rPr>
              <a:t>OP-1 Implant</a:t>
            </a:r>
            <a:r>
              <a:rPr lang="en-US" sz="1400" dirty="0"/>
              <a:t> are currently approved in the United States under Humanitarian Device Exemptions (HDE) for revision posterolateral lumbar spine fusion and for the treatment of long bone nonunion fractures, respectively.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>
                <a:solidFill>
                  <a:srgbClr val="0070C0"/>
                </a:solidFill>
              </a:rPr>
              <a:t>http://www.stryker.com/cn/products/Orthobiologicals/Osteoinductive/OP-1/index.htm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10128B1-D26A-4E67-A904-5DC4C7C57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Recombinant BMPs in clinics…</a:t>
            </a:r>
          </a:p>
        </p:txBody>
      </p:sp>
    </p:spTree>
    <p:extLst>
      <p:ext uri="{BB962C8B-B14F-4D97-AF65-F5344CB8AC3E}">
        <p14:creationId xmlns:p14="http://schemas.microsoft.com/office/powerpoint/2010/main" val="3423576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503C76C-6FF0-47E7-A41F-ED39E842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The challenges…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C1CFEF-6414-45BD-B99B-6FCDF67D4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rgbClr val="002060"/>
                </a:solidFill>
              </a:rPr>
              <a:t>No significant improvement compared with autologous bone grafting versus BMP7 in tibial nonunion</a:t>
            </a:r>
          </a:p>
          <a:p>
            <a:endParaRPr lang="en-US" sz="2600" dirty="0">
              <a:solidFill>
                <a:srgbClr val="002060"/>
              </a:solidFill>
            </a:endParaRPr>
          </a:p>
          <a:p>
            <a:r>
              <a:rPr lang="en-US" sz="2600" dirty="0">
                <a:solidFill>
                  <a:srgbClr val="002060"/>
                </a:solidFill>
              </a:rPr>
              <a:t>In a closed tibial diaphyseal fracture models, rhBMP-2 did not shorten the time to fracture union and </a:t>
            </a:r>
            <a:r>
              <a:rPr lang="en-US" sz="2600" dirty="0">
                <a:solidFill>
                  <a:srgbClr val="002060"/>
                </a:solidFill>
                <a:highlight>
                  <a:srgbClr val="FFFF00"/>
                </a:highlight>
              </a:rPr>
              <a:t>conflicting results surround its usage for spinal fusion efficacy and safety</a:t>
            </a:r>
          </a:p>
          <a:p>
            <a:endParaRPr lang="en-US" sz="2600" dirty="0">
              <a:solidFill>
                <a:srgbClr val="002060"/>
              </a:solidFill>
            </a:endParaRPr>
          </a:p>
          <a:p>
            <a:r>
              <a:rPr lang="en-US" sz="2600" u="sng" dirty="0">
                <a:solidFill>
                  <a:srgbClr val="002060"/>
                </a:solidFill>
              </a:rPr>
              <a:t>The search for better bone regenerating agent continues</a:t>
            </a:r>
            <a:r>
              <a:rPr lang="en-US" sz="2600" dirty="0">
                <a:solidFill>
                  <a:srgbClr val="002060"/>
                </a:solidFill>
              </a:rPr>
              <a:t>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2F7CC6-D864-48E3-A3F0-B6AEE1D07BE6}"/>
              </a:ext>
            </a:extLst>
          </p:cNvPr>
          <p:cNvSpPr txBox="1"/>
          <p:nvPr/>
        </p:nvSpPr>
        <p:spPr>
          <a:xfrm>
            <a:off x="7448714" y="4103604"/>
            <a:ext cx="360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Arial"/>
                <a:cs typeface="Arial"/>
              </a:rPr>
              <a:t>Einhorm</a:t>
            </a:r>
            <a:r>
              <a:rPr lang="en-US" sz="1200" dirty="0">
                <a:latin typeface="Arial"/>
                <a:cs typeface="Arial"/>
              </a:rPr>
              <a:t>. (2015): Nat. Rev. </a:t>
            </a:r>
            <a:r>
              <a:rPr lang="en-US" sz="1200" dirty="0" err="1">
                <a:latin typeface="Arial"/>
                <a:cs typeface="Arial"/>
              </a:rPr>
              <a:t>Rheumatol</a:t>
            </a:r>
            <a:r>
              <a:rPr lang="en-US" sz="1200" dirty="0">
                <a:latin typeface="Arial"/>
                <a:cs typeface="Arial"/>
              </a:rPr>
              <a:t>. 11, 45-54</a:t>
            </a:r>
          </a:p>
        </p:txBody>
      </p:sp>
    </p:spTree>
    <p:extLst>
      <p:ext uri="{BB962C8B-B14F-4D97-AF65-F5344CB8AC3E}">
        <p14:creationId xmlns:p14="http://schemas.microsoft.com/office/powerpoint/2010/main" val="8427669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351754-BD8D-4334-8C3C-AC51C2120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387" y="1068878"/>
            <a:ext cx="11319641" cy="956989"/>
          </a:xfrm>
        </p:spPr>
        <p:txBody>
          <a:bodyPr>
            <a:normAutofit/>
          </a:bodyPr>
          <a:lstStyle/>
          <a:p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600" b="1" dirty="0">
                <a:solidFill>
                  <a:srgbClr val="002060"/>
                </a:solidFill>
              </a:rPr>
              <a:t>Are other BMPs potent and consistent inducers of osteoblast differentiation?</a:t>
            </a: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AF2A9D-E064-43E5-865C-C5FDD9B9E293}"/>
              </a:ext>
            </a:extLst>
          </p:cNvPr>
          <p:cNvSpPr txBox="1">
            <a:spLocks/>
          </p:cNvSpPr>
          <p:nvPr/>
        </p:nvSpPr>
        <p:spPr>
          <a:xfrm>
            <a:off x="578070" y="2805713"/>
            <a:ext cx="11319641" cy="95698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b="1" dirty="0" err="1">
                <a:solidFill>
                  <a:srgbClr val="002060"/>
                </a:solidFill>
              </a:rPr>
              <a:t>Hankenson</a:t>
            </a:r>
            <a:r>
              <a:rPr lang="en-US" sz="2600" b="1" dirty="0">
                <a:solidFill>
                  <a:srgbClr val="002060"/>
                </a:solidFill>
              </a:rPr>
              <a:t> Laboratory reported BMP6 as a potent inducer of Osteoblast differentiation about a decade ago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35BFDB1-A487-4609-A6F8-8CF82CDBA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Bones…uniquely shaped elements that are spread throughout the body</a:t>
            </a:r>
          </a:p>
        </p:txBody>
      </p:sp>
      <p:graphicFrame>
        <p:nvGraphicFramePr>
          <p:cNvPr id="16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104561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9996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FEE66DAB-1EEC-4019-8C30-95BC88387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0068" y="2339725"/>
            <a:ext cx="3780507" cy="24071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917013D6-617F-4802-A786-42ABFE2B6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520" y="0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406579D-8B48-4AC9-B6AE-9051F54B1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033" y="2339725"/>
            <a:ext cx="3392575" cy="24071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1A945A-F7C6-4A64-ACDD-EE8C6BC6334C}"/>
              </a:ext>
            </a:extLst>
          </p:cNvPr>
          <p:cNvSpPr txBox="1"/>
          <p:nvPr/>
        </p:nvSpPr>
        <p:spPr>
          <a:xfrm>
            <a:off x="9384839" y="6539550"/>
            <a:ext cx="2940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Friedman, JCB (2005): 98(3): 538-554)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113426D-022B-4068-959F-22806CEB5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The Hankenson laboratory was first to report BMP6 as a potent and consistent inducer of osteoblast differentiation of </a:t>
            </a:r>
            <a:r>
              <a:rPr lang="en-US" sz="3000" b="1" dirty="0" err="1">
                <a:solidFill>
                  <a:srgbClr val="002060"/>
                </a:solidFill>
              </a:rPr>
              <a:t>hMSCs</a:t>
            </a:r>
            <a:r>
              <a:rPr lang="en-US" sz="3000" b="1" dirty="0">
                <a:solidFill>
                  <a:srgbClr val="002060"/>
                </a:solidFill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1F0F1B-EAE1-4091-AA56-2A71D6E9345B}"/>
              </a:ext>
            </a:extLst>
          </p:cNvPr>
          <p:cNvSpPr txBox="1"/>
          <p:nvPr/>
        </p:nvSpPr>
        <p:spPr>
          <a:xfrm>
            <a:off x="835213" y="1830540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12 days (Alkaline phosphatase)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A888F0-81AC-45DB-8BF2-922610C08670}"/>
              </a:ext>
            </a:extLst>
          </p:cNvPr>
          <p:cNvSpPr txBox="1"/>
          <p:nvPr/>
        </p:nvSpPr>
        <p:spPr>
          <a:xfrm>
            <a:off x="7344105" y="1871125"/>
            <a:ext cx="2375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21 days (ECM proteins)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6C30086-021A-45DD-937F-971F25A1C9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033" y="4925023"/>
            <a:ext cx="3090042" cy="19329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95FC96-6543-4BA5-9FC7-0769EF7F5F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0068" y="5228729"/>
            <a:ext cx="3473890" cy="13255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91173B8-26F4-4C42-8F4C-4B0A6826910B}"/>
              </a:ext>
            </a:extLst>
          </p:cNvPr>
          <p:cNvSpPr txBox="1"/>
          <p:nvPr/>
        </p:nvSpPr>
        <p:spPr>
          <a:xfrm>
            <a:off x="1329559" y="5003633"/>
            <a:ext cx="1479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Alizarin Red 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549BB9-6F5F-473B-A119-FCA5F803F04B}"/>
              </a:ext>
            </a:extLst>
          </p:cNvPr>
          <p:cNvSpPr txBox="1"/>
          <p:nvPr/>
        </p:nvSpPr>
        <p:spPr>
          <a:xfrm>
            <a:off x="7220607" y="5228729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Von </a:t>
            </a:r>
            <a:r>
              <a:rPr lang="en-US" b="1" dirty="0" err="1">
                <a:solidFill>
                  <a:schemeClr val="tx2"/>
                </a:solidFill>
              </a:rPr>
              <a:t>Kossa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71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DFE4947-BD81-4144-9098-2C40248E0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4319" y="1535782"/>
            <a:ext cx="5705803" cy="51422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FF7A537-0513-44C0-8818-FEB342F32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The transcription factor </a:t>
            </a:r>
            <a:r>
              <a:rPr lang="en-US" sz="3000" b="1" dirty="0" err="1">
                <a:solidFill>
                  <a:srgbClr val="002060"/>
                </a:solidFill>
              </a:rPr>
              <a:t>Osterix</a:t>
            </a:r>
            <a:r>
              <a:rPr lang="en-US" sz="3000" b="1" dirty="0">
                <a:solidFill>
                  <a:srgbClr val="002060"/>
                </a:solidFill>
              </a:rPr>
              <a:t> (SP7) regulates BMP6- induced human osteoblast differentiation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4D6A7A-1C41-4080-B252-9FDFE60C37BE}"/>
              </a:ext>
            </a:extLst>
          </p:cNvPr>
          <p:cNvSpPr txBox="1"/>
          <p:nvPr/>
        </p:nvSpPr>
        <p:spPr>
          <a:xfrm>
            <a:off x="9384839" y="6539550"/>
            <a:ext cx="2621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Zhu, JCP (2012): 227(6): 226-2685)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C908F7-FC86-4D74-833A-A7EDA6FE2A30}"/>
              </a:ext>
            </a:extLst>
          </p:cNvPr>
          <p:cNvSpPr txBox="1">
            <a:spLocks/>
          </p:cNvSpPr>
          <p:nvPr/>
        </p:nvSpPr>
        <p:spPr>
          <a:xfrm>
            <a:off x="7762765" y="1608311"/>
            <a:ext cx="4338393" cy="8541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rgbClr val="002060"/>
                </a:solidFill>
              </a:rPr>
              <a:t>Id1 is a canonical BMPR-target gene</a:t>
            </a:r>
          </a:p>
        </p:txBody>
      </p:sp>
    </p:spTree>
    <p:extLst>
      <p:ext uri="{BB962C8B-B14F-4D97-AF65-F5344CB8AC3E}">
        <p14:creationId xmlns:p14="http://schemas.microsoft.com/office/powerpoint/2010/main" val="2812292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206A087-F942-4233-A93E-53F28701E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5633" y="1690688"/>
            <a:ext cx="5352310" cy="43995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753C1C1-7684-4FDC-BEE6-514464A86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The transcription factor </a:t>
            </a:r>
            <a:r>
              <a:rPr lang="en-US" sz="3000" b="1" dirty="0" err="1">
                <a:solidFill>
                  <a:srgbClr val="002060"/>
                </a:solidFill>
              </a:rPr>
              <a:t>Osterix</a:t>
            </a:r>
            <a:r>
              <a:rPr lang="en-US" sz="3000" b="1" dirty="0">
                <a:solidFill>
                  <a:srgbClr val="002060"/>
                </a:solidFill>
              </a:rPr>
              <a:t> (SP7) regulates BMP6- induced human osteoblast differentiation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76300C-B28C-4158-9AFC-CABAA877CE46}"/>
              </a:ext>
            </a:extLst>
          </p:cNvPr>
          <p:cNvSpPr txBox="1"/>
          <p:nvPr/>
        </p:nvSpPr>
        <p:spPr>
          <a:xfrm>
            <a:off x="9384839" y="6539550"/>
            <a:ext cx="2621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Zhu, JCP (2012): 227(6): 226-2685)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B7E39C-DBFB-46B0-BE55-B2E5045A97D9}"/>
              </a:ext>
            </a:extLst>
          </p:cNvPr>
          <p:cNvGrpSpPr>
            <a:grpSpLocks noChangeAspect="1"/>
          </p:cNvGrpSpPr>
          <p:nvPr/>
        </p:nvGrpSpPr>
        <p:grpSpPr>
          <a:xfrm>
            <a:off x="6395620" y="3271345"/>
            <a:ext cx="5499602" cy="1811424"/>
            <a:chOff x="322533" y="3409848"/>
            <a:chExt cx="11309294" cy="34266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8CD695E-0131-44D9-8EF6-1BE578D12B97}"/>
                </a:ext>
              </a:extLst>
            </p:cNvPr>
            <p:cNvGrpSpPr/>
            <p:nvPr/>
          </p:nvGrpSpPr>
          <p:grpSpPr>
            <a:xfrm>
              <a:off x="2799156" y="4924848"/>
              <a:ext cx="1458534" cy="381639"/>
              <a:chOff x="2372739" y="4517219"/>
              <a:chExt cx="1155975" cy="471874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43" name="Teardrop 42">
                <a:extLst>
                  <a:ext uri="{FF2B5EF4-FFF2-40B4-BE49-F238E27FC236}">
                    <a16:creationId xmlns:a16="http://schemas.microsoft.com/office/drawing/2014/main" id="{FB0950EF-7326-4DB9-9368-09BEBB8CACA8}"/>
                  </a:ext>
                </a:extLst>
              </p:cNvPr>
              <p:cNvSpPr/>
              <p:nvPr/>
            </p:nvSpPr>
            <p:spPr>
              <a:xfrm rot="12264261">
                <a:off x="2372739" y="4517219"/>
                <a:ext cx="1155975" cy="471874"/>
              </a:xfrm>
              <a:prstGeom prst="teardrop">
                <a:avLst>
                  <a:gd name="adj" fmla="val 46152"/>
                </a:avLst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DB8FF5A-C62C-46D9-9A24-7A828E53A642}"/>
                  </a:ext>
                </a:extLst>
              </p:cNvPr>
              <p:cNvSpPr txBox="1"/>
              <p:nvPr/>
            </p:nvSpPr>
            <p:spPr>
              <a:xfrm rot="1689602">
                <a:off x="2639402" y="4525094"/>
                <a:ext cx="672168" cy="43192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>
                    <a:solidFill>
                      <a:schemeClr val="bg1"/>
                    </a:solidFill>
                  </a:rPr>
                  <a:t>Smad4</a:t>
                </a:r>
              </a:p>
            </p:txBody>
          </p:sp>
        </p:grpSp>
        <p:sp>
          <p:nvSpPr>
            <p:cNvPr id="9" name="Oval 11">
              <a:extLst>
                <a:ext uri="{FF2B5EF4-FFF2-40B4-BE49-F238E27FC236}">
                  <a16:creationId xmlns:a16="http://schemas.microsoft.com/office/drawing/2014/main" id="{B57EE181-9F03-48D0-9231-2B37E1ABC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872" y="5080618"/>
              <a:ext cx="1348820" cy="528636"/>
            </a:xfrm>
            <a:custGeom>
              <a:avLst/>
              <a:gdLst>
                <a:gd name="connsiteX0" fmla="*/ 0 w 523875"/>
                <a:gd name="connsiteY0" fmla="*/ 184666 h 369332"/>
                <a:gd name="connsiteX1" fmla="*/ 261938 w 523875"/>
                <a:gd name="connsiteY1" fmla="*/ 0 h 369332"/>
                <a:gd name="connsiteX2" fmla="*/ 523876 w 523875"/>
                <a:gd name="connsiteY2" fmla="*/ 184666 h 369332"/>
                <a:gd name="connsiteX3" fmla="*/ 261938 w 523875"/>
                <a:gd name="connsiteY3" fmla="*/ 369332 h 369332"/>
                <a:gd name="connsiteX4" fmla="*/ 0 w 523875"/>
                <a:gd name="connsiteY4" fmla="*/ 184666 h 369332"/>
                <a:gd name="connsiteX0" fmla="*/ 0 w 438151"/>
                <a:gd name="connsiteY0" fmla="*/ 194213 h 369378"/>
                <a:gd name="connsiteX1" fmla="*/ 176213 w 438151"/>
                <a:gd name="connsiteY1" fmla="*/ 22 h 369378"/>
                <a:gd name="connsiteX2" fmla="*/ 438151 w 438151"/>
                <a:gd name="connsiteY2" fmla="*/ 184688 h 369378"/>
                <a:gd name="connsiteX3" fmla="*/ 176213 w 438151"/>
                <a:gd name="connsiteY3" fmla="*/ 369354 h 369378"/>
                <a:gd name="connsiteX4" fmla="*/ 0 w 438151"/>
                <a:gd name="connsiteY4" fmla="*/ 194213 h 369378"/>
                <a:gd name="connsiteX0" fmla="*/ 0 w 390526"/>
                <a:gd name="connsiteY0" fmla="*/ 175165 h 369378"/>
                <a:gd name="connsiteX1" fmla="*/ 128588 w 390526"/>
                <a:gd name="connsiteY1" fmla="*/ 24 h 369378"/>
                <a:gd name="connsiteX2" fmla="*/ 390526 w 390526"/>
                <a:gd name="connsiteY2" fmla="*/ 184690 h 369378"/>
                <a:gd name="connsiteX3" fmla="*/ 128588 w 390526"/>
                <a:gd name="connsiteY3" fmla="*/ 369356 h 369378"/>
                <a:gd name="connsiteX4" fmla="*/ 0 w 390526"/>
                <a:gd name="connsiteY4" fmla="*/ 175165 h 369378"/>
                <a:gd name="connsiteX0" fmla="*/ 0 w 457201"/>
                <a:gd name="connsiteY0" fmla="*/ 175455 h 369814"/>
                <a:gd name="connsiteX1" fmla="*/ 128588 w 457201"/>
                <a:gd name="connsiteY1" fmla="*/ 314 h 369814"/>
                <a:gd name="connsiteX2" fmla="*/ 457201 w 457201"/>
                <a:gd name="connsiteY2" fmla="*/ 146880 h 369814"/>
                <a:gd name="connsiteX3" fmla="*/ 128588 w 457201"/>
                <a:gd name="connsiteY3" fmla="*/ 369646 h 369814"/>
                <a:gd name="connsiteX4" fmla="*/ 0 w 457201"/>
                <a:gd name="connsiteY4" fmla="*/ 175455 h 369814"/>
                <a:gd name="connsiteX0" fmla="*/ 470 w 457671"/>
                <a:gd name="connsiteY0" fmla="*/ 175455 h 407844"/>
                <a:gd name="connsiteX1" fmla="*/ 129058 w 457671"/>
                <a:gd name="connsiteY1" fmla="*/ 314 h 407844"/>
                <a:gd name="connsiteX2" fmla="*/ 457671 w 457671"/>
                <a:gd name="connsiteY2" fmla="*/ 146880 h 407844"/>
                <a:gd name="connsiteX3" fmla="*/ 167158 w 457671"/>
                <a:gd name="connsiteY3" fmla="*/ 407746 h 407844"/>
                <a:gd name="connsiteX4" fmla="*/ 470 w 457671"/>
                <a:gd name="connsiteY4" fmla="*/ 175455 h 407844"/>
                <a:gd name="connsiteX0" fmla="*/ 3202 w 460403"/>
                <a:gd name="connsiteY0" fmla="*/ 175455 h 407844"/>
                <a:gd name="connsiteX1" fmla="*/ 312765 w 460403"/>
                <a:gd name="connsiteY1" fmla="*/ 314 h 407844"/>
                <a:gd name="connsiteX2" fmla="*/ 460403 w 460403"/>
                <a:gd name="connsiteY2" fmla="*/ 146880 h 407844"/>
                <a:gd name="connsiteX3" fmla="*/ 169890 w 460403"/>
                <a:gd name="connsiteY3" fmla="*/ 407746 h 407844"/>
                <a:gd name="connsiteX4" fmla="*/ 3202 w 460403"/>
                <a:gd name="connsiteY4" fmla="*/ 175455 h 407844"/>
                <a:gd name="connsiteX0" fmla="*/ 35 w 457236"/>
                <a:gd name="connsiteY0" fmla="*/ 175455 h 398324"/>
                <a:gd name="connsiteX1" fmla="*/ 309598 w 457236"/>
                <a:gd name="connsiteY1" fmla="*/ 314 h 398324"/>
                <a:gd name="connsiteX2" fmla="*/ 457236 w 457236"/>
                <a:gd name="connsiteY2" fmla="*/ 146880 h 398324"/>
                <a:gd name="connsiteX3" fmla="*/ 290548 w 457236"/>
                <a:gd name="connsiteY3" fmla="*/ 398221 h 398324"/>
                <a:gd name="connsiteX4" fmla="*/ 35 w 457236"/>
                <a:gd name="connsiteY4" fmla="*/ 175455 h 398324"/>
                <a:gd name="connsiteX0" fmla="*/ 38 w 438189"/>
                <a:gd name="connsiteY0" fmla="*/ 165765 h 398100"/>
                <a:gd name="connsiteX1" fmla="*/ 290551 w 438189"/>
                <a:gd name="connsiteY1" fmla="*/ 149 h 398100"/>
                <a:gd name="connsiteX2" fmla="*/ 438189 w 438189"/>
                <a:gd name="connsiteY2" fmla="*/ 146715 h 398100"/>
                <a:gd name="connsiteX3" fmla="*/ 271501 w 438189"/>
                <a:gd name="connsiteY3" fmla="*/ 398056 h 398100"/>
                <a:gd name="connsiteX4" fmla="*/ 38 w 438189"/>
                <a:gd name="connsiteY4" fmla="*/ 165765 h 398100"/>
                <a:gd name="connsiteX0" fmla="*/ 39 w 523915"/>
                <a:gd name="connsiteY0" fmla="*/ 165635 h 397941"/>
                <a:gd name="connsiteX1" fmla="*/ 290552 w 523915"/>
                <a:gd name="connsiteY1" fmla="*/ 19 h 397941"/>
                <a:gd name="connsiteX2" fmla="*/ 523915 w 523915"/>
                <a:gd name="connsiteY2" fmla="*/ 175160 h 397941"/>
                <a:gd name="connsiteX3" fmla="*/ 271502 w 523915"/>
                <a:gd name="connsiteY3" fmla="*/ 397926 h 397941"/>
                <a:gd name="connsiteX4" fmla="*/ 39 w 523915"/>
                <a:gd name="connsiteY4" fmla="*/ 165635 h 3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15" h="397941">
                  <a:moveTo>
                    <a:pt x="39" y="165635"/>
                  </a:moveTo>
                  <a:cubicBezTo>
                    <a:pt x="3214" y="99317"/>
                    <a:pt x="203239" y="-1569"/>
                    <a:pt x="290552" y="19"/>
                  </a:cubicBezTo>
                  <a:cubicBezTo>
                    <a:pt x="377865" y="1607"/>
                    <a:pt x="523915" y="73172"/>
                    <a:pt x="523915" y="175160"/>
                  </a:cubicBezTo>
                  <a:cubicBezTo>
                    <a:pt x="523915" y="277148"/>
                    <a:pt x="358815" y="399514"/>
                    <a:pt x="271502" y="397926"/>
                  </a:cubicBezTo>
                  <a:cubicBezTo>
                    <a:pt x="184189" y="396339"/>
                    <a:pt x="-3136" y="231953"/>
                    <a:pt x="39" y="165635"/>
                  </a:cubicBezTo>
                  <a:close/>
                </a:path>
              </a:pathLst>
            </a:custGeom>
            <a:solidFill>
              <a:srgbClr val="16BAB6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en-US" altLang="ko-KR" sz="900" b="1" dirty="0">
                  <a:latin typeface="Arial" panose="020B0604020202020204" pitchFamily="34" charset="0"/>
                </a:rPr>
                <a:t>SBE</a:t>
              </a:r>
            </a:p>
          </p:txBody>
        </p:sp>
        <p:grpSp>
          <p:nvGrpSpPr>
            <p:cNvPr id="10" name="Group 369">
              <a:extLst>
                <a:ext uri="{FF2B5EF4-FFF2-40B4-BE49-F238E27FC236}">
                  <a16:creationId xmlns:a16="http://schemas.microsoft.com/office/drawing/2014/main" id="{7176DD69-21DA-4B43-B136-DA20CA9FFA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8353" y="4502195"/>
              <a:ext cx="1151462" cy="530742"/>
              <a:chOff x="1066800" y="4619664"/>
              <a:chExt cx="609600" cy="452460"/>
            </a:xfrm>
          </p:grpSpPr>
          <p:cxnSp>
            <p:nvCxnSpPr>
              <p:cNvPr id="41" name="Straight Connector 366">
                <a:extLst>
                  <a:ext uri="{FF2B5EF4-FFF2-40B4-BE49-F238E27FC236}">
                    <a16:creationId xmlns:a16="http://schemas.microsoft.com/office/drawing/2014/main" id="{D9FE1A9E-C923-47F5-BC7E-AE840F73681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066800" y="4619664"/>
                <a:ext cx="609600" cy="0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prstDash val="solid"/>
                <a:round/>
                <a:headEnd/>
                <a:tailEnd type="triangle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Straight Connector 368">
                <a:extLst>
                  <a:ext uri="{FF2B5EF4-FFF2-40B4-BE49-F238E27FC236}">
                    <a16:creationId xmlns:a16="http://schemas.microsoft.com/office/drawing/2014/main" id="{977D81F1-84F0-4AD4-8354-E5A2CB10125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074709" y="4624788"/>
                <a:ext cx="0" cy="447336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FB1C80E-D194-4D01-9AB1-860B0CACC92C}"/>
                </a:ext>
              </a:extLst>
            </p:cNvPr>
            <p:cNvGrpSpPr/>
            <p:nvPr/>
          </p:nvGrpSpPr>
          <p:grpSpPr>
            <a:xfrm>
              <a:off x="1847439" y="4632401"/>
              <a:ext cx="1368659" cy="552927"/>
              <a:chOff x="5693161" y="2091147"/>
              <a:chExt cx="1368659" cy="552927"/>
            </a:xfrm>
          </p:grpSpPr>
          <p:sp>
            <p:nvSpPr>
              <p:cNvPr id="39" name="Rectangle: Top Corners One Rounded and One Snipped 38">
                <a:extLst>
                  <a:ext uri="{FF2B5EF4-FFF2-40B4-BE49-F238E27FC236}">
                    <a16:creationId xmlns:a16="http://schemas.microsoft.com/office/drawing/2014/main" id="{4B23FCFA-0580-42A2-A28F-0DD536FA4C0D}"/>
                  </a:ext>
                </a:extLst>
              </p:cNvPr>
              <p:cNvSpPr/>
              <p:nvPr/>
            </p:nvSpPr>
            <p:spPr>
              <a:xfrm>
                <a:off x="5693161" y="2307323"/>
                <a:ext cx="1314747" cy="336751"/>
              </a:xfrm>
              <a:prstGeom prst="snipRoundRect">
                <a:avLst>
                  <a:gd name="adj1" fmla="val 50000"/>
                  <a:gd name="adj2" fmla="val 35146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err="1">
                    <a:solidFill>
                      <a:schemeClr val="tx1"/>
                    </a:solidFill>
                  </a:rPr>
                  <a:t>Smad</a:t>
                </a:r>
                <a:r>
                  <a:rPr lang="en-US" sz="800" dirty="0">
                    <a:solidFill>
                      <a:schemeClr val="tx1"/>
                    </a:solidFill>
                  </a:rPr>
                  <a:t> 1/5/8</a:t>
                </a:r>
              </a:p>
            </p:txBody>
          </p:sp>
          <p:sp>
            <p:nvSpPr>
              <p:cNvPr id="40" name="8-Point Star 14">
                <a:extLst>
                  <a:ext uri="{FF2B5EF4-FFF2-40B4-BE49-F238E27FC236}">
                    <a16:creationId xmlns:a16="http://schemas.microsoft.com/office/drawing/2014/main" id="{A52BE355-34AF-4285-B2A4-3F550697A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11" y="2091147"/>
                <a:ext cx="323009" cy="301752"/>
              </a:xfrm>
              <a:prstGeom prst="star8">
                <a:avLst>
                  <a:gd name="adj" fmla="val 37500"/>
                </a:avLst>
              </a:prstGeom>
              <a:solidFill>
                <a:srgbClr val="F5FA26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kumimoji="0" lang="ko-KR" altLang="en-US" sz="600" b="1" dirty="0"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1385E84-A37E-4653-8EF9-661A4BBED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464" y="5018031"/>
              <a:ext cx="1129556" cy="589315"/>
            </a:xfrm>
            <a:custGeom>
              <a:avLst/>
              <a:gdLst>
                <a:gd name="connsiteX0" fmla="*/ 0 w 523875"/>
                <a:gd name="connsiteY0" fmla="*/ 184666 h 369332"/>
                <a:gd name="connsiteX1" fmla="*/ 261938 w 523875"/>
                <a:gd name="connsiteY1" fmla="*/ 0 h 369332"/>
                <a:gd name="connsiteX2" fmla="*/ 523876 w 523875"/>
                <a:gd name="connsiteY2" fmla="*/ 184666 h 369332"/>
                <a:gd name="connsiteX3" fmla="*/ 261938 w 523875"/>
                <a:gd name="connsiteY3" fmla="*/ 369332 h 369332"/>
                <a:gd name="connsiteX4" fmla="*/ 0 w 523875"/>
                <a:gd name="connsiteY4" fmla="*/ 184666 h 369332"/>
                <a:gd name="connsiteX0" fmla="*/ 0 w 438151"/>
                <a:gd name="connsiteY0" fmla="*/ 194213 h 369378"/>
                <a:gd name="connsiteX1" fmla="*/ 176213 w 438151"/>
                <a:gd name="connsiteY1" fmla="*/ 22 h 369378"/>
                <a:gd name="connsiteX2" fmla="*/ 438151 w 438151"/>
                <a:gd name="connsiteY2" fmla="*/ 184688 h 369378"/>
                <a:gd name="connsiteX3" fmla="*/ 176213 w 438151"/>
                <a:gd name="connsiteY3" fmla="*/ 369354 h 369378"/>
                <a:gd name="connsiteX4" fmla="*/ 0 w 438151"/>
                <a:gd name="connsiteY4" fmla="*/ 194213 h 369378"/>
                <a:gd name="connsiteX0" fmla="*/ 0 w 390526"/>
                <a:gd name="connsiteY0" fmla="*/ 175165 h 369378"/>
                <a:gd name="connsiteX1" fmla="*/ 128588 w 390526"/>
                <a:gd name="connsiteY1" fmla="*/ 24 h 369378"/>
                <a:gd name="connsiteX2" fmla="*/ 390526 w 390526"/>
                <a:gd name="connsiteY2" fmla="*/ 184690 h 369378"/>
                <a:gd name="connsiteX3" fmla="*/ 128588 w 390526"/>
                <a:gd name="connsiteY3" fmla="*/ 369356 h 369378"/>
                <a:gd name="connsiteX4" fmla="*/ 0 w 390526"/>
                <a:gd name="connsiteY4" fmla="*/ 175165 h 369378"/>
                <a:gd name="connsiteX0" fmla="*/ 0 w 457201"/>
                <a:gd name="connsiteY0" fmla="*/ 175455 h 369814"/>
                <a:gd name="connsiteX1" fmla="*/ 128588 w 457201"/>
                <a:gd name="connsiteY1" fmla="*/ 314 h 369814"/>
                <a:gd name="connsiteX2" fmla="*/ 457201 w 457201"/>
                <a:gd name="connsiteY2" fmla="*/ 146880 h 369814"/>
                <a:gd name="connsiteX3" fmla="*/ 128588 w 457201"/>
                <a:gd name="connsiteY3" fmla="*/ 369646 h 369814"/>
                <a:gd name="connsiteX4" fmla="*/ 0 w 457201"/>
                <a:gd name="connsiteY4" fmla="*/ 175455 h 369814"/>
                <a:gd name="connsiteX0" fmla="*/ 470 w 457671"/>
                <a:gd name="connsiteY0" fmla="*/ 175455 h 407844"/>
                <a:gd name="connsiteX1" fmla="*/ 129058 w 457671"/>
                <a:gd name="connsiteY1" fmla="*/ 314 h 407844"/>
                <a:gd name="connsiteX2" fmla="*/ 457671 w 457671"/>
                <a:gd name="connsiteY2" fmla="*/ 146880 h 407844"/>
                <a:gd name="connsiteX3" fmla="*/ 167158 w 457671"/>
                <a:gd name="connsiteY3" fmla="*/ 407746 h 407844"/>
                <a:gd name="connsiteX4" fmla="*/ 470 w 457671"/>
                <a:gd name="connsiteY4" fmla="*/ 175455 h 407844"/>
                <a:gd name="connsiteX0" fmla="*/ 3202 w 460403"/>
                <a:gd name="connsiteY0" fmla="*/ 175455 h 407844"/>
                <a:gd name="connsiteX1" fmla="*/ 312765 w 460403"/>
                <a:gd name="connsiteY1" fmla="*/ 314 h 407844"/>
                <a:gd name="connsiteX2" fmla="*/ 460403 w 460403"/>
                <a:gd name="connsiteY2" fmla="*/ 146880 h 407844"/>
                <a:gd name="connsiteX3" fmla="*/ 169890 w 460403"/>
                <a:gd name="connsiteY3" fmla="*/ 407746 h 407844"/>
                <a:gd name="connsiteX4" fmla="*/ 3202 w 460403"/>
                <a:gd name="connsiteY4" fmla="*/ 175455 h 407844"/>
                <a:gd name="connsiteX0" fmla="*/ 35 w 457236"/>
                <a:gd name="connsiteY0" fmla="*/ 175455 h 398324"/>
                <a:gd name="connsiteX1" fmla="*/ 309598 w 457236"/>
                <a:gd name="connsiteY1" fmla="*/ 314 h 398324"/>
                <a:gd name="connsiteX2" fmla="*/ 457236 w 457236"/>
                <a:gd name="connsiteY2" fmla="*/ 146880 h 398324"/>
                <a:gd name="connsiteX3" fmla="*/ 290548 w 457236"/>
                <a:gd name="connsiteY3" fmla="*/ 398221 h 398324"/>
                <a:gd name="connsiteX4" fmla="*/ 35 w 457236"/>
                <a:gd name="connsiteY4" fmla="*/ 175455 h 398324"/>
                <a:gd name="connsiteX0" fmla="*/ 38 w 438189"/>
                <a:gd name="connsiteY0" fmla="*/ 165765 h 398100"/>
                <a:gd name="connsiteX1" fmla="*/ 290551 w 438189"/>
                <a:gd name="connsiteY1" fmla="*/ 149 h 398100"/>
                <a:gd name="connsiteX2" fmla="*/ 438189 w 438189"/>
                <a:gd name="connsiteY2" fmla="*/ 146715 h 398100"/>
                <a:gd name="connsiteX3" fmla="*/ 271501 w 438189"/>
                <a:gd name="connsiteY3" fmla="*/ 398056 h 398100"/>
                <a:gd name="connsiteX4" fmla="*/ 38 w 438189"/>
                <a:gd name="connsiteY4" fmla="*/ 165765 h 398100"/>
                <a:gd name="connsiteX0" fmla="*/ 39 w 523915"/>
                <a:gd name="connsiteY0" fmla="*/ 165635 h 397941"/>
                <a:gd name="connsiteX1" fmla="*/ 290552 w 523915"/>
                <a:gd name="connsiteY1" fmla="*/ 19 h 397941"/>
                <a:gd name="connsiteX2" fmla="*/ 523915 w 523915"/>
                <a:gd name="connsiteY2" fmla="*/ 175160 h 397941"/>
                <a:gd name="connsiteX3" fmla="*/ 271502 w 523915"/>
                <a:gd name="connsiteY3" fmla="*/ 397926 h 397941"/>
                <a:gd name="connsiteX4" fmla="*/ 39 w 523915"/>
                <a:gd name="connsiteY4" fmla="*/ 165635 h 3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15" h="397941">
                  <a:moveTo>
                    <a:pt x="39" y="165635"/>
                  </a:moveTo>
                  <a:cubicBezTo>
                    <a:pt x="3214" y="99317"/>
                    <a:pt x="203239" y="-1569"/>
                    <a:pt x="290552" y="19"/>
                  </a:cubicBezTo>
                  <a:cubicBezTo>
                    <a:pt x="377865" y="1607"/>
                    <a:pt x="523915" y="73172"/>
                    <a:pt x="523915" y="175160"/>
                  </a:cubicBezTo>
                  <a:cubicBezTo>
                    <a:pt x="523915" y="277148"/>
                    <a:pt x="358815" y="399514"/>
                    <a:pt x="271502" y="397926"/>
                  </a:cubicBezTo>
                  <a:cubicBezTo>
                    <a:pt x="184189" y="396339"/>
                    <a:pt x="-3136" y="231953"/>
                    <a:pt x="39" y="16563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 dirty="0">
                  <a:latin typeface="Arial" panose="020B0604020202020204" pitchFamily="34" charset="0"/>
                </a:rPr>
                <a:t>Runx2</a:t>
              </a:r>
            </a:p>
          </p:txBody>
        </p:sp>
        <p:sp>
          <p:nvSpPr>
            <p:cNvPr id="13" name="Hexagon 12">
              <a:extLst>
                <a:ext uri="{FF2B5EF4-FFF2-40B4-BE49-F238E27FC236}">
                  <a16:creationId xmlns:a16="http://schemas.microsoft.com/office/drawing/2014/main" id="{B9286D02-D10D-4941-ABAE-93BA7AB43112}"/>
                </a:ext>
              </a:extLst>
            </p:cNvPr>
            <p:cNvSpPr/>
            <p:nvPr/>
          </p:nvSpPr>
          <p:spPr>
            <a:xfrm>
              <a:off x="5104755" y="4264120"/>
              <a:ext cx="845283" cy="477617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Dlx5</a:t>
              </a:r>
            </a:p>
          </p:txBody>
        </p:sp>
        <p:sp>
          <p:nvSpPr>
            <p:cNvPr id="14" name="Hexagon 13">
              <a:extLst>
                <a:ext uri="{FF2B5EF4-FFF2-40B4-BE49-F238E27FC236}">
                  <a16:creationId xmlns:a16="http://schemas.microsoft.com/office/drawing/2014/main" id="{B7B5D543-491A-43B4-B9E5-C4416EFEF01F}"/>
                </a:ext>
              </a:extLst>
            </p:cNvPr>
            <p:cNvSpPr/>
            <p:nvPr/>
          </p:nvSpPr>
          <p:spPr>
            <a:xfrm>
              <a:off x="6816045" y="4283553"/>
              <a:ext cx="825895" cy="450460"/>
            </a:xfrm>
            <a:prstGeom prst="hexagon">
              <a:avLst>
                <a:gd name="adj" fmla="val 6630"/>
                <a:gd name="vf" fmla="val 115470"/>
              </a:avLst>
            </a:prstGeom>
            <a:solidFill>
              <a:srgbClr val="9966FF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Osx</a:t>
              </a:r>
              <a:endParaRPr lang="en-US"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A42EC4A-93E9-48EB-AD4F-9DCDB0A433E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383876" y="4105217"/>
              <a:ext cx="0" cy="755403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8-Point Star 14">
              <a:extLst>
                <a:ext uri="{FF2B5EF4-FFF2-40B4-BE49-F238E27FC236}">
                  <a16:creationId xmlns:a16="http://schemas.microsoft.com/office/drawing/2014/main" id="{EC0D438A-C6DC-43A5-9A73-FA4A34B8A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4826" y="4132678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endParaRPr kumimoji="0" lang="ko-KR" altLang="en-US" sz="6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17" name="8-Point Star 14">
              <a:extLst>
                <a:ext uri="{FF2B5EF4-FFF2-40B4-BE49-F238E27FC236}">
                  <a16:creationId xmlns:a16="http://schemas.microsoft.com/office/drawing/2014/main" id="{EE16B777-1E36-41B6-B46B-1E648A5DA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5238" y="5025127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endParaRPr kumimoji="0" lang="ko-KR" altLang="en-US" sz="6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E605A39-FACA-4F45-8922-018F93CB9725}"/>
                </a:ext>
              </a:extLst>
            </p:cNvPr>
            <p:cNvCxnSpPr>
              <a:cxnSpLocks/>
            </p:cNvCxnSpPr>
            <p:nvPr/>
          </p:nvCxnSpPr>
          <p:spPr>
            <a:xfrm>
              <a:off x="5852040" y="4718443"/>
              <a:ext cx="345306" cy="31471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A7B72B9-BE9E-423E-8D4C-C0E09D138E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68518" y="4710417"/>
              <a:ext cx="345306" cy="31471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D62B97C-61A5-4766-9DD4-4F3D5E89C645}"/>
                </a:ext>
              </a:extLst>
            </p:cNvPr>
            <p:cNvGrpSpPr/>
            <p:nvPr/>
          </p:nvGrpSpPr>
          <p:grpSpPr>
            <a:xfrm>
              <a:off x="322533" y="5876630"/>
              <a:ext cx="1293329" cy="645169"/>
              <a:chOff x="118221" y="3106415"/>
              <a:chExt cx="1880715" cy="645169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30E2DF0-7F2F-46E3-90DB-1821FAC2EAD0}"/>
                  </a:ext>
                </a:extLst>
              </p:cNvPr>
              <p:cNvSpPr/>
              <p:nvPr/>
            </p:nvSpPr>
            <p:spPr>
              <a:xfrm>
                <a:off x="118221" y="3106415"/>
                <a:ext cx="1880715" cy="64516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ADA7AB1-AAB5-4B81-BFC0-896B05D19FA7}"/>
                  </a:ext>
                </a:extLst>
              </p:cNvPr>
              <p:cNvSpPr/>
              <p:nvPr/>
            </p:nvSpPr>
            <p:spPr>
              <a:xfrm>
                <a:off x="960265" y="3244011"/>
                <a:ext cx="650886" cy="382034"/>
              </a:xfrm>
              <a:prstGeom prst="ellipse">
                <a:avLst/>
              </a:prstGeom>
              <a:solidFill>
                <a:srgbClr val="29282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FC0FA74-B5A1-43E8-89B3-6C9785DC0654}"/>
                </a:ext>
              </a:extLst>
            </p:cNvPr>
            <p:cNvGrpSpPr/>
            <p:nvPr/>
          </p:nvGrpSpPr>
          <p:grpSpPr>
            <a:xfrm>
              <a:off x="5729002" y="5876630"/>
              <a:ext cx="1293329" cy="645169"/>
              <a:chOff x="118221" y="3106415"/>
              <a:chExt cx="1880715" cy="64516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C02B1922-3DB5-49CA-8E9F-126A85097769}"/>
                  </a:ext>
                </a:extLst>
              </p:cNvPr>
              <p:cNvSpPr/>
              <p:nvPr/>
            </p:nvSpPr>
            <p:spPr>
              <a:xfrm>
                <a:off x="118221" y="3106415"/>
                <a:ext cx="1880715" cy="64516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6142E17-99F9-4FA2-AA75-F59A3577DFAD}"/>
                  </a:ext>
                </a:extLst>
              </p:cNvPr>
              <p:cNvSpPr/>
              <p:nvPr/>
            </p:nvSpPr>
            <p:spPr>
              <a:xfrm>
                <a:off x="614694" y="3254775"/>
                <a:ext cx="887767" cy="348447"/>
              </a:xfrm>
              <a:prstGeom prst="ellipse">
                <a:avLst/>
              </a:prstGeom>
              <a:solidFill>
                <a:srgbClr val="6831A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EC971DF-644A-4465-B977-2BC90A1167B2}"/>
                </a:ext>
              </a:extLst>
            </p:cNvPr>
            <p:cNvCxnSpPr>
              <a:cxnSpLocks/>
            </p:cNvCxnSpPr>
            <p:nvPr/>
          </p:nvCxnSpPr>
          <p:spPr>
            <a:xfrm>
              <a:off x="1721686" y="6194022"/>
              <a:ext cx="3937991" cy="19647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572AE7E-756C-485C-A4AA-87E7BF7AC5F0}"/>
                </a:ext>
              </a:extLst>
            </p:cNvPr>
            <p:cNvCxnSpPr>
              <a:cxnSpLocks/>
            </p:cNvCxnSpPr>
            <p:nvPr/>
          </p:nvCxnSpPr>
          <p:spPr>
            <a:xfrm>
              <a:off x="7142467" y="6213669"/>
              <a:ext cx="310267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A354B32-B1FD-4C6E-8F48-3EBAE3B3B935}"/>
                </a:ext>
              </a:extLst>
            </p:cNvPr>
            <p:cNvSpPr/>
            <p:nvPr/>
          </p:nvSpPr>
          <p:spPr>
            <a:xfrm>
              <a:off x="5813222" y="6528707"/>
              <a:ext cx="1207255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400" b="1" dirty="0" err="1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Preosteoblast</a:t>
              </a:r>
              <a:endPara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1A96328-1D59-4AC1-8A5F-7DC251A8D6D0}"/>
                </a:ext>
              </a:extLst>
            </p:cNvPr>
            <p:cNvSpPr/>
            <p:nvPr/>
          </p:nvSpPr>
          <p:spPr>
            <a:xfrm>
              <a:off x="10499362" y="6483855"/>
              <a:ext cx="984821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400" b="1" dirty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Osteoblast</a:t>
              </a:r>
              <a:endPara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D97B38B-B219-4CA6-9758-824875C8B8F1}"/>
                </a:ext>
              </a:extLst>
            </p:cNvPr>
            <p:cNvSpPr/>
            <p:nvPr/>
          </p:nvSpPr>
          <p:spPr>
            <a:xfrm>
              <a:off x="677306" y="6520901"/>
              <a:ext cx="516487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400" b="1" cap="none" spc="0" dirty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MSC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5FD17FC-4C03-43FF-8C5B-DF65EC2993B6}"/>
                </a:ext>
              </a:extLst>
            </p:cNvPr>
            <p:cNvGrpSpPr/>
            <p:nvPr/>
          </p:nvGrpSpPr>
          <p:grpSpPr>
            <a:xfrm>
              <a:off x="10338498" y="5876630"/>
              <a:ext cx="1293329" cy="645169"/>
              <a:chOff x="118221" y="3106415"/>
              <a:chExt cx="1880715" cy="64516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BF00BA98-CC5F-4B14-A0F2-DE296EC07BD5}"/>
                  </a:ext>
                </a:extLst>
              </p:cNvPr>
              <p:cNvSpPr/>
              <p:nvPr/>
            </p:nvSpPr>
            <p:spPr>
              <a:xfrm>
                <a:off x="118221" y="3106415"/>
                <a:ext cx="1880715" cy="64516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DA4E2CFA-2939-4436-9CA7-F7B9ECDE472B}"/>
                  </a:ext>
                </a:extLst>
              </p:cNvPr>
              <p:cNvSpPr/>
              <p:nvPr/>
            </p:nvSpPr>
            <p:spPr>
              <a:xfrm>
                <a:off x="614694" y="3254775"/>
                <a:ext cx="887767" cy="348447"/>
              </a:xfrm>
              <a:prstGeom prst="ellipse">
                <a:avLst/>
              </a:prstGeom>
              <a:solidFill>
                <a:srgbClr val="3DC77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D53F633-28A3-4E04-847B-FF5D9A6C87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66699" y="5581877"/>
              <a:ext cx="818367" cy="491919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18B6A8B-52B0-4A68-80EC-221607CF7B13}"/>
                </a:ext>
              </a:extLst>
            </p:cNvPr>
            <p:cNvCxnSpPr>
              <a:cxnSpLocks/>
            </p:cNvCxnSpPr>
            <p:nvPr/>
          </p:nvCxnSpPr>
          <p:spPr>
            <a:xfrm>
              <a:off x="7429661" y="4741742"/>
              <a:ext cx="834133" cy="138711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D1BF4F4-D98E-4F39-8604-084021541CDF}"/>
                </a:ext>
              </a:extLst>
            </p:cNvPr>
            <p:cNvSpPr/>
            <p:nvPr/>
          </p:nvSpPr>
          <p:spPr>
            <a:xfrm>
              <a:off x="5847463" y="3532879"/>
              <a:ext cx="944528" cy="344004"/>
            </a:xfrm>
            <a:prstGeom prst="ellipse">
              <a:avLst/>
            </a:prstGeom>
            <a:solidFill>
              <a:schemeClr val="accent2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p38</a:t>
              </a:r>
              <a:endParaRPr lang="en-US" sz="600" dirty="0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C31C0F7-A125-4C67-818C-18279AB0E992}"/>
                </a:ext>
              </a:extLst>
            </p:cNvPr>
            <p:cNvCxnSpPr>
              <a:cxnSpLocks/>
            </p:cNvCxnSpPr>
            <p:nvPr/>
          </p:nvCxnSpPr>
          <p:spPr>
            <a:xfrm>
              <a:off x="6375606" y="3876888"/>
              <a:ext cx="0" cy="1120988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8-Point Star 14">
              <a:extLst>
                <a:ext uri="{FF2B5EF4-FFF2-40B4-BE49-F238E27FC236}">
                  <a16:creationId xmlns:a16="http://schemas.microsoft.com/office/drawing/2014/main" id="{0BAE22F0-F968-456B-AE3F-90D939860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1178" y="3409848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endParaRPr kumimoji="0" lang="ko-KR" altLang="en-US" sz="6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3554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4EA16-2A49-448A-A9BB-5FF0582C3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531" y="241191"/>
            <a:ext cx="436245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OSTEOGROW = Novel Bone Morphogenetic Protein 6-Biocompatible Carrier Device for Bone Regeneration</a:t>
            </a:r>
          </a:p>
          <a:p>
            <a:r>
              <a:rPr lang="en-US" sz="1500" dirty="0"/>
              <a:t>The autologous carrier is a whole blood-derived coagulum device (WBCD) from the peripheral blood of a patient, which will act as an endogenous biocompatible material causing significantly less inflammatory reactions than currently used bone devices.</a:t>
            </a:r>
          </a:p>
          <a:p>
            <a:pPr marL="0" indent="0">
              <a:buNone/>
            </a:pPr>
            <a:r>
              <a:rPr lang="en-US" sz="1500" dirty="0"/>
              <a:t>	http://osteogrow.eu/project/fact-sheet/</a:t>
            </a:r>
          </a:p>
          <a:p>
            <a:endParaRPr lang="en-US" sz="1800" dirty="0"/>
          </a:p>
          <a:p>
            <a:r>
              <a:rPr lang="en-US" sz="1800" dirty="0"/>
              <a:t>acute radius fractures and recalcitrant non-unions of the tibia</a:t>
            </a:r>
          </a:p>
        </p:txBody>
      </p:sp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A006D86-F8DD-49D1-840B-ACB88192C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185" y="0"/>
            <a:ext cx="6360529" cy="679493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EDEFC5D-B817-4B14-A785-358DD0D31992}"/>
                  </a:ext>
                </a:extLst>
              </p14:cNvPr>
              <p14:cNvContentPartPr/>
              <p14:nvPr/>
            </p14:nvContentPartPr>
            <p14:xfrm>
              <a:off x="7238700" y="4057500"/>
              <a:ext cx="3600000" cy="615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EDEFC5D-B817-4B14-A785-358DD0D3199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85060" y="3949500"/>
                <a:ext cx="3707640" cy="27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3BB051A-9849-4A45-BB74-9BEC0EF5F6B5}"/>
                  </a:ext>
                </a:extLst>
              </p14:cNvPr>
              <p14:cNvContentPartPr/>
              <p14:nvPr/>
            </p14:nvContentPartPr>
            <p14:xfrm>
              <a:off x="7196797" y="3719793"/>
              <a:ext cx="730080" cy="1692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3BB051A-9849-4A45-BB74-9BEC0EF5F6B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42797" y="3612153"/>
                <a:ext cx="837720" cy="23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B0E1DC59-1117-411B-90D9-2F539734679B}"/>
                  </a:ext>
                </a:extLst>
              </p14:cNvPr>
              <p14:cNvContentPartPr/>
              <p14:nvPr/>
            </p14:nvContentPartPr>
            <p14:xfrm>
              <a:off x="7204717" y="5927673"/>
              <a:ext cx="3784320" cy="558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B0E1DC59-1117-411B-90D9-2F539734679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150717" y="5819673"/>
                <a:ext cx="3891960" cy="27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7E6D4C24-29C5-4D60-862D-4132D2C6381B}"/>
                  </a:ext>
                </a:extLst>
              </p14:cNvPr>
              <p14:cNvContentPartPr/>
              <p14:nvPr/>
            </p14:nvContentPartPr>
            <p14:xfrm>
              <a:off x="7165117" y="6100473"/>
              <a:ext cx="3872520" cy="90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7E6D4C24-29C5-4D60-862D-4132D2C6381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111477" y="5992833"/>
                <a:ext cx="3980160" cy="22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E3F9ED98-69DC-4A67-B831-99497B7FC724}"/>
                  </a:ext>
                </a:extLst>
              </p14:cNvPr>
              <p14:cNvContentPartPr/>
              <p14:nvPr/>
            </p14:nvContentPartPr>
            <p14:xfrm>
              <a:off x="7165117" y="6210993"/>
              <a:ext cx="3752280" cy="399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E3F9ED98-69DC-4A67-B831-99497B7FC72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111477" y="6103353"/>
                <a:ext cx="3859920" cy="25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5942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B3DC774-E924-4B11-9487-C2D8BE9BD6D9}"/>
              </a:ext>
            </a:extLst>
          </p:cNvPr>
          <p:cNvGrpSpPr/>
          <p:nvPr/>
        </p:nvGrpSpPr>
        <p:grpSpPr>
          <a:xfrm>
            <a:off x="7874875" y="1883980"/>
            <a:ext cx="3755578" cy="2630323"/>
            <a:chOff x="8080237" y="3852862"/>
            <a:chExt cx="3763051" cy="28686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C9AF43E-BB11-4159-B2BB-80999C306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25532" y="3852862"/>
              <a:ext cx="2266950" cy="2809875"/>
            </a:xfrm>
            <a:prstGeom prst="rect">
              <a:avLst/>
            </a:prstGeom>
          </p:spPr>
        </p:pic>
        <p:sp>
          <p:nvSpPr>
            <p:cNvPr id="6" name="Oval 11">
              <a:extLst>
                <a:ext uri="{FF2B5EF4-FFF2-40B4-BE49-F238E27FC236}">
                  <a16:creationId xmlns:a16="http://schemas.microsoft.com/office/drawing/2014/main" id="{C6FF1FCD-6749-47AB-B039-00CE2FFDD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0237" y="5422968"/>
              <a:ext cx="445295" cy="371455"/>
            </a:xfrm>
            <a:custGeom>
              <a:avLst/>
              <a:gdLst>
                <a:gd name="connsiteX0" fmla="*/ 0 w 523875"/>
                <a:gd name="connsiteY0" fmla="*/ 184666 h 369332"/>
                <a:gd name="connsiteX1" fmla="*/ 261938 w 523875"/>
                <a:gd name="connsiteY1" fmla="*/ 0 h 369332"/>
                <a:gd name="connsiteX2" fmla="*/ 523876 w 523875"/>
                <a:gd name="connsiteY2" fmla="*/ 184666 h 369332"/>
                <a:gd name="connsiteX3" fmla="*/ 261938 w 523875"/>
                <a:gd name="connsiteY3" fmla="*/ 369332 h 369332"/>
                <a:gd name="connsiteX4" fmla="*/ 0 w 523875"/>
                <a:gd name="connsiteY4" fmla="*/ 184666 h 369332"/>
                <a:gd name="connsiteX0" fmla="*/ 0 w 438151"/>
                <a:gd name="connsiteY0" fmla="*/ 194213 h 369378"/>
                <a:gd name="connsiteX1" fmla="*/ 176213 w 438151"/>
                <a:gd name="connsiteY1" fmla="*/ 22 h 369378"/>
                <a:gd name="connsiteX2" fmla="*/ 438151 w 438151"/>
                <a:gd name="connsiteY2" fmla="*/ 184688 h 369378"/>
                <a:gd name="connsiteX3" fmla="*/ 176213 w 438151"/>
                <a:gd name="connsiteY3" fmla="*/ 369354 h 369378"/>
                <a:gd name="connsiteX4" fmla="*/ 0 w 438151"/>
                <a:gd name="connsiteY4" fmla="*/ 194213 h 369378"/>
                <a:gd name="connsiteX0" fmla="*/ 0 w 390526"/>
                <a:gd name="connsiteY0" fmla="*/ 175165 h 369378"/>
                <a:gd name="connsiteX1" fmla="*/ 128588 w 390526"/>
                <a:gd name="connsiteY1" fmla="*/ 24 h 369378"/>
                <a:gd name="connsiteX2" fmla="*/ 390526 w 390526"/>
                <a:gd name="connsiteY2" fmla="*/ 184690 h 369378"/>
                <a:gd name="connsiteX3" fmla="*/ 128588 w 390526"/>
                <a:gd name="connsiteY3" fmla="*/ 369356 h 369378"/>
                <a:gd name="connsiteX4" fmla="*/ 0 w 390526"/>
                <a:gd name="connsiteY4" fmla="*/ 175165 h 369378"/>
                <a:gd name="connsiteX0" fmla="*/ 0 w 457201"/>
                <a:gd name="connsiteY0" fmla="*/ 175455 h 369814"/>
                <a:gd name="connsiteX1" fmla="*/ 128588 w 457201"/>
                <a:gd name="connsiteY1" fmla="*/ 314 h 369814"/>
                <a:gd name="connsiteX2" fmla="*/ 457201 w 457201"/>
                <a:gd name="connsiteY2" fmla="*/ 146880 h 369814"/>
                <a:gd name="connsiteX3" fmla="*/ 128588 w 457201"/>
                <a:gd name="connsiteY3" fmla="*/ 369646 h 369814"/>
                <a:gd name="connsiteX4" fmla="*/ 0 w 457201"/>
                <a:gd name="connsiteY4" fmla="*/ 175455 h 369814"/>
                <a:gd name="connsiteX0" fmla="*/ 470 w 457671"/>
                <a:gd name="connsiteY0" fmla="*/ 175455 h 407844"/>
                <a:gd name="connsiteX1" fmla="*/ 129058 w 457671"/>
                <a:gd name="connsiteY1" fmla="*/ 314 h 407844"/>
                <a:gd name="connsiteX2" fmla="*/ 457671 w 457671"/>
                <a:gd name="connsiteY2" fmla="*/ 146880 h 407844"/>
                <a:gd name="connsiteX3" fmla="*/ 167158 w 457671"/>
                <a:gd name="connsiteY3" fmla="*/ 407746 h 407844"/>
                <a:gd name="connsiteX4" fmla="*/ 470 w 457671"/>
                <a:gd name="connsiteY4" fmla="*/ 175455 h 407844"/>
                <a:gd name="connsiteX0" fmla="*/ 3202 w 460403"/>
                <a:gd name="connsiteY0" fmla="*/ 175455 h 407844"/>
                <a:gd name="connsiteX1" fmla="*/ 312765 w 460403"/>
                <a:gd name="connsiteY1" fmla="*/ 314 h 407844"/>
                <a:gd name="connsiteX2" fmla="*/ 460403 w 460403"/>
                <a:gd name="connsiteY2" fmla="*/ 146880 h 407844"/>
                <a:gd name="connsiteX3" fmla="*/ 169890 w 460403"/>
                <a:gd name="connsiteY3" fmla="*/ 407746 h 407844"/>
                <a:gd name="connsiteX4" fmla="*/ 3202 w 460403"/>
                <a:gd name="connsiteY4" fmla="*/ 175455 h 407844"/>
                <a:gd name="connsiteX0" fmla="*/ 35 w 457236"/>
                <a:gd name="connsiteY0" fmla="*/ 175455 h 398324"/>
                <a:gd name="connsiteX1" fmla="*/ 309598 w 457236"/>
                <a:gd name="connsiteY1" fmla="*/ 314 h 398324"/>
                <a:gd name="connsiteX2" fmla="*/ 457236 w 457236"/>
                <a:gd name="connsiteY2" fmla="*/ 146880 h 398324"/>
                <a:gd name="connsiteX3" fmla="*/ 290548 w 457236"/>
                <a:gd name="connsiteY3" fmla="*/ 398221 h 398324"/>
                <a:gd name="connsiteX4" fmla="*/ 35 w 457236"/>
                <a:gd name="connsiteY4" fmla="*/ 175455 h 398324"/>
                <a:gd name="connsiteX0" fmla="*/ 38 w 438189"/>
                <a:gd name="connsiteY0" fmla="*/ 165765 h 398100"/>
                <a:gd name="connsiteX1" fmla="*/ 290551 w 438189"/>
                <a:gd name="connsiteY1" fmla="*/ 149 h 398100"/>
                <a:gd name="connsiteX2" fmla="*/ 438189 w 438189"/>
                <a:gd name="connsiteY2" fmla="*/ 146715 h 398100"/>
                <a:gd name="connsiteX3" fmla="*/ 271501 w 438189"/>
                <a:gd name="connsiteY3" fmla="*/ 398056 h 398100"/>
                <a:gd name="connsiteX4" fmla="*/ 38 w 438189"/>
                <a:gd name="connsiteY4" fmla="*/ 165765 h 398100"/>
                <a:gd name="connsiteX0" fmla="*/ 39 w 523915"/>
                <a:gd name="connsiteY0" fmla="*/ 165635 h 397941"/>
                <a:gd name="connsiteX1" fmla="*/ 290552 w 523915"/>
                <a:gd name="connsiteY1" fmla="*/ 19 h 397941"/>
                <a:gd name="connsiteX2" fmla="*/ 523915 w 523915"/>
                <a:gd name="connsiteY2" fmla="*/ 175160 h 397941"/>
                <a:gd name="connsiteX3" fmla="*/ 271502 w 523915"/>
                <a:gd name="connsiteY3" fmla="*/ 397926 h 397941"/>
                <a:gd name="connsiteX4" fmla="*/ 39 w 523915"/>
                <a:gd name="connsiteY4" fmla="*/ 165635 h 3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15" h="397941">
                  <a:moveTo>
                    <a:pt x="39" y="165635"/>
                  </a:moveTo>
                  <a:cubicBezTo>
                    <a:pt x="3214" y="99317"/>
                    <a:pt x="203239" y="-1569"/>
                    <a:pt x="290552" y="19"/>
                  </a:cubicBezTo>
                  <a:cubicBezTo>
                    <a:pt x="377865" y="1607"/>
                    <a:pt x="523915" y="73172"/>
                    <a:pt x="523915" y="175160"/>
                  </a:cubicBezTo>
                  <a:cubicBezTo>
                    <a:pt x="523915" y="277148"/>
                    <a:pt x="358815" y="399514"/>
                    <a:pt x="271502" y="397926"/>
                  </a:cubicBezTo>
                  <a:cubicBezTo>
                    <a:pt x="184189" y="396339"/>
                    <a:pt x="-3136" y="231953"/>
                    <a:pt x="39" y="165635"/>
                  </a:cubicBezTo>
                  <a:close/>
                </a:path>
              </a:pathLst>
            </a:cu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 dirty="0">
                  <a:solidFill>
                    <a:srgbClr val="FFFF00"/>
                  </a:solidFill>
                  <a:latin typeface="Arial" panose="020B0604020202020204" pitchFamily="34" charset="0"/>
                </a:rPr>
                <a:t>BMP2</a:t>
              </a:r>
            </a:p>
          </p:txBody>
        </p:sp>
        <p:sp>
          <p:nvSpPr>
            <p:cNvPr id="7" name="Oval 11">
              <a:extLst>
                <a:ext uri="{FF2B5EF4-FFF2-40B4-BE49-F238E27FC236}">
                  <a16:creationId xmlns:a16="http://schemas.microsoft.com/office/drawing/2014/main" id="{F580A209-DB10-43F2-9151-CFFD5DF08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30" y="4006699"/>
              <a:ext cx="445295" cy="371455"/>
            </a:xfrm>
            <a:custGeom>
              <a:avLst/>
              <a:gdLst>
                <a:gd name="connsiteX0" fmla="*/ 0 w 523875"/>
                <a:gd name="connsiteY0" fmla="*/ 184666 h 369332"/>
                <a:gd name="connsiteX1" fmla="*/ 261938 w 523875"/>
                <a:gd name="connsiteY1" fmla="*/ 0 h 369332"/>
                <a:gd name="connsiteX2" fmla="*/ 523876 w 523875"/>
                <a:gd name="connsiteY2" fmla="*/ 184666 h 369332"/>
                <a:gd name="connsiteX3" fmla="*/ 261938 w 523875"/>
                <a:gd name="connsiteY3" fmla="*/ 369332 h 369332"/>
                <a:gd name="connsiteX4" fmla="*/ 0 w 523875"/>
                <a:gd name="connsiteY4" fmla="*/ 184666 h 369332"/>
                <a:gd name="connsiteX0" fmla="*/ 0 w 438151"/>
                <a:gd name="connsiteY0" fmla="*/ 194213 h 369378"/>
                <a:gd name="connsiteX1" fmla="*/ 176213 w 438151"/>
                <a:gd name="connsiteY1" fmla="*/ 22 h 369378"/>
                <a:gd name="connsiteX2" fmla="*/ 438151 w 438151"/>
                <a:gd name="connsiteY2" fmla="*/ 184688 h 369378"/>
                <a:gd name="connsiteX3" fmla="*/ 176213 w 438151"/>
                <a:gd name="connsiteY3" fmla="*/ 369354 h 369378"/>
                <a:gd name="connsiteX4" fmla="*/ 0 w 438151"/>
                <a:gd name="connsiteY4" fmla="*/ 194213 h 369378"/>
                <a:gd name="connsiteX0" fmla="*/ 0 w 390526"/>
                <a:gd name="connsiteY0" fmla="*/ 175165 h 369378"/>
                <a:gd name="connsiteX1" fmla="*/ 128588 w 390526"/>
                <a:gd name="connsiteY1" fmla="*/ 24 h 369378"/>
                <a:gd name="connsiteX2" fmla="*/ 390526 w 390526"/>
                <a:gd name="connsiteY2" fmla="*/ 184690 h 369378"/>
                <a:gd name="connsiteX3" fmla="*/ 128588 w 390526"/>
                <a:gd name="connsiteY3" fmla="*/ 369356 h 369378"/>
                <a:gd name="connsiteX4" fmla="*/ 0 w 390526"/>
                <a:gd name="connsiteY4" fmla="*/ 175165 h 369378"/>
                <a:gd name="connsiteX0" fmla="*/ 0 w 457201"/>
                <a:gd name="connsiteY0" fmla="*/ 175455 h 369814"/>
                <a:gd name="connsiteX1" fmla="*/ 128588 w 457201"/>
                <a:gd name="connsiteY1" fmla="*/ 314 h 369814"/>
                <a:gd name="connsiteX2" fmla="*/ 457201 w 457201"/>
                <a:gd name="connsiteY2" fmla="*/ 146880 h 369814"/>
                <a:gd name="connsiteX3" fmla="*/ 128588 w 457201"/>
                <a:gd name="connsiteY3" fmla="*/ 369646 h 369814"/>
                <a:gd name="connsiteX4" fmla="*/ 0 w 457201"/>
                <a:gd name="connsiteY4" fmla="*/ 175455 h 369814"/>
                <a:gd name="connsiteX0" fmla="*/ 470 w 457671"/>
                <a:gd name="connsiteY0" fmla="*/ 175455 h 407844"/>
                <a:gd name="connsiteX1" fmla="*/ 129058 w 457671"/>
                <a:gd name="connsiteY1" fmla="*/ 314 h 407844"/>
                <a:gd name="connsiteX2" fmla="*/ 457671 w 457671"/>
                <a:gd name="connsiteY2" fmla="*/ 146880 h 407844"/>
                <a:gd name="connsiteX3" fmla="*/ 167158 w 457671"/>
                <a:gd name="connsiteY3" fmla="*/ 407746 h 407844"/>
                <a:gd name="connsiteX4" fmla="*/ 470 w 457671"/>
                <a:gd name="connsiteY4" fmla="*/ 175455 h 407844"/>
                <a:gd name="connsiteX0" fmla="*/ 3202 w 460403"/>
                <a:gd name="connsiteY0" fmla="*/ 175455 h 407844"/>
                <a:gd name="connsiteX1" fmla="*/ 312765 w 460403"/>
                <a:gd name="connsiteY1" fmla="*/ 314 h 407844"/>
                <a:gd name="connsiteX2" fmla="*/ 460403 w 460403"/>
                <a:gd name="connsiteY2" fmla="*/ 146880 h 407844"/>
                <a:gd name="connsiteX3" fmla="*/ 169890 w 460403"/>
                <a:gd name="connsiteY3" fmla="*/ 407746 h 407844"/>
                <a:gd name="connsiteX4" fmla="*/ 3202 w 460403"/>
                <a:gd name="connsiteY4" fmla="*/ 175455 h 407844"/>
                <a:gd name="connsiteX0" fmla="*/ 35 w 457236"/>
                <a:gd name="connsiteY0" fmla="*/ 175455 h 398324"/>
                <a:gd name="connsiteX1" fmla="*/ 309598 w 457236"/>
                <a:gd name="connsiteY1" fmla="*/ 314 h 398324"/>
                <a:gd name="connsiteX2" fmla="*/ 457236 w 457236"/>
                <a:gd name="connsiteY2" fmla="*/ 146880 h 398324"/>
                <a:gd name="connsiteX3" fmla="*/ 290548 w 457236"/>
                <a:gd name="connsiteY3" fmla="*/ 398221 h 398324"/>
                <a:gd name="connsiteX4" fmla="*/ 35 w 457236"/>
                <a:gd name="connsiteY4" fmla="*/ 175455 h 398324"/>
                <a:gd name="connsiteX0" fmla="*/ 38 w 438189"/>
                <a:gd name="connsiteY0" fmla="*/ 165765 h 398100"/>
                <a:gd name="connsiteX1" fmla="*/ 290551 w 438189"/>
                <a:gd name="connsiteY1" fmla="*/ 149 h 398100"/>
                <a:gd name="connsiteX2" fmla="*/ 438189 w 438189"/>
                <a:gd name="connsiteY2" fmla="*/ 146715 h 398100"/>
                <a:gd name="connsiteX3" fmla="*/ 271501 w 438189"/>
                <a:gd name="connsiteY3" fmla="*/ 398056 h 398100"/>
                <a:gd name="connsiteX4" fmla="*/ 38 w 438189"/>
                <a:gd name="connsiteY4" fmla="*/ 165765 h 398100"/>
                <a:gd name="connsiteX0" fmla="*/ 39 w 523915"/>
                <a:gd name="connsiteY0" fmla="*/ 165635 h 397941"/>
                <a:gd name="connsiteX1" fmla="*/ 290552 w 523915"/>
                <a:gd name="connsiteY1" fmla="*/ 19 h 397941"/>
                <a:gd name="connsiteX2" fmla="*/ 523915 w 523915"/>
                <a:gd name="connsiteY2" fmla="*/ 175160 h 397941"/>
                <a:gd name="connsiteX3" fmla="*/ 271502 w 523915"/>
                <a:gd name="connsiteY3" fmla="*/ 397926 h 397941"/>
                <a:gd name="connsiteX4" fmla="*/ 39 w 523915"/>
                <a:gd name="connsiteY4" fmla="*/ 165635 h 3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15" h="397941">
                  <a:moveTo>
                    <a:pt x="39" y="165635"/>
                  </a:moveTo>
                  <a:cubicBezTo>
                    <a:pt x="3214" y="99317"/>
                    <a:pt x="203239" y="-1569"/>
                    <a:pt x="290552" y="19"/>
                  </a:cubicBezTo>
                  <a:cubicBezTo>
                    <a:pt x="377865" y="1607"/>
                    <a:pt x="523915" y="73172"/>
                    <a:pt x="523915" y="175160"/>
                  </a:cubicBezTo>
                  <a:cubicBezTo>
                    <a:pt x="523915" y="277148"/>
                    <a:pt x="358815" y="399514"/>
                    <a:pt x="271502" y="397926"/>
                  </a:cubicBezTo>
                  <a:cubicBezTo>
                    <a:pt x="184189" y="396339"/>
                    <a:pt x="-3136" y="231953"/>
                    <a:pt x="39" y="165635"/>
                  </a:cubicBezTo>
                  <a:close/>
                </a:path>
              </a:pathLst>
            </a:cu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 dirty="0">
                  <a:solidFill>
                    <a:srgbClr val="FFFF00"/>
                  </a:solidFill>
                  <a:latin typeface="Arial" panose="020B0604020202020204" pitchFamily="34" charset="0"/>
                </a:rPr>
                <a:t>BMP6</a:t>
              </a:r>
            </a:p>
          </p:txBody>
        </p:sp>
        <p:sp>
          <p:nvSpPr>
            <p:cNvPr id="8" name="Oval 11">
              <a:extLst>
                <a:ext uri="{FF2B5EF4-FFF2-40B4-BE49-F238E27FC236}">
                  <a16:creationId xmlns:a16="http://schemas.microsoft.com/office/drawing/2014/main" id="{26CE868B-30FD-4042-854A-11FC9B3C3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9893" y="6350020"/>
              <a:ext cx="445295" cy="371455"/>
            </a:xfrm>
            <a:custGeom>
              <a:avLst/>
              <a:gdLst>
                <a:gd name="connsiteX0" fmla="*/ 0 w 523875"/>
                <a:gd name="connsiteY0" fmla="*/ 184666 h 369332"/>
                <a:gd name="connsiteX1" fmla="*/ 261938 w 523875"/>
                <a:gd name="connsiteY1" fmla="*/ 0 h 369332"/>
                <a:gd name="connsiteX2" fmla="*/ 523876 w 523875"/>
                <a:gd name="connsiteY2" fmla="*/ 184666 h 369332"/>
                <a:gd name="connsiteX3" fmla="*/ 261938 w 523875"/>
                <a:gd name="connsiteY3" fmla="*/ 369332 h 369332"/>
                <a:gd name="connsiteX4" fmla="*/ 0 w 523875"/>
                <a:gd name="connsiteY4" fmla="*/ 184666 h 369332"/>
                <a:gd name="connsiteX0" fmla="*/ 0 w 438151"/>
                <a:gd name="connsiteY0" fmla="*/ 194213 h 369378"/>
                <a:gd name="connsiteX1" fmla="*/ 176213 w 438151"/>
                <a:gd name="connsiteY1" fmla="*/ 22 h 369378"/>
                <a:gd name="connsiteX2" fmla="*/ 438151 w 438151"/>
                <a:gd name="connsiteY2" fmla="*/ 184688 h 369378"/>
                <a:gd name="connsiteX3" fmla="*/ 176213 w 438151"/>
                <a:gd name="connsiteY3" fmla="*/ 369354 h 369378"/>
                <a:gd name="connsiteX4" fmla="*/ 0 w 438151"/>
                <a:gd name="connsiteY4" fmla="*/ 194213 h 369378"/>
                <a:gd name="connsiteX0" fmla="*/ 0 w 390526"/>
                <a:gd name="connsiteY0" fmla="*/ 175165 h 369378"/>
                <a:gd name="connsiteX1" fmla="*/ 128588 w 390526"/>
                <a:gd name="connsiteY1" fmla="*/ 24 h 369378"/>
                <a:gd name="connsiteX2" fmla="*/ 390526 w 390526"/>
                <a:gd name="connsiteY2" fmla="*/ 184690 h 369378"/>
                <a:gd name="connsiteX3" fmla="*/ 128588 w 390526"/>
                <a:gd name="connsiteY3" fmla="*/ 369356 h 369378"/>
                <a:gd name="connsiteX4" fmla="*/ 0 w 390526"/>
                <a:gd name="connsiteY4" fmla="*/ 175165 h 369378"/>
                <a:gd name="connsiteX0" fmla="*/ 0 w 457201"/>
                <a:gd name="connsiteY0" fmla="*/ 175455 h 369814"/>
                <a:gd name="connsiteX1" fmla="*/ 128588 w 457201"/>
                <a:gd name="connsiteY1" fmla="*/ 314 h 369814"/>
                <a:gd name="connsiteX2" fmla="*/ 457201 w 457201"/>
                <a:gd name="connsiteY2" fmla="*/ 146880 h 369814"/>
                <a:gd name="connsiteX3" fmla="*/ 128588 w 457201"/>
                <a:gd name="connsiteY3" fmla="*/ 369646 h 369814"/>
                <a:gd name="connsiteX4" fmla="*/ 0 w 457201"/>
                <a:gd name="connsiteY4" fmla="*/ 175455 h 369814"/>
                <a:gd name="connsiteX0" fmla="*/ 470 w 457671"/>
                <a:gd name="connsiteY0" fmla="*/ 175455 h 407844"/>
                <a:gd name="connsiteX1" fmla="*/ 129058 w 457671"/>
                <a:gd name="connsiteY1" fmla="*/ 314 h 407844"/>
                <a:gd name="connsiteX2" fmla="*/ 457671 w 457671"/>
                <a:gd name="connsiteY2" fmla="*/ 146880 h 407844"/>
                <a:gd name="connsiteX3" fmla="*/ 167158 w 457671"/>
                <a:gd name="connsiteY3" fmla="*/ 407746 h 407844"/>
                <a:gd name="connsiteX4" fmla="*/ 470 w 457671"/>
                <a:gd name="connsiteY4" fmla="*/ 175455 h 407844"/>
                <a:gd name="connsiteX0" fmla="*/ 3202 w 460403"/>
                <a:gd name="connsiteY0" fmla="*/ 175455 h 407844"/>
                <a:gd name="connsiteX1" fmla="*/ 312765 w 460403"/>
                <a:gd name="connsiteY1" fmla="*/ 314 h 407844"/>
                <a:gd name="connsiteX2" fmla="*/ 460403 w 460403"/>
                <a:gd name="connsiteY2" fmla="*/ 146880 h 407844"/>
                <a:gd name="connsiteX3" fmla="*/ 169890 w 460403"/>
                <a:gd name="connsiteY3" fmla="*/ 407746 h 407844"/>
                <a:gd name="connsiteX4" fmla="*/ 3202 w 460403"/>
                <a:gd name="connsiteY4" fmla="*/ 175455 h 407844"/>
                <a:gd name="connsiteX0" fmla="*/ 35 w 457236"/>
                <a:gd name="connsiteY0" fmla="*/ 175455 h 398324"/>
                <a:gd name="connsiteX1" fmla="*/ 309598 w 457236"/>
                <a:gd name="connsiteY1" fmla="*/ 314 h 398324"/>
                <a:gd name="connsiteX2" fmla="*/ 457236 w 457236"/>
                <a:gd name="connsiteY2" fmla="*/ 146880 h 398324"/>
                <a:gd name="connsiteX3" fmla="*/ 290548 w 457236"/>
                <a:gd name="connsiteY3" fmla="*/ 398221 h 398324"/>
                <a:gd name="connsiteX4" fmla="*/ 35 w 457236"/>
                <a:gd name="connsiteY4" fmla="*/ 175455 h 398324"/>
                <a:gd name="connsiteX0" fmla="*/ 38 w 438189"/>
                <a:gd name="connsiteY0" fmla="*/ 165765 h 398100"/>
                <a:gd name="connsiteX1" fmla="*/ 290551 w 438189"/>
                <a:gd name="connsiteY1" fmla="*/ 149 h 398100"/>
                <a:gd name="connsiteX2" fmla="*/ 438189 w 438189"/>
                <a:gd name="connsiteY2" fmla="*/ 146715 h 398100"/>
                <a:gd name="connsiteX3" fmla="*/ 271501 w 438189"/>
                <a:gd name="connsiteY3" fmla="*/ 398056 h 398100"/>
                <a:gd name="connsiteX4" fmla="*/ 38 w 438189"/>
                <a:gd name="connsiteY4" fmla="*/ 165765 h 398100"/>
                <a:gd name="connsiteX0" fmla="*/ 39 w 523915"/>
                <a:gd name="connsiteY0" fmla="*/ 165635 h 397941"/>
                <a:gd name="connsiteX1" fmla="*/ 290552 w 523915"/>
                <a:gd name="connsiteY1" fmla="*/ 19 h 397941"/>
                <a:gd name="connsiteX2" fmla="*/ 523915 w 523915"/>
                <a:gd name="connsiteY2" fmla="*/ 175160 h 397941"/>
                <a:gd name="connsiteX3" fmla="*/ 271502 w 523915"/>
                <a:gd name="connsiteY3" fmla="*/ 397926 h 397941"/>
                <a:gd name="connsiteX4" fmla="*/ 39 w 523915"/>
                <a:gd name="connsiteY4" fmla="*/ 165635 h 3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15" h="397941">
                  <a:moveTo>
                    <a:pt x="39" y="165635"/>
                  </a:moveTo>
                  <a:cubicBezTo>
                    <a:pt x="3214" y="99317"/>
                    <a:pt x="203239" y="-1569"/>
                    <a:pt x="290552" y="19"/>
                  </a:cubicBezTo>
                  <a:cubicBezTo>
                    <a:pt x="377865" y="1607"/>
                    <a:pt x="523915" y="73172"/>
                    <a:pt x="523915" y="175160"/>
                  </a:cubicBezTo>
                  <a:cubicBezTo>
                    <a:pt x="523915" y="277148"/>
                    <a:pt x="358815" y="399514"/>
                    <a:pt x="271502" y="397926"/>
                  </a:cubicBezTo>
                  <a:cubicBezTo>
                    <a:pt x="184189" y="396339"/>
                    <a:pt x="-3136" y="231953"/>
                    <a:pt x="39" y="165635"/>
                  </a:cubicBezTo>
                  <a:close/>
                </a:path>
              </a:pathLst>
            </a:cu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 dirty="0">
                  <a:solidFill>
                    <a:srgbClr val="FFFF00"/>
                  </a:solidFill>
                  <a:latin typeface="Arial" panose="020B0604020202020204" pitchFamily="34" charset="0"/>
                </a:rPr>
                <a:t>BMP7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E3EA512-C553-4F6B-B617-92F2530A6535}"/>
                </a:ext>
              </a:extLst>
            </p:cNvPr>
            <p:cNvGrpSpPr/>
            <p:nvPr/>
          </p:nvGrpSpPr>
          <p:grpSpPr>
            <a:xfrm>
              <a:off x="10732392" y="4208952"/>
              <a:ext cx="1110896" cy="2097693"/>
              <a:chOff x="5192423" y="2561612"/>
              <a:chExt cx="1110896" cy="2097693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C27E1A9D-713C-4019-AA4A-5B5F3D9783BB}"/>
                  </a:ext>
                </a:extLst>
              </p:cNvPr>
              <p:cNvGrpSpPr/>
              <p:nvPr/>
            </p:nvGrpSpPr>
            <p:grpSpPr>
              <a:xfrm>
                <a:off x="5192423" y="2879439"/>
                <a:ext cx="512049" cy="1779866"/>
                <a:chOff x="429760" y="288855"/>
                <a:chExt cx="451322" cy="2660722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EFA1188F-0182-4131-BF37-3150D3D26FAE}"/>
                    </a:ext>
                  </a:extLst>
                </p:cNvPr>
                <p:cNvGrpSpPr/>
                <p:nvPr/>
              </p:nvGrpSpPr>
              <p:grpSpPr>
                <a:xfrm>
                  <a:off x="429760" y="288855"/>
                  <a:ext cx="229301" cy="1696934"/>
                  <a:chOff x="5688728" y="4650756"/>
                  <a:chExt cx="73161" cy="822960"/>
                </a:xfrm>
              </p:grpSpPr>
              <p:sp>
                <p:nvSpPr>
                  <p:cNvPr id="42" name="Oval 11">
                    <a:extLst>
                      <a:ext uri="{FF2B5EF4-FFF2-40B4-BE49-F238E27FC236}">
                        <a16:creationId xmlns:a16="http://schemas.microsoft.com/office/drawing/2014/main" id="{B4867C92-6B15-47F7-A850-2AF10CBC16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88728" y="5232367"/>
                    <a:ext cx="73152" cy="73152"/>
                  </a:xfrm>
                  <a:prstGeom prst="ellips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3" name="Oval 11">
                    <a:extLst>
                      <a:ext uri="{FF2B5EF4-FFF2-40B4-BE49-F238E27FC236}">
                        <a16:creationId xmlns:a16="http://schemas.microsoft.com/office/drawing/2014/main" id="{A3EF97DE-0D81-4F05-A82E-22B590FB1A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88737" y="5310386"/>
                    <a:ext cx="73152" cy="73152"/>
                  </a:xfrm>
                  <a:prstGeom prst="ellips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4" name="Oval 11">
                    <a:extLst>
                      <a:ext uri="{FF2B5EF4-FFF2-40B4-BE49-F238E27FC236}">
                        <a16:creationId xmlns:a16="http://schemas.microsoft.com/office/drawing/2014/main" id="{A7FB4DC4-E469-4CE8-B299-EB7E18DA22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88732" y="5390893"/>
                    <a:ext cx="73152" cy="73152"/>
                  </a:xfrm>
                  <a:prstGeom prst="ellipse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 algn="ctr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5" name="Flowchart: Terminator 44">
                    <a:extLst>
                      <a:ext uri="{FF2B5EF4-FFF2-40B4-BE49-F238E27FC236}">
                        <a16:creationId xmlns:a16="http://schemas.microsoft.com/office/drawing/2014/main" id="{FF10466F-DFCE-491F-9025-4758B17B516E}"/>
                      </a:ext>
                    </a:extLst>
                  </p:cNvPr>
                  <p:cNvSpPr/>
                  <p:nvPr/>
                </p:nvSpPr>
                <p:spPr>
                  <a:xfrm>
                    <a:off x="5700543" y="4668263"/>
                    <a:ext cx="45720" cy="548640"/>
                  </a:xfrm>
                  <a:prstGeom prst="flowChartTerminator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6F9E0CB6-4858-469D-BDE2-62C728C5F5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19775" y="4650756"/>
                    <a:ext cx="0" cy="822960"/>
                  </a:xfrm>
                  <a:prstGeom prst="line">
                    <a:avLst/>
                  </a:prstGeom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A24B09E2-E04B-4B52-9D19-8B3B8165D80E}"/>
                    </a:ext>
                  </a:extLst>
                </p:cNvPr>
                <p:cNvGrpSpPr/>
                <p:nvPr/>
              </p:nvGrpSpPr>
              <p:grpSpPr>
                <a:xfrm>
                  <a:off x="448918" y="1916609"/>
                  <a:ext cx="281138" cy="1032968"/>
                  <a:chOff x="5712855" y="3148532"/>
                  <a:chExt cx="54864" cy="607432"/>
                </a:xfrm>
              </p:grpSpPr>
              <p:sp>
                <p:nvSpPr>
                  <p:cNvPr id="32" name="Oval 11">
                    <a:extLst>
                      <a:ext uri="{FF2B5EF4-FFF2-40B4-BE49-F238E27FC236}">
                        <a16:creationId xmlns:a16="http://schemas.microsoft.com/office/drawing/2014/main" id="{9B0E994F-B67A-4641-97B3-B0AB20A8ED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17427" y="3355068"/>
                    <a:ext cx="45720" cy="27432"/>
                  </a:xfrm>
                  <a:prstGeom prst="ellipse">
                    <a:avLst/>
                  </a:pr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 dirty="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" name="Oval 11">
                    <a:extLst>
                      <a:ext uri="{FF2B5EF4-FFF2-40B4-BE49-F238E27FC236}">
                        <a16:creationId xmlns:a16="http://schemas.microsoft.com/office/drawing/2014/main" id="{B8A40811-6DAD-4765-956F-7C35A39382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17428" y="3427758"/>
                    <a:ext cx="45719" cy="27432"/>
                  </a:xfrm>
                  <a:prstGeom prst="ellipse">
                    <a:avLst/>
                  </a:pr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 dirty="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4" name="Oval 11">
                    <a:extLst>
                      <a:ext uri="{FF2B5EF4-FFF2-40B4-BE49-F238E27FC236}">
                        <a16:creationId xmlns:a16="http://schemas.microsoft.com/office/drawing/2014/main" id="{B8C96713-E35B-44AB-A438-FAF470EDA6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17427" y="3463190"/>
                    <a:ext cx="45720" cy="27432"/>
                  </a:xfrm>
                  <a:prstGeom prst="ellipse">
                    <a:avLst/>
                  </a:pr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 dirty="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" name="Oval 11">
                    <a:extLst>
                      <a:ext uri="{FF2B5EF4-FFF2-40B4-BE49-F238E27FC236}">
                        <a16:creationId xmlns:a16="http://schemas.microsoft.com/office/drawing/2014/main" id="{1D8ECBFF-5F58-41E3-973E-23B2578A1F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17427" y="3501264"/>
                    <a:ext cx="45720" cy="27432"/>
                  </a:xfrm>
                  <a:prstGeom prst="ellipse">
                    <a:avLst/>
                  </a:pr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 dirty="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6" name="Oval 11">
                    <a:extLst>
                      <a:ext uri="{FF2B5EF4-FFF2-40B4-BE49-F238E27FC236}">
                        <a16:creationId xmlns:a16="http://schemas.microsoft.com/office/drawing/2014/main" id="{E8AAE1D7-721B-4097-8C95-218739969F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17427" y="3539833"/>
                    <a:ext cx="45720" cy="27432"/>
                  </a:xfrm>
                  <a:prstGeom prst="ellipse">
                    <a:avLst/>
                  </a:pr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 dirty="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7" name="Oval 11">
                    <a:extLst>
                      <a:ext uri="{FF2B5EF4-FFF2-40B4-BE49-F238E27FC236}">
                        <a16:creationId xmlns:a16="http://schemas.microsoft.com/office/drawing/2014/main" id="{C173344B-F48D-4783-AF66-9A5EEF4FF8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17427" y="3578877"/>
                    <a:ext cx="45720" cy="27432"/>
                  </a:xfrm>
                  <a:prstGeom prst="ellipse">
                    <a:avLst/>
                  </a:pr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 dirty="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8" name="Oval 11">
                    <a:extLst>
                      <a:ext uri="{FF2B5EF4-FFF2-40B4-BE49-F238E27FC236}">
                        <a16:creationId xmlns:a16="http://schemas.microsoft.com/office/drawing/2014/main" id="{E3BA4AE5-5708-4110-84A3-E6F0E7CC7F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17427" y="3391710"/>
                    <a:ext cx="45720" cy="27432"/>
                  </a:xfrm>
                  <a:prstGeom prst="ellipse">
                    <a:avLst/>
                  </a:pr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 dirty="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9" name="AutoShape 60">
                    <a:extLst>
                      <a:ext uri="{FF2B5EF4-FFF2-40B4-BE49-F238E27FC236}">
                        <a16:creationId xmlns:a16="http://schemas.microsoft.com/office/drawing/2014/main" id="{C360DAB3-39C6-4FAF-8496-AA4973F2E2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12855" y="3691240"/>
                    <a:ext cx="54864" cy="54864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473918"/>
                  </a:solidFill>
                  <a:ln w="28575" algn="ctr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16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0" name="AutoShape 60">
                    <a:extLst>
                      <a:ext uri="{FF2B5EF4-FFF2-40B4-BE49-F238E27FC236}">
                        <a16:creationId xmlns:a16="http://schemas.microsoft.com/office/drawing/2014/main" id="{C82C69E1-B7A3-4179-B54C-1AB0810745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12855" y="3261465"/>
                    <a:ext cx="54864" cy="54864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FF99CC"/>
                  </a:solidFill>
                  <a:ln w="28575" algn="ctr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1600" b="1">
                      <a:latin typeface="Arial" panose="020B0604020202020204" pitchFamily="34" charset="0"/>
                    </a:endParaRPr>
                  </a:p>
                </p:txBody>
              </p: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1D60E010-506A-4FC2-9B95-3B20ECE8A8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40287" y="3148532"/>
                    <a:ext cx="0" cy="607432"/>
                  </a:xfrm>
                  <a:prstGeom prst="line">
                    <a:avLst/>
                  </a:prstGeom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5A632F67-B8EF-4215-9ACE-D5363A5A9F11}"/>
                    </a:ext>
                  </a:extLst>
                </p:cNvPr>
                <p:cNvGrpSpPr/>
                <p:nvPr/>
              </p:nvGrpSpPr>
              <p:grpSpPr>
                <a:xfrm>
                  <a:off x="618798" y="1114550"/>
                  <a:ext cx="262284" cy="251102"/>
                  <a:chOff x="6885759" y="3908197"/>
                  <a:chExt cx="262284" cy="251102"/>
                </a:xfrm>
              </p:grpSpPr>
              <p:grpSp>
                <p:nvGrpSpPr>
                  <p:cNvPr id="24" name="Group 23">
                    <a:extLst>
                      <a:ext uri="{FF2B5EF4-FFF2-40B4-BE49-F238E27FC236}">
                        <a16:creationId xmlns:a16="http://schemas.microsoft.com/office/drawing/2014/main" id="{DBD9FF6B-B129-4B86-A2E3-ECA936C4F4D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805110" y="3988846"/>
                    <a:ext cx="238516" cy="77218"/>
                    <a:chOff x="6805110" y="3988846"/>
                    <a:chExt cx="238516" cy="77218"/>
                  </a:xfrm>
                </p:grpSpPr>
                <p:sp>
                  <p:nvSpPr>
                    <p:cNvPr id="29" name="Pentagon 28">
                      <a:extLst>
                        <a:ext uri="{FF2B5EF4-FFF2-40B4-BE49-F238E27FC236}">
                          <a16:creationId xmlns:a16="http://schemas.microsoft.com/office/drawing/2014/main" id="{60C0C2C5-C67E-47D1-A3E5-F24AA32D28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5110" y="3988846"/>
                      <a:ext cx="73152" cy="73152"/>
                    </a:xfrm>
                    <a:prstGeom prst="pentagon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Pentagon 29">
                      <a:extLst>
                        <a:ext uri="{FF2B5EF4-FFF2-40B4-BE49-F238E27FC236}">
                          <a16:creationId xmlns:a16="http://schemas.microsoft.com/office/drawing/2014/main" id="{B57CF59E-239A-4DF6-8405-4C80980C3C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89813" y="3990367"/>
                      <a:ext cx="73152" cy="73152"/>
                    </a:xfrm>
                    <a:prstGeom prst="pentagon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Pentagon 30">
                      <a:extLst>
                        <a:ext uri="{FF2B5EF4-FFF2-40B4-BE49-F238E27FC236}">
                          <a16:creationId xmlns:a16="http://schemas.microsoft.com/office/drawing/2014/main" id="{E7FB0F9D-E54F-4641-AD2A-07511D13FA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70474" y="3992912"/>
                      <a:ext cx="73152" cy="73152"/>
                    </a:xfrm>
                    <a:prstGeom prst="pentagon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0B8E2E59-8045-4ADB-BA47-5DB1B0E70485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6944346" y="3955602"/>
                    <a:ext cx="221267" cy="186127"/>
                    <a:chOff x="7538071" y="3703851"/>
                    <a:chExt cx="221267" cy="186127"/>
                  </a:xfrm>
                </p:grpSpPr>
                <p:cxnSp>
                  <p:nvCxnSpPr>
                    <p:cNvPr id="26" name="Curved Connector 191">
                      <a:extLst>
                        <a:ext uri="{FF2B5EF4-FFF2-40B4-BE49-F238E27FC236}">
                          <a16:creationId xmlns:a16="http://schemas.microsoft.com/office/drawing/2014/main" id="{C7A9B2D7-F32C-4790-9511-4589EB6BF0C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 rot="16200000" flipH="1">
                      <a:off x="7564856" y="3772431"/>
                      <a:ext cx="182880" cy="4572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Curved Connector 191">
                      <a:extLst>
                        <a:ext uri="{FF2B5EF4-FFF2-40B4-BE49-F238E27FC236}">
                          <a16:creationId xmlns:a16="http://schemas.microsoft.com/office/drawing/2014/main" id="{5CC426E3-2B4F-43A0-B7A1-F5C70B21B55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 rot="16200000" flipH="1">
                      <a:off x="7645038" y="3775678"/>
                      <a:ext cx="182880" cy="4572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Curved Connector 191">
                      <a:extLst>
                        <a:ext uri="{FF2B5EF4-FFF2-40B4-BE49-F238E27FC236}">
                          <a16:creationId xmlns:a16="http://schemas.microsoft.com/office/drawing/2014/main" id="{A1CD1DF5-B13A-4339-98D8-672928DF65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 rot="16200000" flipH="1">
                      <a:off x="7469491" y="3774810"/>
                      <a:ext cx="182880" cy="4572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78F5C37B-5B39-4C12-ACB7-A78DE666D4CB}"/>
                  </a:ext>
                </a:extLst>
              </p:cNvPr>
              <p:cNvGrpSpPr/>
              <p:nvPr/>
            </p:nvGrpSpPr>
            <p:grpSpPr>
              <a:xfrm>
                <a:off x="5374211" y="2561612"/>
                <a:ext cx="207486" cy="1067729"/>
                <a:chOff x="8640615" y="4002976"/>
                <a:chExt cx="182880" cy="1108997"/>
              </a:xfrm>
            </p:grpSpPr>
            <p:sp>
              <p:nvSpPr>
                <p:cNvPr id="14" name="AutoShape 60">
                  <a:extLst>
                    <a:ext uri="{FF2B5EF4-FFF2-40B4-BE49-F238E27FC236}">
                      <a16:creationId xmlns:a16="http://schemas.microsoft.com/office/drawing/2014/main" id="{F4A43BE7-C56A-42DD-8D0E-CED954747B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58903" y="4800349"/>
                  <a:ext cx="146304" cy="36576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99CC"/>
                </a:solidFill>
                <a:ln w="28575" algn="ctr">
                  <a:solidFill>
                    <a:schemeClr val="accent2">
                      <a:lumMod val="60000"/>
                      <a:lumOff val="40000"/>
                    </a:schemeClr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16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" name="AutoShape 60">
                  <a:extLst>
                    <a:ext uri="{FF2B5EF4-FFF2-40B4-BE49-F238E27FC236}">
                      <a16:creationId xmlns:a16="http://schemas.microsoft.com/office/drawing/2014/main" id="{6444D4DA-7037-4ECD-A574-01A64548A5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55028" y="5014969"/>
                  <a:ext cx="154055" cy="97004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473918"/>
                </a:solidFill>
                <a:ln w="28575" algn="ctr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16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" name="Flowchart: Terminator 15">
                  <a:extLst>
                    <a:ext uri="{FF2B5EF4-FFF2-40B4-BE49-F238E27FC236}">
                      <a16:creationId xmlns:a16="http://schemas.microsoft.com/office/drawing/2014/main" id="{7A38A40E-C7B4-4248-91A9-06467FC2E38C}"/>
                    </a:ext>
                  </a:extLst>
                </p:cNvPr>
                <p:cNvSpPr/>
                <p:nvPr/>
              </p:nvSpPr>
              <p:spPr>
                <a:xfrm>
                  <a:off x="8658903" y="4293132"/>
                  <a:ext cx="146304" cy="474904"/>
                </a:xfrm>
                <a:prstGeom prst="flowChartTerminator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1">
                  <a:extLst>
                    <a:ext uri="{FF2B5EF4-FFF2-40B4-BE49-F238E27FC236}">
                      <a16:creationId xmlns:a16="http://schemas.microsoft.com/office/drawing/2014/main" id="{9E960051-EE33-419C-9116-26CC71F89F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40615" y="4002976"/>
                  <a:ext cx="182880" cy="182880"/>
                </a:xfrm>
                <a:prstGeom prst="ellipse">
                  <a:avLst/>
                </a:prstGeom>
                <a:solidFill>
                  <a:schemeClr val="tx1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algn="ctr" eaLnBrk="1" latinLnBrk="0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600" b="1" dirty="0" err="1">
                      <a:solidFill>
                        <a:schemeClr val="bg1"/>
                      </a:solidFill>
                      <a:latin typeface="Arial" panose="020B0604020202020204" pitchFamily="34" charset="0"/>
                    </a:rPr>
                    <a:t>Ub</a:t>
                  </a:r>
                  <a:endParaRPr lang="en-US" altLang="ko-KR" sz="6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8" name="AutoShape 60">
                  <a:extLst>
                    <a:ext uri="{FF2B5EF4-FFF2-40B4-BE49-F238E27FC236}">
                      <a16:creationId xmlns:a16="http://schemas.microsoft.com/office/drawing/2014/main" id="{7105EBA1-A77E-40E1-AB43-526D93810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58903" y="4870328"/>
                  <a:ext cx="146304" cy="36576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99CC"/>
                </a:solidFill>
                <a:ln w="28575" algn="ctr">
                  <a:solidFill>
                    <a:schemeClr val="accent2">
                      <a:lumMod val="60000"/>
                      <a:lumOff val="40000"/>
                    </a:schemeClr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16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" name="AutoShape 60">
                  <a:extLst>
                    <a:ext uri="{FF2B5EF4-FFF2-40B4-BE49-F238E27FC236}">
                      <a16:creationId xmlns:a16="http://schemas.microsoft.com/office/drawing/2014/main" id="{01D5053D-93A0-4C40-81D1-B91E94E0C9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58903" y="4940398"/>
                  <a:ext cx="146304" cy="36576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99CC"/>
                </a:solidFill>
                <a:ln w="28575" algn="ctr">
                  <a:solidFill>
                    <a:schemeClr val="accent2">
                      <a:lumMod val="60000"/>
                      <a:lumOff val="40000"/>
                    </a:schemeClr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1600" b="1" dirty="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09E63287-D19C-4650-B73A-3F288FA2D47F}"/>
                    </a:ext>
                  </a:extLst>
                </p:cNvPr>
                <p:cNvCxnSpPr/>
                <p:nvPr/>
              </p:nvCxnSpPr>
              <p:spPr>
                <a:xfrm flipV="1">
                  <a:off x="8732055" y="4161998"/>
                  <a:ext cx="0" cy="854764"/>
                </a:xfrm>
                <a:prstGeom prst="line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AB86A59-5F35-4DBA-9EDC-71A2B8343BBD}"/>
                  </a:ext>
                </a:extLst>
              </p:cNvPr>
              <p:cNvSpPr txBox="1"/>
              <p:nvPr/>
            </p:nvSpPr>
            <p:spPr>
              <a:xfrm>
                <a:off x="5504511" y="4252783"/>
                <a:ext cx="338554" cy="406522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bg2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NICD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4F3F413-D1FA-4D2B-BCA3-F17A92CB05CD}"/>
                  </a:ext>
                </a:extLst>
              </p:cNvPr>
              <p:cNvSpPr txBox="1"/>
              <p:nvPr/>
            </p:nvSpPr>
            <p:spPr>
              <a:xfrm rot="5400000">
                <a:off x="5769679" y="2835833"/>
                <a:ext cx="492443" cy="57483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bg2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Jagged/</a:t>
                </a:r>
              </a:p>
              <a:p>
                <a:r>
                  <a:rPr lang="en-US" sz="1000" b="1" dirty="0">
                    <a:solidFill>
                      <a:schemeClr val="bg2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Delta</a:t>
                </a:r>
              </a:p>
            </p:txBody>
          </p:sp>
        </p:grpSp>
      </p:grp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E19412CE-5F0B-4BC1-AB63-40704B8B9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407" y="1323996"/>
            <a:ext cx="6824799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b="1" dirty="0">
                <a:solidFill>
                  <a:srgbClr val="002060"/>
                </a:solidFill>
              </a:rPr>
              <a:t>There is much to learn about the MSC differentiation mechanism …</a:t>
            </a:r>
          </a:p>
          <a:p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600" b="1" dirty="0">
                <a:solidFill>
                  <a:srgbClr val="002060"/>
                </a:solidFill>
              </a:rPr>
              <a:t>Are there additional regulatory mechanisms that determine MSC fate during osteoblast differentiation in addition to the canonical BMP/SMAD pathway?</a:t>
            </a: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600" b="1" dirty="0">
                <a:solidFill>
                  <a:srgbClr val="002060"/>
                </a:solidFill>
              </a:rPr>
              <a:t>How does the osteoblastic differentiation program initiated by BMP intersect with other signaling pathways, such as Notch?</a:t>
            </a:r>
          </a:p>
          <a:p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C9AB7AF1-57BF-43EF-B00D-BDF330688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840" y="-145886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Agenda @</a:t>
            </a:r>
            <a:r>
              <a:rPr lang="en-US" sz="3000" b="1" dirty="0" err="1">
                <a:solidFill>
                  <a:srgbClr val="002060"/>
                </a:solidFill>
              </a:rPr>
              <a:t>bone_healing</a:t>
            </a:r>
            <a:r>
              <a:rPr lang="en-US" sz="3000" b="1" dirty="0">
                <a:solidFill>
                  <a:srgbClr val="00206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674396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DA9D3FE-4BE1-4502-8A60-199434627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82" y="85772"/>
            <a:ext cx="9105899" cy="6540011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0F0D42CA-AD90-433D-B100-0BC5479BD0AB}"/>
              </a:ext>
            </a:extLst>
          </p:cNvPr>
          <p:cNvGrpSpPr/>
          <p:nvPr/>
        </p:nvGrpSpPr>
        <p:grpSpPr>
          <a:xfrm>
            <a:off x="7085245" y="5082560"/>
            <a:ext cx="4517394" cy="1759556"/>
            <a:chOff x="864630" y="4499941"/>
            <a:chExt cx="6071811" cy="2268352"/>
          </a:xfrm>
        </p:grpSpPr>
        <p:sp>
          <p:nvSpPr>
            <p:cNvPr id="39" name="Pentagon 38">
              <a:extLst>
                <a:ext uri="{FF2B5EF4-FFF2-40B4-BE49-F238E27FC236}">
                  <a16:creationId xmlns:a16="http://schemas.microsoft.com/office/drawing/2014/main" id="{32A27887-D137-474F-90F8-18715CB1FD31}"/>
                </a:ext>
              </a:extLst>
            </p:cNvPr>
            <p:cNvSpPr/>
            <p:nvPr/>
          </p:nvSpPr>
          <p:spPr>
            <a:xfrm rot="20396202">
              <a:off x="1831786" y="5091981"/>
              <a:ext cx="1231805" cy="349139"/>
            </a:xfrm>
            <a:prstGeom prst="pentagon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CD73</a:t>
              </a:r>
            </a:p>
          </p:txBody>
        </p:sp>
        <p:sp>
          <p:nvSpPr>
            <p:cNvPr id="40" name="Pentagon 39">
              <a:extLst>
                <a:ext uri="{FF2B5EF4-FFF2-40B4-BE49-F238E27FC236}">
                  <a16:creationId xmlns:a16="http://schemas.microsoft.com/office/drawing/2014/main" id="{158BA7C4-CA1A-4B4B-BAF5-95ED1AC39923}"/>
                </a:ext>
              </a:extLst>
            </p:cNvPr>
            <p:cNvSpPr/>
            <p:nvPr/>
          </p:nvSpPr>
          <p:spPr>
            <a:xfrm rot="173775">
              <a:off x="3360715" y="4882173"/>
              <a:ext cx="1198292" cy="421120"/>
            </a:xfrm>
            <a:prstGeom prst="pentagon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CD90</a:t>
              </a:r>
            </a:p>
          </p:txBody>
        </p:sp>
        <p:sp>
          <p:nvSpPr>
            <p:cNvPr id="41" name="Pentagon 40">
              <a:extLst>
                <a:ext uri="{FF2B5EF4-FFF2-40B4-BE49-F238E27FC236}">
                  <a16:creationId xmlns:a16="http://schemas.microsoft.com/office/drawing/2014/main" id="{26772C80-5D84-4231-8F02-2117C063DF99}"/>
                </a:ext>
              </a:extLst>
            </p:cNvPr>
            <p:cNvSpPr/>
            <p:nvPr/>
          </p:nvSpPr>
          <p:spPr>
            <a:xfrm rot="2178376">
              <a:off x="4653887" y="5280117"/>
              <a:ext cx="1303631" cy="395385"/>
            </a:xfrm>
            <a:prstGeom prst="pentagon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CD105</a:t>
              </a:r>
            </a:p>
          </p:txBody>
        </p:sp>
        <p:sp>
          <p:nvSpPr>
            <p:cNvPr id="42" name="Pentagon 41">
              <a:extLst>
                <a:ext uri="{FF2B5EF4-FFF2-40B4-BE49-F238E27FC236}">
                  <a16:creationId xmlns:a16="http://schemas.microsoft.com/office/drawing/2014/main" id="{7F76EA64-21A5-43A7-B556-729ED8194BCB}"/>
                </a:ext>
              </a:extLst>
            </p:cNvPr>
            <p:cNvSpPr/>
            <p:nvPr/>
          </p:nvSpPr>
          <p:spPr>
            <a:xfrm rot="16200000">
              <a:off x="621197" y="5876613"/>
              <a:ext cx="859550" cy="372684"/>
            </a:xfrm>
            <a:prstGeom prst="pentagon">
              <a:avLst/>
            </a:prstGeom>
            <a:solidFill>
              <a:srgbClr val="FFFFCC"/>
            </a:soli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CD11b</a:t>
              </a:r>
            </a:p>
          </p:txBody>
        </p:sp>
        <p:sp>
          <p:nvSpPr>
            <p:cNvPr id="43" name="Pentagon 42">
              <a:extLst>
                <a:ext uri="{FF2B5EF4-FFF2-40B4-BE49-F238E27FC236}">
                  <a16:creationId xmlns:a16="http://schemas.microsoft.com/office/drawing/2014/main" id="{B10A576B-6404-4962-917E-B5783C5FDA11}"/>
                </a:ext>
              </a:extLst>
            </p:cNvPr>
            <p:cNvSpPr/>
            <p:nvPr/>
          </p:nvSpPr>
          <p:spPr>
            <a:xfrm rot="18241960">
              <a:off x="726063" y="4890780"/>
              <a:ext cx="1070816" cy="439066"/>
            </a:xfrm>
            <a:prstGeom prst="pentagon">
              <a:avLst/>
            </a:prstGeom>
            <a:solidFill>
              <a:srgbClr val="FFFFCC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CD14</a:t>
              </a:r>
            </a:p>
          </p:txBody>
        </p:sp>
        <p:sp>
          <p:nvSpPr>
            <p:cNvPr id="44" name="Pentagon 43">
              <a:extLst>
                <a:ext uri="{FF2B5EF4-FFF2-40B4-BE49-F238E27FC236}">
                  <a16:creationId xmlns:a16="http://schemas.microsoft.com/office/drawing/2014/main" id="{0F888062-B9CC-467E-BFCD-8F9507498C9F}"/>
                </a:ext>
              </a:extLst>
            </p:cNvPr>
            <p:cNvSpPr/>
            <p:nvPr/>
          </p:nvSpPr>
          <p:spPr>
            <a:xfrm rot="173775">
              <a:off x="1705410" y="4502677"/>
              <a:ext cx="1198291" cy="421121"/>
            </a:xfrm>
            <a:prstGeom prst="pentagon">
              <a:avLst/>
            </a:prstGeom>
            <a:solidFill>
              <a:srgbClr val="FFFFCC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CD19</a:t>
              </a:r>
            </a:p>
          </p:txBody>
        </p:sp>
        <p:sp>
          <p:nvSpPr>
            <p:cNvPr id="45" name="Pentagon 44">
              <a:extLst>
                <a:ext uri="{FF2B5EF4-FFF2-40B4-BE49-F238E27FC236}">
                  <a16:creationId xmlns:a16="http://schemas.microsoft.com/office/drawing/2014/main" id="{51E26039-CFA7-49CF-9D3A-B979BD3C0445}"/>
                </a:ext>
              </a:extLst>
            </p:cNvPr>
            <p:cNvSpPr/>
            <p:nvPr/>
          </p:nvSpPr>
          <p:spPr>
            <a:xfrm rot="173775">
              <a:off x="3342910" y="4499941"/>
              <a:ext cx="1081108" cy="257612"/>
            </a:xfrm>
            <a:prstGeom prst="pentagon">
              <a:avLst/>
            </a:prstGeom>
            <a:solidFill>
              <a:srgbClr val="FFFFCC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CD34</a:t>
              </a:r>
            </a:p>
          </p:txBody>
        </p:sp>
        <p:sp>
          <p:nvSpPr>
            <p:cNvPr id="46" name="Pentagon 45">
              <a:extLst>
                <a:ext uri="{FF2B5EF4-FFF2-40B4-BE49-F238E27FC236}">
                  <a16:creationId xmlns:a16="http://schemas.microsoft.com/office/drawing/2014/main" id="{161B3E4C-FE3E-4E30-95DA-4027C896FD57}"/>
                </a:ext>
              </a:extLst>
            </p:cNvPr>
            <p:cNvSpPr/>
            <p:nvPr/>
          </p:nvSpPr>
          <p:spPr>
            <a:xfrm rot="1701375">
              <a:off x="4685872" y="4724506"/>
              <a:ext cx="1094649" cy="257797"/>
            </a:xfrm>
            <a:prstGeom prst="pentagon">
              <a:avLst/>
            </a:prstGeom>
            <a:solidFill>
              <a:srgbClr val="FFFFCC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CD45</a:t>
              </a:r>
            </a:p>
          </p:txBody>
        </p:sp>
        <p:sp>
          <p:nvSpPr>
            <p:cNvPr id="47" name="Pentagon 46">
              <a:extLst>
                <a:ext uri="{FF2B5EF4-FFF2-40B4-BE49-F238E27FC236}">
                  <a16:creationId xmlns:a16="http://schemas.microsoft.com/office/drawing/2014/main" id="{31D7A1D0-1620-4725-BE9D-6E12C2BF0051}"/>
                </a:ext>
              </a:extLst>
            </p:cNvPr>
            <p:cNvSpPr/>
            <p:nvPr/>
          </p:nvSpPr>
          <p:spPr>
            <a:xfrm rot="2288858">
              <a:off x="5674167" y="5319745"/>
              <a:ext cx="1262274" cy="290265"/>
            </a:xfrm>
            <a:prstGeom prst="pentagon">
              <a:avLst/>
            </a:prstGeom>
            <a:solidFill>
              <a:srgbClr val="FFFFCC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CD79a</a:t>
              </a:r>
            </a:p>
          </p:txBody>
        </p:sp>
        <p:sp>
          <p:nvSpPr>
            <p:cNvPr id="48" name="Pentagon 47">
              <a:extLst>
                <a:ext uri="{FF2B5EF4-FFF2-40B4-BE49-F238E27FC236}">
                  <a16:creationId xmlns:a16="http://schemas.microsoft.com/office/drawing/2014/main" id="{4890DD94-ACDD-4EC3-A322-FD61C06A1F97}"/>
                </a:ext>
              </a:extLst>
            </p:cNvPr>
            <p:cNvSpPr/>
            <p:nvPr/>
          </p:nvSpPr>
          <p:spPr>
            <a:xfrm rot="6847611">
              <a:off x="5988054" y="6026382"/>
              <a:ext cx="937452" cy="546370"/>
            </a:xfrm>
            <a:prstGeom prst="pentagon">
              <a:avLst/>
            </a:prstGeom>
            <a:solidFill>
              <a:srgbClr val="FFFFCC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HLA-DR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E84E0FF-7B68-4B47-A6EC-3186F66361AB}"/>
                </a:ext>
              </a:extLst>
            </p:cNvPr>
            <p:cNvGrpSpPr/>
            <p:nvPr/>
          </p:nvGrpSpPr>
          <p:grpSpPr>
            <a:xfrm>
              <a:off x="1781582" y="5265447"/>
              <a:ext cx="3627169" cy="1325563"/>
              <a:chOff x="4213832" y="3221185"/>
              <a:chExt cx="3627169" cy="1325563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34544DC-FD84-4563-9DCC-A543502FBFAC}"/>
                  </a:ext>
                </a:extLst>
              </p:cNvPr>
              <p:cNvSpPr/>
              <p:nvPr/>
            </p:nvSpPr>
            <p:spPr>
              <a:xfrm>
                <a:off x="4213832" y="3221185"/>
                <a:ext cx="3627169" cy="1325563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solidFill>
                      <a:schemeClr val="bg2">
                        <a:lumMod val="10000"/>
                      </a:schemeClr>
                    </a:solidFill>
                  </a:rPr>
                  <a:t>MSCs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557CD1E-0A37-4990-84B5-E07700697740}"/>
                  </a:ext>
                </a:extLst>
              </p:cNvPr>
              <p:cNvSpPr/>
              <p:nvPr/>
            </p:nvSpPr>
            <p:spPr>
              <a:xfrm>
                <a:off x="5221797" y="3391390"/>
                <a:ext cx="1611237" cy="940289"/>
              </a:xfrm>
              <a:prstGeom prst="ellipse">
                <a:avLst/>
              </a:prstGeom>
              <a:solidFill>
                <a:schemeClr val="accent1">
                  <a:alpha val="36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52" name="Pentagon 51">
              <a:extLst>
                <a:ext uri="{FF2B5EF4-FFF2-40B4-BE49-F238E27FC236}">
                  <a16:creationId xmlns:a16="http://schemas.microsoft.com/office/drawing/2014/main" id="{A987E2F9-66C6-4C06-B680-FBDAD9BB0D75}"/>
                </a:ext>
              </a:extLst>
            </p:cNvPr>
            <p:cNvSpPr/>
            <p:nvPr/>
          </p:nvSpPr>
          <p:spPr>
            <a:xfrm rot="15885646">
              <a:off x="1035200" y="5805734"/>
              <a:ext cx="1183730" cy="386822"/>
            </a:xfrm>
            <a:prstGeom prst="pentagon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CD44</a:t>
              </a:r>
            </a:p>
          </p:txBody>
        </p:sp>
        <p:sp>
          <p:nvSpPr>
            <p:cNvPr id="53" name="Pentagon 52">
              <a:extLst>
                <a:ext uri="{FF2B5EF4-FFF2-40B4-BE49-F238E27FC236}">
                  <a16:creationId xmlns:a16="http://schemas.microsoft.com/office/drawing/2014/main" id="{850EC76E-510C-4A98-A350-A684ED1CCF27}"/>
                </a:ext>
              </a:extLst>
            </p:cNvPr>
            <p:cNvSpPr/>
            <p:nvPr/>
          </p:nvSpPr>
          <p:spPr>
            <a:xfrm rot="8841910">
              <a:off x="4715799" y="6163565"/>
              <a:ext cx="1250358" cy="408739"/>
            </a:xfrm>
            <a:prstGeom prst="pentagon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CD166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2B82641-D31A-47FC-BA73-F9ED1C51ED4E}"/>
              </a:ext>
            </a:extLst>
          </p:cNvPr>
          <p:cNvSpPr txBox="1"/>
          <p:nvPr/>
        </p:nvSpPr>
        <p:spPr>
          <a:xfrm>
            <a:off x="2375050" y="2239423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CD166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5B4720C-6C11-459F-B96F-63DA1CEB33C5}"/>
              </a:ext>
            </a:extLst>
          </p:cNvPr>
          <p:cNvSpPr txBox="1"/>
          <p:nvPr/>
        </p:nvSpPr>
        <p:spPr>
          <a:xfrm>
            <a:off x="4009408" y="2267153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CD90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CFDF173-A31C-4EE2-B300-D50DA6F39235}"/>
              </a:ext>
            </a:extLst>
          </p:cNvPr>
          <p:cNvSpPr txBox="1"/>
          <p:nvPr/>
        </p:nvSpPr>
        <p:spPr>
          <a:xfrm>
            <a:off x="2787158" y="793266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CD34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DAE8B35-9CC0-416B-8620-D05AF2B5CF1E}"/>
              </a:ext>
            </a:extLst>
          </p:cNvPr>
          <p:cNvSpPr txBox="1"/>
          <p:nvPr/>
        </p:nvSpPr>
        <p:spPr>
          <a:xfrm>
            <a:off x="4352611" y="793266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CD19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FBE4F05-0349-48B5-9A0A-892B261E338E}"/>
              </a:ext>
            </a:extLst>
          </p:cNvPr>
          <p:cNvSpPr txBox="1"/>
          <p:nvPr/>
        </p:nvSpPr>
        <p:spPr>
          <a:xfrm>
            <a:off x="5841939" y="79326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CD11b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A68CD61-7523-4919-BA9E-2DAD6AC6A658}"/>
              </a:ext>
            </a:extLst>
          </p:cNvPr>
          <p:cNvSpPr txBox="1"/>
          <p:nvPr/>
        </p:nvSpPr>
        <p:spPr>
          <a:xfrm>
            <a:off x="7467273" y="793266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CD45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C3D5188-C8B9-4E05-A251-272452655E4D}"/>
              </a:ext>
            </a:extLst>
          </p:cNvPr>
          <p:cNvSpPr txBox="1"/>
          <p:nvPr/>
        </p:nvSpPr>
        <p:spPr>
          <a:xfrm>
            <a:off x="1285256" y="786862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CD36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9FB62D4-2510-4299-8445-18D2F8007BA7}"/>
              </a:ext>
            </a:extLst>
          </p:cNvPr>
          <p:cNvSpPr txBox="1"/>
          <p:nvPr/>
        </p:nvSpPr>
        <p:spPr>
          <a:xfrm>
            <a:off x="2385144" y="3709524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CD105 </a:t>
            </a:r>
          </a:p>
        </p:txBody>
      </p:sp>
    </p:spTree>
    <p:extLst>
      <p:ext uri="{BB962C8B-B14F-4D97-AF65-F5344CB8AC3E}">
        <p14:creationId xmlns:p14="http://schemas.microsoft.com/office/powerpoint/2010/main" val="2218822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DBE4177-4A8F-4B4F-9E6B-FE332F7DB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6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Osteogenic Differentiation with BMPs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D26FB0D-F8FA-401F-A9D7-50C99975D0B2}"/>
              </a:ext>
            </a:extLst>
          </p:cNvPr>
          <p:cNvSpPr/>
          <p:nvPr/>
        </p:nvSpPr>
        <p:spPr>
          <a:xfrm>
            <a:off x="1290073" y="1619995"/>
            <a:ext cx="1880715" cy="645169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>
                <a:solidFill>
                  <a:schemeClr val="bg2">
                    <a:lumMod val="10000"/>
                  </a:schemeClr>
                </a:solidFill>
              </a:rPr>
              <a:t>hMSCs</a:t>
            </a: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AF2BB2B1-0419-404F-8F89-F87564F891B6}"/>
              </a:ext>
            </a:extLst>
          </p:cNvPr>
          <p:cNvSpPr/>
          <p:nvPr/>
        </p:nvSpPr>
        <p:spPr>
          <a:xfrm>
            <a:off x="2124963" y="2406252"/>
            <a:ext cx="210937" cy="47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Off-page Connector 6">
            <a:extLst>
              <a:ext uri="{FF2B5EF4-FFF2-40B4-BE49-F238E27FC236}">
                <a16:creationId xmlns:a16="http://schemas.microsoft.com/office/drawing/2014/main" id="{99EED439-A569-4575-9B8D-B70B6639D405}"/>
              </a:ext>
            </a:extLst>
          </p:cNvPr>
          <p:cNvSpPr/>
          <p:nvPr/>
        </p:nvSpPr>
        <p:spPr>
          <a:xfrm>
            <a:off x="658018" y="2938189"/>
            <a:ext cx="3071674" cy="468651"/>
          </a:xfrm>
          <a:prstGeom prst="flowChartOffpage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Tissue culture plates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BEC500F-7D35-4E30-AF9B-34AB15362398}"/>
              </a:ext>
            </a:extLst>
          </p:cNvPr>
          <p:cNvSpPr/>
          <p:nvPr/>
        </p:nvSpPr>
        <p:spPr>
          <a:xfrm rot="2700000">
            <a:off x="1654628" y="4498548"/>
            <a:ext cx="210937" cy="47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92D59-D95E-43CB-9495-9F19E436C2A6}"/>
              </a:ext>
            </a:extLst>
          </p:cNvPr>
          <p:cNvSpPr txBox="1"/>
          <p:nvPr/>
        </p:nvSpPr>
        <p:spPr>
          <a:xfrm>
            <a:off x="2726496" y="4401844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8-12 days</a:t>
            </a:r>
          </a:p>
        </p:txBody>
      </p:sp>
      <p:sp>
        <p:nvSpPr>
          <p:cNvPr id="11" name="Flowchart: Off-page Connector 10">
            <a:extLst>
              <a:ext uri="{FF2B5EF4-FFF2-40B4-BE49-F238E27FC236}">
                <a16:creationId xmlns:a16="http://schemas.microsoft.com/office/drawing/2014/main" id="{52BC6846-F336-4F11-9B76-CEA9B4D3D9CE}"/>
              </a:ext>
            </a:extLst>
          </p:cNvPr>
          <p:cNvSpPr/>
          <p:nvPr/>
        </p:nvSpPr>
        <p:spPr>
          <a:xfrm>
            <a:off x="1866258" y="4021874"/>
            <a:ext cx="753118" cy="539924"/>
          </a:xfrm>
          <a:prstGeom prst="flowChartOffpage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BMP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6346ECB6-2CC6-46CC-89F2-A480D02A39A9}"/>
              </a:ext>
            </a:extLst>
          </p:cNvPr>
          <p:cNvSpPr/>
          <p:nvPr/>
        </p:nvSpPr>
        <p:spPr>
          <a:xfrm>
            <a:off x="2124963" y="3516375"/>
            <a:ext cx="210937" cy="47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ardrop 12">
            <a:extLst>
              <a:ext uri="{FF2B5EF4-FFF2-40B4-BE49-F238E27FC236}">
                <a16:creationId xmlns:a16="http://schemas.microsoft.com/office/drawing/2014/main" id="{370A3477-914F-44BF-8431-8F11E33510ED}"/>
              </a:ext>
            </a:extLst>
          </p:cNvPr>
          <p:cNvSpPr/>
          <p:nvPr/>
        </p:nvSpPr>
        <p:spPr>
          <a:xfrm flipH="1">
            <a:off x="2594921" y="3445087"/>
            <a:ext cx="3330106" cy="734275"/>
          </a:xfrm>
          <a:prstGeom prst="teardrop">
            <a:avLst>
              <a:gd name="adj" fmla="val 69785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Serum- containing </a:t>
            </a:r>
            <a:r>
              <a:rPr lang="en-US" dirty="0" err="1">
                <a:solidFill>
                  <a:schemeClr val="tx1"/>
                </a:solidFill>
              </a:rPr>
              <a:t>osteopermissive</a:t>
            </a:r>
            <a:r>
              <a:rPr lang="en-US" dirty="0">
                <a:solidFill>
                  <a:schemeClr val="tx1"/>
                </a:solidFill>
              </a:rPr>
              <a:t> media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560EC4-9537-4F1A-975C-6A4E7F25E022}"/>
              </a:ext>
            </a:extLst>
          </p:cNvPr>
          <p:cNvSpPr txBox="1"/>
          <p:nvPr/>
        </p:nvSpPr>
        <p:spPr>
          <a:xfrm>
            <a:off x="1283985" y="4366692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96h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B9249BCB-85CB-4BBD-BA9F-4E93BF7A23A0}"/>
              </a:ext>
            </a:extLst>
          </p:cNvPr>
          <p:cNvSpPr/>
          <p:nvPr/>
        </p:nvSpPr>
        <p:spPr>
          <a:xfrm rot="-2700000">
            <a:off x="2569979" y="4518671"/>
            <a:ext cx="210937" cy="47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F4BE7A0-16D3-4F64-B2D5-3E8F0DD78A43}"/>
              </a:ext>
            </a:extLst>
          </p:cNvPr>
          <p:cNvGrpSpPr/>
          <p:nvPr/>
        </p:nvGrpSpPr>
        <p:grpSpPr>
          <a:xfrm>
            <a:off x="82837" y="4702811"/>
            <a:ext cx="1387687" cy="2107853"/>
            <a:chOff x="82837" y="4702811"/>
            <a:chExt cx="1387687" cy="210785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1F330BE-E096-412D-AFB7-796427437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4724" y="4702811"/>
              <a:ext cx="685800" cy="67975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483569-4C65-4489-A9EE-99151F7A0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582" y="5425188"/>
              <a:ext cx="685800" cy="67975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50D6717-1F6D-4CAF-AA52-A84FDC1EE2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0582" y="6130906"/>
              <a:ext cx="685800" cy="67975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7E7BB26-8F65-4222-AD14-549A036BB34A}"/>
                </a:ext>
              </a:extLst>
            </p:cNvPr>
            <p:cNvSpPr txBox="1"/>
            <p:nvPr/>
          </p:nvSpPr>
          <p:spPr>
            <a:xfrm>
              <a:off x="270596" y="4901354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-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944F7E8-4AD5-4AE8-867F-CBB0737F0B58}"/>
                </a:ext>
              </a:extLst>
            </p:cNvPr>
            <p:cNvSpPr txBox="1"/>
            <p:nvPr/>
          </p:nvSpPr>
          <p:spPr>
            <a:xfrm>
              <a:off x="82837" y="5632655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BMP6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C27F4C0-7109-45D6-8EDB-112637B3C545}"/>
                </a:ext>
              </a:extLst>
            </p:cNvPr>
            <p:cNvSpPr txBox="1"/>
            <p:nvPr/>
          </p:nvSpPr>
          <p:spPr>
            <a:xfrm>
              <a:off x="82837" y="6308930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BMP2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1E66A7E-1AA2-4994-83D7-46E8E65B86C7}"/>
              </a:ext>
            </a:extLst>
          </p:cNvPr>
          <p:cNvGrpSpPr/>
          <p:nvPr/>
        </p:nvGrpSpPr>
        <p:grpSpPr>
          <a:xfrm>
            <a:off x="2264062" y="4702811"/>
            <a:ext cx="1393299" cy="2101704"/>
            <a:chOff x="2264062" y="4702811"/>
            <a:chExt cx="1393299" cy="210170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DAC2EC9-1764-4F75-9238-25C891436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65020" y="4702811"/>
              <a:ext cx="691897" cy="69189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896BCCD-1F97-4C86-949B-FADFCF7B1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65020" y="5425188"/>
              <a:ext cx="691897" cy="673609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61AE6A6-2FBC-43A5-B806-A76152A32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65464" y="6130906"/>
              <a:ext cx="691897" cy="673609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11A0A4C-3131-4B0D-B077-234489AA9620}"/>
                </a:ext>
              </a:extLst>
            </p:cNvPr>
            <p:cNvSpPr txBox="1"/>
            <p:nvPr/>
          </p:nvSpPr>
          <p:spPr>
            <a:xfrm>
              <a:off x="2451821" y="4901354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-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3FCECD7-CBE0-4CFF-9CCC-0E14F2FDDA11}"/>
                </a:ext>
              </a:extLst>
            </p:cNvPr>
            <p:cNvSpPr txBox="1"/>
            <p:nvPr/>
          </p:nvSpPr>
          <p:spPr>
            <a:xfrm>
              <a:off x="2264062" y="5632655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BMP6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E94BFD1-EC56-4FE9-831B-46B5C063C4FA}"/>
                </a:ext>
              </a:extLst>
            </p:cNvPr>
            <p:cNvSpPr txBox="1"/>
            <p:nvPr/>
          </p:nvSpPr>
          <p:spPr>
            <a:xfrm>
              <a:off x="2264062" y="6308930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BMP2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87F616D-91C8-4A3C-B22C-56F09D0B7FD2}"/>
              </a:ext>
            </a:extLst>
          </p:cNvPr>
          <p:cNvGrpSpPr/>
          <p:nvPr/>
        </p:nvGrpSpPr>
        <p:grpSpPr>
          <a:xfrm>
            <a:off x="5308352" y="2722041"/>
            <a:ext cx="5140034" cy="4094665"/>
            <a:chOff x="5308352" y="2722041"/>
            <a:chExt cx="5140034" cy="4094665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399AA66-5A93-4600-82CC-219D1844D07C}"/>
                </a:ext>
              </a:extLst>
            </p:cNvPr>
            <p:cNvGrpSpPr/>
            <p:nvPr/>
          </p:nvGrpSpPr>
          <p:grpSpPr>
            <a:xfrm>
              <a:off x="6511486" y="4702811"/>
              <a:ext cx="1412049" cy="2113895"/>
              <a:chOff x="6511486" y="4702811"/>
              <a:chExt cx="1412049" cy="2113895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5163794F-9BDF-408E-AD57-0095683E21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219160" y="4702811"/>
                <a:ext cx="685800" cy="685800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1EA8F43-CC22-4D74-A54F-8C54E33F03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231350" y="5425188"/>
                <a:ext cx="685800" cy="685800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397F6D8F-136D-4C0E-971E-403A8C6922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237735" y="6130906"/>
                <a:ext cx="685800" cy="6858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067E0E0-08A5-4143-B7E7-F7641B1960A1}"/>
                  </a:ext>
                </a:extLst>
              </p:cNvPr>
              <p:cNvSpPr txBox="1"/>
              <p:nvPr/>
            </p:nvSpPr>
            <p:spPr>
              <a:xfrm>
                <a:off x="6699245" y="490135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-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1712386-EB29-46F6-8B8E-BA9112140332}"/>
                  </a:ext>
                </a:extLst>
              </p:cNvPr>
              <p:cNvSpPr txBox="1"/>
              <p:nvPr/>
            </p:nvSpPr>
            <p:spPr>
              <a:xfrm>
                <a:off x="6511486" y="5632655"/>
                <a:ext cx="7425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BMP6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CFE16BC-ED72-41F1-BEAF-43D952611AA6}"/>
                  </a:ext>
                </a:extLst>
              </p:cNvPr>
              <p:cNvSpPr txBox="1"/>
              <p:nvPr/>
            </p:nvSpPr>
            <p:spPr>
              <a:xfrm>
                <a:off x="6511486" y="6308930"/>
                <a:ext cx="7425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BMP2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1C5AE44-0C24-416C-8A99-2EB91DE35F2B}"/>
                </a:ext>
              </a:extLst>
            </p:cNvPr>
            <p:cNvGrpSpPr/>
            <p:nvPr/>
          </p:nvGrpSpPr>
          <p:grpSpPr>
            <a:xfrm>
              <a:off x="5308352" y="2722041"/>
              <a:ext cx="5140034" cy="2271583"/>
              <a:chOff x="5308352" y="2722041"/>
              <a:chExt cx="5140034" cy="2271583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D3C5249-EE48-4065-B629-98C392763180}"/>
                  </a:ext>
                </a:extLst>
              </p:cNvPr>
              <p:cNvSpPr txBox="1"/>
              <p:nvPr/>
            </p:nvSpPr>
            <p:spPr>
              <a:xfrm>
                <a:off x="5826665" y="2722041"/>
                <a:ext cx="5405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24h</a:t>
                </a:r>
              </a:p>
            </p:txBody>
          </p:sp>
          <p:sp>
            <p:nvSpPr>
              <p:cNvPr id="39" name="Teardrop 38">
                <a:extLst>
                  <a:ext uri="{FF2B5EF4-FFF2-40B4-BE49-F238E27FC236}">
                    <a16:creationId xmlns:a16="http://schemas.microsoft.com/office/drawing/2014/main" id="{8902D815-ED3D-4BAB-855E-9642042A31F6}"/>
                  </a:ext>
                </a:extLst>
              </p:cNvPr>
              <p:cNvSpPr/>
              <p:nvPr/>
            </p:nvSpPr>
            <p:spPr>
              <a:xfrm flipH="1">
                <a:off x="7118280" y="2730800"/>
                <a:ext cx="3330106" cy="734275"/>
              </a:xfrm>
              <a:prstGeom prst="teardrop">
                <a:avLst>
                  <a:gd name="adj" fmla="val 69213"/>
                </a:avLst>
              </a:prstGeom>
              <a:solidFill>
                <a:srgbClr val="FF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Serum- free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>
                    <a:solidFill>
                      <a:schemeClr val="tx1"/>
                    </a:solidFill>
                  </a:rPr>
                  <a:t>osteopermissive</a:t>
                </a:r>
                <a:r>
                  <a:rPr lang="en-US" dirty="0">
                    <a:solidFill>
                      <a:schemeClr val="tx1"/>
                    </a:solidFill>
                  </a:rPr>
                  <a:t> media</a:t>
                </a:r>
              </a:p>
            </p:txBody>
          </p:sp>
          <p:sp>
            <p:nvSpPr>
              <p:cNvPr id="40" name="Arrow: Down 39">
                <a:extLst>
                  <a:ext uri="{FF2B5EF4-FFF2-40B4-BE49-F238E27FC236}">
                    <a16:creationId xmlns:a16="http://schemas.microsoft.com/office/drawing/2014/main" id="{E7DCF821-9ADF-4CD2-B744-2124497F83DD}"/>
                  </a:ext>
                </a:extLst>
              </p:cNvPr>
              <p:cNvSpPr/>
              <p:nvPr/>
            </p:nvSpPr>
            <p:spPr>
              <a:xfrm rot="16200000">
                <a:off x="5977073" y="2340499"/>
                <a:ext cx="253444" cy="15908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Arrow: Down 40">
                <a:extLst>
                  <a:ext uri="{FF2B5EF4-FFF2-40B4-BE49-F238E27FC236}">
                    <a16:creationId xmlns:a16="http://schemas.microsoft.com/office/drawing/2014/main" id="{D3117680-6E5B-48E7-9C81-6D8691CE5E6C}"/>
                  </a:ext>
                </a:extLst>
              </p:cNvPr>
              <p:cNvSpPr/>
              <p:nvPr/>
            </p:nvSpPr>
            <p:spPr>
              <a:xfrm>
                <a:off x="8616019" y="3516375"/>
                <a:ext cx="210937" cy="47495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lowchart: Off-page Connector 41">
                <a:extLst>
                  <a:ext uri="{FF2B5EF4-FFF2-40B4-BE49-F238E27FC236}">
                    <a16:creationId xmlns:a16="http://schemas.microsoft.com/office/drawing/2014/main" id="{5548A75B-9F4D-435F-A1A7-CA5CDC6F926D}"/>
                  </a:ext>
                </a:extLst>
              </p:cNvPr>
              <p:cNvSpPr/>
              <p:nvPr/>
            </p:nvSpPr>
            <p:spPr>
              <a:xfrm>
                <a:off x="8364829" y="4021874"/>
                <a:ext cx="753118" cy="539924"/>
              </a:xfrm>
              <a:prstGeom prst="flowChartOffpageConnector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BMP</a:t>
                </a:r>
              </a:p>
            </p:txBody>
          </p:sp>
          <p:sp>
            <p:nvSpPr>
              <p:cNvPr id="43" name="Arrow: Down 42">
                <a:extLst>
                  <a:ext uri="{FF2B5EF4-FFF2-40B4-BE49-F238E27FC236}">
                    <a16:creationId xmlns:a16="http://schemas.microsoft.com/office/drawing/2014/main" id="{0CCD3944-F7A2-43A7-9091-5621A5411F8B}"/>
                  </a:ext>
                </a:extLst>
              </p:cNvPr>
              <p:cNvSpPr/>
              <p:nvPr/>
            </p:nvSpPr>
            <p:spPr>
              <a:xfrm rot="2700000">
                <a:off x="8147613" y="4498548"/>
                <a:ext cx="210937" cy="47495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4EAF536-9C65-42D2-A3DE-D27FBE165FA6}"/>
                  </a:ext>
                </a:extLst>
              </p:cNvPr>
              <p:cNvSpPr txBox="1"/>
              <p:nvPr/>
            </p:nvSpPr>
            <p:spPr>
              <a:xfrm>
                <a:off x="9219481" y="4401844"/>
                <a:ext cx="1079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8-12 days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F75D055-9623-433F-9EF4-EC29C3AA1C29}"/>
                  </a:ext>
                </a:extLst>
              </p:cNvPr>
              <p:cNvSpPr txBox="1"/>
              <p:nvPr/>
            </p:nvSpPr>
            <p:spPr>
              <a:xfrm>
                <a:off x="7776970" y="4366692"/>
                <a:ext cx="5405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96h</a:t>
                </a:r>
              </a:p>
            </p:txBody>
          </p:sp>
          <p:sp>
            <p:nvSpPr>
              <p:cNvPr id="46" name="Arrow: Down 45">
                <a:extLst>
                  <a:ext uri="{FF2B5EF4-FFF2-40B4-BE49-F238E27FC236}">
                    <a16:creationId xmlns:a16="http://schemas.microsoft.com/office/drawing/2014/main" id="{AE07FC98-7057-4CC0-9485-C46E11D78D04}"/>
                  </a:ext>
                </a:extLst>
              </p:cNvPr>
              <p:cNvSpPr/>
              <p:nvPr/>
            </p:nvSpPr>
            <p:spPr>
              <a:xfrm rot="-2700000">
                <a:off x="9062964" y="4518671"/>
                <a:ext cx="210937" cy="47495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E77D6B6-C0E1-4DF5-86CF-8CB5F5A9E849}"/>
                </a:ext>
              </a:extLst>
            </p:cNvPr>
            <p:cNvGrpSpPr/>
            <p:nvPr/>
          </p:nvGrpSpPr>
          <p:grpSpPr>
            <a:xfrm>
              <a:off x="8746691" y="4702811"/>
              <a:ext cx="1393164" cy="2113895"/>
              <a:chOff x="8746691" y="4702811"/>
              <a:chExt cx="1393164" cy="2113895"/>
            </a:xfrm>
          </p:grpSpPr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A1426290-3530-43FF-A615-4E34E81BB4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417480" y="4702811"/>
                <a:ext cx="685800" cy="685800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CC9BA2CE-0E06-4660-81B1-EA80F80B75FF}"/>
                  </a:ext>
                </a:extLst>
              </p:cNvPr>
              <p:cNvPicPr>
                <a:picLocks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438732" y="5425188"/>
                <a:ext cx="685800" cy="685800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A3489BFF-BCE6-4C01-87B8-D1BAE994298A}"/>
                  </a:ext>
                </a:extLst>
              </p:cNvPr>
              <p:cNvPicPr>
                <a:picLocks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454055" y="6130906"/>
                <a:ext cx="685800" cy="685800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0EC618F-0A47-4259-9CB7-573102EF92F5}"/>
                  </a:ext>
                </a:extLst>
              </p:cNvPr>
              <p:cNvSpPr txBox="1"/>
              <p:nvPr/>
            </p:nvSpPr>
            <p:spPr>
              <a:xfrm>
                <a:off x="8934450" y="4901354"/>
                <a:ext cx="255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-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CFD68CC-C1E3-4ECD-B7D1-7CA10E1B4059}"/>
                  </a:ext>
                </a:extLst>
              </p:cNvPr>
              <p:cNvSpPr txBox="1"/>
              <p:nvPr/>
            </p:nvSpPr>
            <p:spPr>
              <a:xfrm>
                <a:off x="8746691" y="5632655"/>
                <a:ext cx="7425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BMP6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1171F55-A270-4BEE-9144-E30845990E6A}"/>
                  </a:ext>
                </a:extLst>
              </p:cNvPr>
              <p:cNvSpPr txBox="1"/>
              <p:nvPr/>
            </p:nvSpPr>
            <p:spPr>
              <a:xfrm>
                <a:off x="8746691" y="6308930"/>
                <a:ext cx="7425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BMP2</a:t>
                </a:r>
              </a:p>
            </p:txBody>
          </p:sp>
        </p:grpSp>
      </p:grp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C207AD86-BCD4-49E8-9E83-BD2C98338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338" y="1421155"/>
            <a:ext cx="6524297" cy="1111704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chemeClr val="accent1">
                    <a:lumMod val="50000"/>
                  </a:schemeClr>
                </a:solidFill>
              </a:rPr>
              <a:t>Donor to Donor variability</a:t>
            </a:r>
          </a:p>
          <a:p>
            <a:r>
              <a:rPr lang="en-US" sz="2600" b="1" dirty="0">
                <a:solidFill>
                  <a:schemeClr val="accent1">
                    <a:lumMod val="50000"/>
                  </a:schemeClr>
                </a:solidFill>
              </a:rPr>
              <a:t>Preparation methods and culture conditions</a:t>
            </a:r>
          </a:p>
          <a:p>
            <a:endParaRPr lang="en-US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44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tree&#10;&#10;Description generated with high confidence">
            <a:extLst>
              <a:ext uri="{FF2B5EF4-FFF2-40B4-BE49-F238E27FC236}">
                <a16:creationId xmlns:a16="http://schemas.microsoft.com/office/drawing/2014/main" id="{B8DC54FD-4816-4D97-B85B-6CA94A9461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178" y="1536701"/>
            <a:ext cx="3547533" cy="2660649"/>
          </a:xfrm>
          <a:prstGeom prst="rect">
            <a:avLst/>
          </a:prstGeom>
        </p:spPr>
      </p:pic>
      <p:pic>
        <p:nvPicPr>
          <p:cNvPr id="7" name="Picture 6" descr="A close up of a flower&#10;&#10;Description generated with high confidence">
            <a:extLst>
              <a:ext uri="{FF2B5EF4-FFF2-40B4-BE49-F238E27FC236}">
                <a16:creationId xmlns:a16="http://schemas.microsoft.com/office/drawing/2014/main" id="{5B176259-D0C8-4A2E-A225-0A45DC5B9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440" y="1536700"/>
            <a:ext cx="3547532" cy="266064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E44AC0B-44B0-4803-A6AC-5CCC97028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6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 err="1">
                <a:solidFill>
                  <a:srgbClr val="002060"/>
                </a:solidFill>
              </a:rPr>
              <a:t>Adipogenic</a:t>
            </a:r>
            <a:r>
              <a:rPr lang="en-US" sz="3000" b="1" dirty="0">
                <a:solidFill>
                  <a:srgbClr val="002060"/>
                </a:solidFill>
              </a:rPr>
              <a:t> Differentiation of the donor lines used in this study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15F548-D28D-4297-A302-0E78B6F9F428}"/>
              </a:ext>
            </a:extLst>
          </p:cNvPr>
          <p:cNvSpPr txBox="1"/>
          <p:nvPr/>
        </p:nvSpPr>
        <p:spPr>
          <a:xfrm>
            <a:off x="3579841" y="1167368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Uninduced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C1AE64-F85A-43F6-AFC0-3FF58465D7EE}"/>
              </a:ext>
            </a:extLst>
          </p:cNvPr>
          <p:cNvSpPr txBox="1"/>
          <p:nvPr/>
        </p:nvSpPr>
        <p:spPr>
          <a:xfrm>
            <a:off x="7522491" y="1167368"/>
            <a:ext cx="1301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Adipogenic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6614D1B-410B-4224-A098-0B0DD836D8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588494"/>
              </p:ext>
            </p:extLst>
          </p:nvPr>
        </p:nvGraphicFramePr>
        <p:xfrm>
          <a:off x="3825875" y="4260850"/>
          <a:ext cx="5148263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5148000" imgH="2232000" progId="Prism5.Document">
                  <p:embed/>
                </p:oleObj>
              </mc:Choice>
              <mc:Fallback>
                <p:oleObj name="Prism Project" r:id="rId4" imgW="5148000" imgH="2232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25875" y="4260850"/>
                        <a:ext cx="5148263" cy="223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0FE76DE-D611-4122-A3E1-BA47D7D5F393}"/>
              </a:ext>
            </a:extLst>
          </p:cNvPr>
          <p:cNvSpPr txBox="1"/>
          <p:nvPr/>
        </p:nvSpPr>
        <p:spPr>
          <a:xfrm>
            <a:off x="4810071" y="6371709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Condition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D0BE66-EB09-444C-97DA-3198A99DD441}"/>
              </a:ext>
            </a:extLst>
          </p:cNvPr>
          <p:cNvSpPr txBox="1"/>
          <p:nvPr/>
        </p:nvSpPr>
        <p:spPr>
          <a:xfrm>
            <a:off x="6096000" y="6371709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Condition 2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3679F426-E90A-4174-902A-BBC30CDDEB85}"/>
              </a:ext>
            </a:extLst>
          </p:cNvPr>
          <p:cNvSpPr/>
          <p:nvPr/>
        </p:nvSpPr>
        <p:spPr>
          <a:xfrm rot="14182473">
            <a:off x="7580097" y="3248132"/>
            <a:ext cx="172109" cy="230597"/>
          </a:xfrm>
          <a:prstGeom prst="downArrow">
            <a:avLst>
              <a:gd name="adj1" fmla="val 28859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309CE17B-3AE1-4E83-B194-6D205E4AF1C8}"/>
              </a:ext>
            </a:extLst>
          </p:cNvPr>
          <p:cNvSpPr/>
          <p:nvPr/>
        </p:nvSpPr>
        <p:spPr>
          <a:xfrm rot="14182473">
            <a:off x="8230627" y="3761883"/>
            <a:ext cx="172109" cy="230597"/>
          </a:xfrm>
          <a:prstGeom prst="downArrow">
            <a:avLst>
              <a:gd name="adj1" fmla="val 28859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F7411BC8-25BA-4A00-89B1-CC8ABA084605}"/>
              </a:ext>
            </a:extLst>
          </p:cNvPr>
          <p:cNvSpPr/>
          <p:nvPr/>
        </p:nvSpPr>
        <p:spPr>
          <a:xfrm rot="15379196">
            <a:off x="7794030" y="2845346"/>
            <a:ext cx="172109" cy="230597"/>
          </a:xfrm>
          <a:prstGeom prst="downArrow">
            <a:avLst>
              <a:gd name="adj1" fmla="val 28859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72CE87F8-A2CB-497C-A929-3DB234E51BBF}"/>
              </a:ext>
            </a:extLst>
          </p:cNvPr>
          <p:cNvSpPr/>
          <p:nvPr/>
        </p:nvSpPr>
        <p:spPr>
          <a:xfrm rot="15379196">
            <a:off x="8963306" y="2721341"/>
            <a:ext cx="172109" cy="230597"/>
          </a:xfrm>
          <a:prstGeom prst="downArrow">
            <a:avLst>
              <a:gd name="adj1" fmla="val 28859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FBB9FB51-54B2-4AE6-AB80-3C4C98F29F88}"/>
              </a:ext>
            </a:extLst>
          </p:cNvPr>
          <p:cNvSpPr/>
          <p:nvPr/>
        </p:nvSpPr>
        <p:spPr>
          <a:xfrm rot="15379196">
            <a:off x="7926411" y="2576100"/>
            <a:ext cx="172109" cy="230597"/>
          </a:xfrm>
          <a:prstGeom prst="downArrow">
            <a:avLst>
              <a:gd name="adj1" fmla="val 28859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8653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7CAB05A-BF3C-4C33-A77F-F553B50B20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067633"/>
              </p:ext>
            </p:extLst>
          </p:nvPr>
        </p:nvGraphicFramePr>
        <p:xfrm>
          <a:off x="1514475" y="873124"/>
          <a:ext cx="4248150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4248000" imgH="2880000" progId="Prism5.Document">
                  <p:embed/>
                </p:oleObj>
              </mc:Choice>
              <mc:Fallback>
                <p:oleObj name="Prism Project" r:id="rId2" imgW="4248000" imgH="2880000" progId="Prism5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BD2F11B-A32F-43E7-8189-8DA349664C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14475" y="873124"/>
                        <a:ext cx="4248150" cy="287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BEA1ACC-B3DB-4CA1-91EC-579425333B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438255"/>
              </p:ext>
            </p:extLst>
          </p:nvPr>
        </p:nvGraphicFramePr>
        <p:xfrm>
          <a:off x="7035800" y="873124"/>
          <a:ext cx="3384550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3384000" imgH="2880000" progId="Prism5.Document">
                  <p:embed/>
                </p:oleObj>
              </mc:Choice>
              <mc:Fallback>
                <p:oleObj name="Prism Project" r:id="rId4" imgW="3384000" imgH="2880000" progId="Prism5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C053F54-7665-484E-8908-C09443EEC6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35800" y="873124"/>
                        <a:ext cx="3384550" cy="287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1D46906-4908-4572-9019-98B58F9E99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2100641"/>
              </p:ext>
            </p:extLst>
          </p:nvPr>
        </p:nvGraphicFramePr>
        <p:xfrm>
          <a:off x="496888" y="3902075"/>
          <a:ext cx="3311525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6" imgW="3312000" imgH="2880000" progId="Prism5.Document">
                  <p:embed/>
                </p:oleObj>
              </mc:Choice>
              <mc:Fallback>
                <p:oleObj name="Prism Project" r:id="rId6" imgW="3312000" imgH="2880000" progId="Prism5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2E58A402-C7D5-4227-AB51-7C453E7AC0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6888" y="3902075"/>
                        <a:ext cx="3311525" cy="287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897FDA0-1827-400D-AFF1-C7A41EFF1C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524068"/>
              </p:ext>
            </p:extLst>
          </p:nvPr>
        </p:nvGraphicFramePr>
        <p:xfrm>
          <a:off x="4410075" y="3902074"/>
          <a:ext cx="3600450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8" imgW="3600000" imgH="2880000" progId="Prism5.Document">
                  <p:embed/>
                </p:oleObj>
              </mc:Choice>
              <mc:Fallback>
                <p:oleObj name="Prism Project" r:id="rId8" imgW="3600000" imgH="2880000" progId="Prism5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82551CB-B63C-4E28-922F-A8399BF726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10075" y="3902074"/>
                        <a:ext cx="3600450" cy="287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FBBFE06-2340-4BBF-BD15-CE0BE32DF4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594042"/>
              </p:ext>
            </p:extLst>
          </p:nvPr>
        </p:nvGraphicFramePr>
        <p:xfrm>
          <a:off x="8310562" y="3902073"/>
          <a:ext cx="3384550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0" imgW="3384000" imgH="2880000" progId="Prism5.Document">
                  <p:embed/>
                </p:oleObj>
              </mc:Choice>
              <mc:Fallback>
                <p:oleObj name="Prism Project" r:id="rId10" imgW="3384000" imgH="2880000" progId="Prism5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4862959-4734-4903-8657-54AAB274B9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310562" y="3902073"/>
                        <a:ext cx="3384550" cy="287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EAD7F18E-EFC4-40BE-B06A-54E3532DF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6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Back to Osteogenic differentiation with BMPs</a:t>
            </a:r>
          </a:p>
        </p:txBody>
      </p:sp>
    </p:spTree>
    <p:extLst>
      <p:ext uri="{BB962C8B-B14F-4D97-AF65-F5344CB8AC3E}">
        <p14:creationId xmlns:p14="http://schemas.microsoft.com/office/powerpoint/2010/main" val="402455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8253E6-F8A6-4548-93CB-2D4BB3E5F7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996" y="3309723"/>
            <a:ext cx="5047488" cy="3840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A16F0E-3E1E-44A9-AC55-46F4E24DF587}"/>
              </a:ext>
            </a:extLst>
          </p:cNvPr>
          <p:cNvSpPr txBox="1"/>
          <p:nvPr/>
        </p:nvSpPr>
        <p:spPr>
          <a:xfrm>
            <a:off x="8378695" y="2033181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P-SMAD 1/5/9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3EAFAB-1A3F-4895-B845-B48873D7E7E1}"/>
              </a:ext>
            </a:extLst>
          </p:cNvPr>
          <p:cNvSpPr txBox="1"/>
          <p:nvPr/>
        </p:nvSpPr>
        <p:spPr>
          <a:xfrm>
            <a:off x="8378695" y="2441089"/>
            <a:ext cx="782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Runx2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733C37-6C1F-4E83-BD01-5038B0BB32CA}"/>
              </a:ext>
            </a:extLst>
          </p:cNvPr>
          <p:cNvSpPr txBox="1"/>
          <p:nvPr/>
        </p:nvSpPr>
        <p:spPr>
          <a:xfrm>
            <a:off x="3419166" y="16421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CB447B-37D6-45AD-B06D-A0201AE38C48}"/>
              </a:ext>
            </a:extLst>
          </p:cNvPr>
          <p:cNvSpPr txBox="1"/>
          <p:nvPr/>
        </p:nvSpPr>
        <p:spPr>
          <a:xfrm>
            <a:off x="3769052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8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2A9D90-B089-4CF8-9809-7CE634F22579}"/>
              </a:ext>
            </a:extLst>
          </p:cNvPr>
          <p:cNvSpPr txBox="1"/>
          <p:nvPr/>
        </p:nvSpPr>
        <p:spPr>
          <a:xfrm>
            <a:off x="4145596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80E31B-5755-4AAD-B7F2-421CCA8768DB}"/>
              </a:ext>
            </a:extLst>
          </p:cNvPr>
          <p:cNvSpPr txBox="1"/>
          <p:nvPr/>
        </p:nvSpPr>
        <p:spPr>
          <a:xfrm>
            <a:off x="4542574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48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0EB093D-596E-4D3B-8454-7F8BF3577B6F}"/>
              </a:ext>
            </a:extLst>
          </p:cNvPr>
          <p:cNvCxnSpPr>
            <a:cxnSpLocks/>
          </p:cNvCxnSpPr>
          <p:nvPr/>
        </p:nvCxnSpPr>
        <p:spPr>
          <a:xfrm>
            <a:off x="3366129" y="1610474"/>
            <a:ext cx="246888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01FF53F-E14A-4601-A542-3681F8E1D316}"/>
              </a:ext>
            </a:extLst>
          </p:cNvPr>
          <p:cNvSpPr txBox="1"/>
          <p:nvPr/>
        </p:nvSpPr>
        <p:spPr>
          <a:xfrm>
            <a:off x="8378695" y="3288906"/>
            <a:ext cx="119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Dlx5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6161FB-DE50-47C6-B8AC-F88D6121F4D6}"/>
              </a:ext>
            </a:extLst>
          </p:cNvPr>
          <p:cNvSpPr txBox="1"/>
          <p:nvPr/>
        </p:nvSpPr>
        <p:spPr>
          <a:xfrm>
            <a:off x="8272102" y="1615728"/>
            <a:ext cx="1687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: BMP6 (h)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230790-C038-409C-872B-5850F0FB283B}"/>
              </a:ext>
            </a:extLst>
          </p:cNvPr>
          <p:cNvSpPr txBox="1"/>
          <p:nvPr/>
        </p:nvSpPr>
        <p:spPr>
          <a:xfrm>
            <a:off x="4974004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72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F1E07E-0AB2-4945-9037-0C765BB95EA3}"/>
              </a:ext>
            </a:extLst>
          </p:cNvPr>
          <p:cNvSpPr txBox="1"/>
          <p:nvPr/>
        </p:nvSpPr>
        <p:spPr>
          <a:xfrm>
            <a:off x="5376859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96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67A184-A91D-4C2C-8078-E3266F44B847}"/>
              </a:ext>
            </a:extLst>
          </p:cNvPr>
          <p:cNvSpPr txBox="1"/>
          <p:nvPr/>
        </p:nvSpPr>
        <p:spPr>
          <a:xfrm>
            <a:off x="5861232" y="16421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B18548-8F91-41B0-94C5-F2D14F5F1000}"/>
              </a:ext>
            </a:extLst>
          </p:cNvPr>
          <p:cNvSpPr txBox="1"/>
          <p:nvPr/>
        </p:nvSpPr>
        <p:spPr>
          <a:xfrm>
            <a:off x="6232367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8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148EF0-C6D7-42B2-ADFF-A2AA69D20E06}"/>
              </a:ext>
            </a:extLst>
          </p:cNvPr>
          <p:cNvSpPr txBox="1"/>
          <p:nvPr/>
        </p:nvSpPr>
        <p:spPr>
          <a:xfrm>
            <a:off x="6586196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24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D7E0C3-6BB2-4013-BAB5-7465E2A471EB}"/>
              </a:ext>
            </a:extLst>
          </p:cNvPr>
          <p:cNvSpPr txBox="1"/>
          <p:nvPr/>
        </p:nvSpPr>
        <p:spPr>
          <a:xfrm>
            <a:off x="7002224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48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3A65B0-53E0-41AC-8E6E-D14E90D32D49}"/>
              </a:ext>
            </a:extLst>
          </p:cNvPr>
          <p:cNvSpPr txBox="1"/>
          <p:nvPr/>
        </p:nvSpPr>
        <p:spPr>
          <a:xfrm>
            <a:off x="7433654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72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9E774C-A2F8-4AFC-85A7-9010C9F41779}"/>
              </a:ext>
            </a:extLst>
          </p:cNvPr>
          <p:cNvSpPr txBox="1"/>
          <p:nvPr/>
        </p:nvSpPr>
        <p:spPr>
          <a:xfrm>
            <a:off x="7855559" y="1642105"/>
            <a:ext cx="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96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AC1F3A-B3F8-49D7-9D1C-2C04CF7826F8}"/>
              </a:ext>
            </a:extLst>
          </p:cNvPr>
          <p:cNvSpPr txBox="1"/>
          <p:nvPr/>
        </p:nvSpPr>
        <p:spPr>
          <a:xfrm>
            <a:off x="4166950" y="124114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- FBS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56CD5E7-4BDE-4D6D-9CA0-502E13D9126B}"/>
              </a:ext>
            </a:extLst>
          </p:cNvPr>
          <p:cNvCxnSpPr>
            <a:cxnSpLocks/>
          </p:cNvCxnSpPr>
          <p:nvPr/>
        </p:nvCxnSpPr>
        <p:spPr>
          <a:xfrm>
            <a:off x="5880729" y="1610474"/>
            <a:ext cx="246888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7369AB7-230D-4336-AEDF-B1AC9D570D1E}"/>
              </a:ext>
            </a:extLst>
          </p:cNvPr>
          <p:cNvSpPr txBox="1"/>
          <p:nvPr/>
        </p:nvSpPr>
        <p:spPr>
          <a:xfrm>
            <a:off x="6805375" y="124114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+ FBS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948374BC-E945-4BC8-9A98-4BE4A34DC1F4}"/>
              </a:ext>
            </a:extLst>
          </p:cNvPr>
          <p:cNvSpPr txBox="1">
            <a:spLocks/>
          </p:cNvSpPr>
          <p:nvPr/>
        </p:nvSpPr>
        <p:spPr>
          <a:xfrm>
            <a:off x="977402" y="177282"/>
            <a:ext cx="10515600" cy="64565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2060"/>
                </a:solidFill>
                <a:latin typeface="+mn-lt"/>
              </a:rPr>
              <a:t>Osteogenic transcription factors increase in serum-free conditions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3474A1A-F943-4E52-ADBD-75BB09EB9F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996" y="3750001"/>
            <a:ext cx="5047488" cy="36576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5E39B3E-0432-41BA-AC6E-253ABCBF35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996" y="2879818"/>
            <a:ext cx="5047488" cy="36576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91EEA5F-AF5F-4C01-8C4C-2D3B553C5451}"/>
              </a:ext>
            </a:extLst>
          </p:cNvPr>
          <p:cNvSpPr txBox="1"/>
          <p:nvPr/>
        </p:nvSpPr>
        <p:spPr>
          <a:xfrm>
            <a:off x="8378695" y="370877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SMAD5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1A644B-C6E1-4687-923F-C41782B852A9}"/>
              </a:ext>
            </a:extLst>
          </p:cNvPr>
          <p:cNvSpPr txBox="1"/>
          <p:nvPr/>
        </p:nvSpPr>
        <p:spPr>
          <a:xfrm>
            <a:off x="8378695" y="2858542"/>
            <a:ext cx="119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Osterix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A63C6F1-5254-4229-81A0-DF023CD28E1A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9996" y="2467992"/>
            <a:ext cx="5047488" cy="3619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0E3807A-451F-4335-B626-7855C2DC4B9B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9996" y="2021453"/>
            <a:ext cx="5047488" cy="36576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10A6B266-2C73-4CEF-97F8-C0325A8086FD}"/>
              </a:ext>
            </a:extLst>
          </p:cNvPr>
          <p:cNvGrpSpPr/>
          <p:nvPr/>
        </p:nvGrpSpPr>
        <p:grpSpPr>
          <a:xfrm>
            <a:off x="3319996" y="4459416"/>
            <a:ext cx="6653648" cy="1591689"/>
            <a:chOff x="3319996" y="4916947"/>
            <a:chExt cx="6653648" cy="1591689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DF9BFA1-53BD-4FC0-839D-3FE06949B16B}"/>
                </a:ext>
              </a:extLst>
            </p:cNvPr>
            <p:cNvPicPr>
              <a:picLocks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9996" y="5710065"/>
              <a:ext cx="5047488" cy="36576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554F321-42B1-4C7B-B6C0-40E53858CC42}"/>
                </a:ext>
              </a:extLst>
            </p:cNvPr>
            <p:cNvPicPr>
              <a:picLocks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-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9996" y="6142876"/>
              <a:ext cx="5047488" cy="36576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DDF186B-9A2F-4C05-A435-F41FF7DA4234}"/>
                </a:ext>
              </a:extLst>
            </p:cNvPr>
            <p:cNvSpPr txBox="1"/>
            <p:nvPr/>
          </p:nvSpPr>
          <p:spPr>
            <a:xfrm>
              <a:off x="3419166" y="534959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18EEE08-941D-4676-91E7-A47DC21DF0C6}"/>
                </a:ext>
              </a:extLst>
            </p:cNvPr>
            <p:cNvSpPr txBox="1"/>
            <p:nvPr/>
          </p:nvSpPr>
          <p:spPr>
            <a:xfrm>
              <a:off x="3720852" y="5349595"/>
              <a:ext cx="615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0.25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31125AC-B6A7-4DD5-93BF-ADC2515A989A}"/>
                </a:ext>
              </a:extLst>
            </p:cNvPr>
            <p:cNvSpPr txBox="1"/>
            <p:nvPr/>
          </p:nvSpPr>
          <p:spPr>
            <a:xfrm>
              <a:off x="4202746" y="5349595"/>
              <a:ext cx="512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0.5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A900A178-4C71-4A68-9300-48AFF6907357}"/>
                </a:ext>
              </a:extLst>
            </p:cNvPr>
            <p:cNvCxnSpPr>
              <a:cxnSpLocks/>
            </p:cNvCxnSpPr>
            <p:nvPr/>
          </p:nvCxnSpPr>
          <p:spPr>
            <a:xfrm>
              <a:off x="3366129" y="5286279"/>
              <a:ext cx="246888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BC6E901-E785-4631-87C5-FAB251DDBC5B}"/>
                </a:ext>
              </a:extLst>
            </p:cNvPr>
            <p:cNvSpPr txBox="1"/>
            <p:nvPr/>
          </p:nvSpPr>
          <p:spPr>
            <a:xfrm>
              <a:off x="8272102" y="5291533"/>
              <a:ext cx="16874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: BMP6 (h)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4CC17A3-AC05-4520-B09C-1E4438FAF89C}"/>
                </a:ext>
              </a:extLst>
            </p:cNvPr>
            <p:cNvSpPr txBox="1"/>
            <p:nvPr/>
          </p:nvSpPr>
          <p:spPr>
            <a:xfrm>
              <a:off x="4166950" y="4916947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- FBS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B723DAE-E326-4DBA-BD4E-724C970C6E26}"/>
                </a:ext>
              </a:extLst>
            </p:cNvPr>
            <p:cNvCxnSpPr>
              <a:cxnSpLocks/>
            </p:cNvCxnSpPr>
            <p:nvPr/>
          </p:nvCxnSpPr>
          <p:spPr>
            <a:xfrm>
              <a:off x="5880729" y="5286279"/>
              <a:ext cx="246888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22A3072-5485-433A-8647-84859AFFE6A0}"/>
                </a:ext>
              </a:extLst>
            </p:cNvPr>
            <p:cNvSpPr txBox="1"/>
            <p:nvPr/>
          </p:nvSpPr>
          <p:spPr>
            <a:xfrm>
              <a:off x="6805375" y="4916947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+ FBS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59AE63-62E9-463C-90E3-9E1330D49B01}"/>
                </a:ext>
              </a:extLst>
            </p:cNvPr>
            <p:cNvSpPr txBox="1"/>
            <p:nvPr/>
          </p:nvSpPr>
          <p:spPr>
            <a:xfrm>
              <a:off x="4659603" y="534959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BD491D2-EF4D-4ABA-BA75-0936396E16C5}"/>
                </a:ext>
              </a:extLst>
            </p:cNvPr>
            <p:cNvSpPr txBox="1"/>
            <p:nvPr/>
          </p:nvSpPr>
          <p:spPr>
            <a:xfrm>
              <a:off x="5065964" y="534959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41173F7-8FA4-47A9-B1F6-CB9A01F48D43}"/>
                </a:ext>
              </a:extLst>
            </p:cNvPr>
            <p:cNvSpPr txBox="1"/>
            <p:nvPr/>
          </p:nvSpPr>
          <p:spPr>
            <a:xfrm>
              <a:off x="5439327" y="534959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4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AFBD6A7-58AD-4FE7-82C5-BC98ED82B272}"/>
                </a:ext>
              </a:extLst>
            </p:cNvPr>
            <p:cNvSpPr txBox="1"/>
            <p:nvPr/>
          </p:nvSpPr>
          <p:spPr>
            <a:xfrm>
              <a:off x="5876616" y="534959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8DF569-8B55-4758-83E2-47B95D1091E7}"/>
                </a:ext>
              </a:extLst>
            </p:cNvPr>
            <p:cNvSpPr txBox="1"/>
            <p:nvPr/>
          </p:nvSpPr>
          <p:spPr>
            <a:xfrm>
              <a:off x="6111627" y="5349595"/>
              <a:ext cx="615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0.25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7676586-6A99-4C44-AC51-896DC56E34F2}"/>
                </a:ext>
              </a:extLst>
            </p:cNvPr>
            <p:cNvSpPr txBox="1"/>
            <p:nvPr/>
          </p:nvSpPr>
          <p:spPr>
            <a:xfrm>
              <a:off x="6564946" y="5349595"/>
              <a:ext cx="512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0.5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8AA4EC8-D9A1-4A47-9230-F91B7E01B097}"/>
                </a:ext>
              </a:extLst>
            </p:cNvPr>
            <p:cNvSpPr txBox="1"/>
            <p:nvPr/>
          </p:nvSpPr>
          <p:spPr>
            <a:xfrm>
              <a:off x="7050378" y="534959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71F6C52-3519-427F-A4C3-5F73DCA12D4E}"/>
                </a:ext>
              </a:extLst>
            </p:cNvPr>
            <p:cNvSpPr txBox="1"/>
            <p:nvPr/>
          </p:nvSpPr>
          <p:spPr>
            <a:xfrm>
              <a:off x="7447214" y="534959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987FD91-EE90-4D62-948D-7EBC0D441EAD}"/>
                </a:ext>
              </a:extLst>
            </p:cNvPr>
            <p:cNvSpPr txBox="1"/>
            <p:nvPr/>
          </p:nvSpPr>
          <p:spPr>
            <a:xfrm>
              <a:off x="7868202" y="534959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53D8B56-1167-48F6-BB8A-A4C284F56890}"/>
                </a:ext>
              </a:extLst>
            </p:cNvPr>
            <p:cNvSpPr txBox="1"/>
            <p:nvPr/>
          </p:nvSpPr>
          <p:spPr>
            <a:xfrm>
              <a:off x="8395968" y="5718927"/>
              <a:ext cx="15776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P-SMAD 1/5/9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7AC002A-FC41-4E64-AAE3-02F8AEB8BBFE}"/>
                </a:ext>
              </a:extLst>
            </p:cNvPr>
            <p:cNvSpPr txBox="1"/>
            <p:nvPr/>
          </p:nvSpPr>
          <p:spPr>
            <a:xfrm>
              <a:off x="8395968" y="6107103"/>
              <a:ext cx="898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SMAD5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187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092E5-31C6-4F18-922F-771A66581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b="1" dirty="0">
                <a:solidFill>
                  <a:schemeClr val="accent2">
                    <a:lumMod val="75000"/>
                  </a:schemeClr>
                </a:solidFill>
              </a:rPr>
              <a:t>Cellular constituents</a:t>
            </a:r>
            <a:r>
              <a:rPr lang="en-US" sz="2600" b="1" dirty="0">
                <a:solidFill>
                  <a:srgbClr val="002060"/>
                </a:solidFill>
              </a:rPr>
              <a:t>-Chondrocytes, Osteoblasts and Osteoclasts</a:t>
            </a:r>
          </a:p>
          <a:p>
            <a:pPr marL="0" indent="0">
              <a:buNone/>
            </a:pPr>
            <a:r>
              <a:rPr lang="en-US" sz="2600" b="1" dirty="0">
                <a:solidFill>
                  <a:srgbClr val="002060"/>
                </a:solidFill>
              </a:rPr>
              <a:t>Common mesenchymal progenitor for chondrocytes and osteoblasts</a:t>
            </a:r>
          </a:p>
          <a:p>
            <a:pPr marL="0" indent="0">
              <a:buNone/>
            </a:pPr>
            <a:r>
              <a:rPr lang="en-US" sz="2600" b="1" dirty="0">
                <a:solidFill>
                  <a:srgbClr val="002060"/>
                </a:solidFill>
              </a:rPr>
              <a:t>Osteoclasts come from </a:t>
            </a:r>
            <a:r>
              <a:rPr lang="en-US" sz="2600" b="1" dirty="0" err="1">
                <a:solidFill>
                  <a:srgbClr val="002060"/>
                </a:solidFill>
              </a:rPr>
              <a:t>myelomonocytic</a:t>
            </a:r>
            <a:r>
              <a:rPr lang="en-US" sz="2600" b="1" dirty="0">
                <a:solidFill>
                  <a:srgbClr val="002060"/>
                </a:solidFill>
              </a:rPr>
              <a:t> lineage</a:t>
            </a: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r>
              <a:rPr lang="en-US" sz="2600" b="1" dirty="0">
                <a:solidFill>
                  <a:schemeClr val="accent2">
                    <a:lumMod val="75000"/>
                  </a:schemeClr>
                </a:solidFill>
              </a:rPr>
              <a:t>Acellular constituents</a:t>
            </a:r>
            <a:r>
              <a:rPr lang="en-US" sz="2600" b="1" dirty="0">
                <a:solidFill>
                  <a:srgbClr val="002060"/>
                </a:solidFill>
              </a:rPr>
              <a:t>-Matrix consisting of collagen fibers, </a:t>
            </a:r>
            <a:r>
              <a:rPr lang="en-US" sz="2600" b="1" dirty="0" err="1">
                <a:solidFill>
                  <a:srgbClr val="002060"/>
                </a:solidFill>
              </a:rPr>
              <a:t>hydroxylapatite</a:t>
            </a:r>
            <a:endParaRPr lang="en-US" sz="2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F9B4E9-9DEC-4888-A5F8-5CFAC5A03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Constituents of bone</a:t>
            </a:r>
          </a:p>
        </p:txBody>
      </p:sp>
    </p:spTree>
    <p:extLst>
      <p:ext uri="{BB962C8B-B14F-4D97-AF65-F5344CB8AC3E}">
        <p14:creationId xmlns:p14="http://schemas.microsoft.com/office/powerpoint/2010/main" val="31677095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8DDC58-70BD-420E-A09E-30C08D1D0A63}"/>
              </a:ext>
            </a:extLst>
          </p:cNvPr>
          <p:cNvSpPr txBox="1">
            <a:spLocks/>
          </p:cNvSpPr>
          <p:nvPr/>
        </p:nvSpPr>
        <p:spPr>
          <a:xfrm>
            <a:off x="987568" y="83976"/>
            <a:ext cx="10515600" cy="5158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2060"/>
                </a:solidFill>
                <a:latin typeface="+mn-lt"/>
              </a:rPr>
              <a:t>Runx2 is required for BMP induced alkaline phosphatase expression in response to BMP 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EF6083A-CB60-4ABE-882D-9AD4CBFABF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521812"/>
              </p:ext>
            </p:extLst>
          </p:nvPr>
        </p:nvGraphicFramePr>
        <p:xfrm>
          <a:off x="4819946" y="879323"/>
          <a:ext cx="4060800" cy="264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5076000" imgH="3312000" progId="Prism5.Document">
                  <p:embed/>
                </p:oleObj>
              </mc:Choice>
              <mc:Fallback>
                <p:oleObj name="Prism Project" r:id="rId2" imgW="5076000" imgH="3312000" progId="Prism5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9EF6083A-CB60-4ABE-882D-9AD4CBFABF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819946" y="879323"/>
                        <a:ext cx="4060800" cy="264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AF16FAE-60DC-4B4B-A639-3782F662DB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27713" y="823452"/>
          <a:ext cx="2879725" cy="264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3600000" imgH="3312000" progId="Prism5.Document">
                  <p:embed/>
                </p:oleObj>
              </mc:Choice>
              <mc:Fallback>
                <p:oleObj name="Prism Project" r:id="rId4" imgW="3600000" imgH="3312000" progId="Prism5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DAF16FAE-60DC-4B4B-A639-3782F662DB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27713" y="823452"/>
                        <a:ext cx="2879725" cy="2649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CCA847F-B6A4-470B-9AE4-B0FD0FC6D5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516705"/>
              </p:ext>
            </p:extLst>
          </p:nvPr>
        </p:nvGraphicFramePr>
        <p:xfrm>
          <a:off x="4719267" y="3975541"/>
          <a:ext cx="2649538" cy="264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6" imgW="3312000" imgH="3312000" progId="Prism5.Document">
                  <p:embed/>
                </p:oleObj>
              </mc:Choice>
              <mc:Fallback>
                <p:oleObj name="Prism Project" r:id="rId6" imgW="3312000" imgH="3312000" progId="Prism5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CCA847F-B6A4-470B-9AE4-B0FD0FC6D5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19267" y="3975541"/>
                        <a:ext cx="2649538" cy="2649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1EBF4D9-E0C2-435A-AFC1-684F852D7340}"/>
              </a:ext>
            </a:extLst>
          </p:cNvPr>
          <p:cNvSpPr txBox="1"/>
          <p:nvPr/>
        </p:nvSpPr>
        <p:spPr>
          <a:xfrm>
            <a:off x="3054812" y="2894262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: BMP-6 (h)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A8C16C-05DB-4C66-A42C-AFB7B94708F3}"/>
              </a:ext>
            </a:extLst>
          </p:cNvPr>
          <p:cNvSpPr txBox="1"/>
          <p:nvPr/>
        </p:nvSpPr>
        <p:spPr>
          <a:xfrm>
            <a:off x="768999" y="289426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BF9D15-79FA-4354-B8C8-F76EFC16D5E4}"/>
              </a:ext>
            </a:extLst>
          </p:cNvPr>
          <p:cNvSpPr txBox="1"/>
          <p:nvPr/>
        </p:nvSpPr>
        <p:spPr>
          <a:xfrm>
            <a:off x="1088456" y="28942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056050-73E2-486A-8A53-0B6779081C09}"/>
              </a:ext>
            </a:extLst>
          </p:cNvPr>
          <p:cNvSpPr txBox="1"/>
          <p:nvPr/>
        </p:nvSpPr>
        <p:spPr>
          <a:xfrm>
            <a:off x="1469184" y="28942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6E119D-DBC4-49F8-99D9-28C5C8E911A5}"/>
              </a:ext>
            </a:extLst>
          </p:cNvPr>
          <p:cNvSpPr txBox="1"/>
          <p:nvPr/>
        </p:nvSpPr>
        <p:spPr>
          <a:xfrm>
            <a:off x="1925449" y="289426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4F7F91-6865-47EC-8A1D-3A67394E8CD0}"/>
              </a:ext>
            </a:extLst>
          </p:cNvPr>
          <p:cNvSpPr txBox="1"/>
          <p:nvPr/>
        </p:nvSpPr>
        <p:spPr>
          <a:xfrm>
            <a:off x="2253509" y="28942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09CADE-1DCA-4AA8-8F02-0484B1552CAF}"/>
              </a:ext>
            </a:extLst>
          </p:cNvPr>
          <p:cNvSpPr txBox="1"/>
          <p:nvPr/>
        </p:nvSpPr>
        <p:spPr>
          <a:xfrm>
            <a:off x="2683605" y="28942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5676C8-FEB2-48D2-9FB1-B0B716E74B5E}"/>
              </a:ext>
            </a:extLst>
          </p:cNvPr>
          <p:cNvSpPr txBox="1"/>
          <p:nvPr/>
        </p:nvSpPr>
        <p:spPr>
          <a:xfrm>
            <a:off x="3140665" y="322335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Runx2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3977E0-C761-452D-9B91-D84124AD6A0E}"/>
              </a:ext>
            </a:extLst>
          </p:cNvPr>
          <p:cNvSpPr txBox="1"/>
          <p:nvPr/>
        </p:nvSpPr>
        <p:spPr>
          <a:xfrm>
            <a:off x="3140665" y="3697746"/>
            <a:ext cx="846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Osterix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A94573-A7B3-4990-90BD-0470549161C5}"/>
              </a:ext>
            </a:extLst>
          </p:cNvPr>
          <p:cNvSpPr txBox="1"/>
          <p:nvPr/>
        </p:nvSpPr>
        <p:spPr>
          <a:xfrm>
            <a:off x="3140665" y="4131913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Dlx5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E93694-A7EF-452E-83B9-2F603E9418C3}"/>
              </a:ext>
            </a:extLst>
          </p:cNvPr>
          <p:cNvSpPr txBox="1"/>
          <p:nvPr/>
        </p:nvSpPr>
        <p:spPr>
          <a:xfrm>
            <a:off x="3137498" y="4503888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20FD04E-32EA-43C9-98BE-E718955DF4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8312" y="3658190"/>
            <a:ext cx="2468880" cy="36576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A9F0D29-1611-4948-A118-64888F2429C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8312" y="3240266"/>
            <a:ext cx="2468880" cy="3657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F785892-492E-4199-BB93-985C7E0629E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8312" y="4082050"/>
            <a:ext cx="2468880" cy="3657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1E1C253-D2CC-4A9E-9B9A-11B7D3F2590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2422" y="4503888"/>
            <a:ext cx="2468880" cy="365760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1E0FE54-38B3-478C-A448-603C85F062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026950"/>
              </p:ext>
            </p:extLst>
          </p:nvPr>
        </p:nvGraphicFramePr>
        <p:xfrm>
          <a:off x="102641" y="745068"/>
          <a:ext cx="4471200" cy="2252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6" imgW="4860000" imgH="2448000" progId="Prism5.Document">
                  <p:embed/>
                </p:oleObj>
              </mc:Choice>
              <mc:Fallback>
                <p:oleObj name="Prism Project" r:id="rId16" imgW="4860000" imgH="2448000" progId="Prism5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1E0FE54-38B3-478C-A448-603C85F062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2641" y="745068"/>
                        <a:ext cx="4471200" cy="2252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Group 36">
            <a:extLst>
              <a:ext uri="{FF2B5EF4-FFF2-40B4-BE49-F238E27FC236}">
                <a16:creationId xmlns:a16="http://schemas.microsoft.com/office/drawing/2014/main" id="{AC02098D-68A3-4744-A665-75CB9693E404}"/>
              </a:ext>
            </a:extLst>
          </p:cNvPr>
          <p:cNvGrpSpPr/>
          <p:nvPr/>
        </p:nvGrpSpPr>
        <p:grpSpPr>
          <a:xfrm>
            <a:off x="1118184" y="5146422"/>
            <a:ext cx="2172140" cy="1671650"/>
            <a:chOff x="5050042" y="1467578"/>
            <a:chExt cx="2172140" cy="167165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31CBE03-FE8D-4CC6-BAF0-58F2E6A94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050042" y="1765403"/>
              <a:ext cx="723066" cy="1373825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D1010CC-1E5B-4B98-88EA-3AD7B0B73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5819234" y="1765402"/>
              <a:ext cx="723066" cy="1373826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2BF3308-23C6-48F3-B986-90F9F3B683DF}"/>
                </a:ext>
              </a:extLst>
            </p:cNvPr>
            <p:cNvSpPr txBox="1"/>
            <p:nvPr/>
          </p:nvSpPr>
          <p:spPr>
            <a:xfrm>
              <a:off x="5058166" y="1467578"/>
              <a:ext cx="725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Control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2D30DBD-D231-4A5A-B3C6-6472324792D2}"/>
                </a:ext>
              </a:extLst>
            </p:cNvPr>
            <p:cNvSpPr txBox="1"/>
            <p:nvPr/>
          </p:nvSpPr>
          <p:spPr>
            <a:xfrm>
              <a:off x="5848994" y="1467578"/>
              <a:ext cx="639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Runx2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5D0BD5C-DC78-429B-8A9B-8A14F338062F}"/>
                </a:ext>
              </a:extLst>
            </p:cNvPr>
            <p:cNvSpPr txBox="1"/>
            <p:nvPr/>
          </p:nvSpPr>
          <p:spPr>
            <a:xfrm>
              <a:off x="6489289" y="1919290"/>
              <a:ext cx="7152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- BMP2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7344A0A-32E3-43B4-8055-35703DC42AD8}"/>
                </a:ext>
              </a:extLst>
            </p:cNvPr>
            <p:cNvSpPr txBox="1"/>
            <p:nvPr/>
          </p:nvSpPr>
          <p:spPr>
            <a:xfrm>
              <a:off x="6471656" y="2593397"/>
              <a:ext cx="750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+ BMP2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64326226-31B4-413B-94F8-E15755324640}"/>
              </a:ext>
            </a:extLst>
          </p:cNvPr>
          <p:cNvSpPr txBox="1"/>
          <p:nvPr/>
        </p:nvSpPr>
        <p:spPr>
          <a:xfrm>
            <a:off x="427436" y="5141439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siRNA: </a:t>
            </a:r>
          </a:p>
        </p:txBody>
      </p: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8266DFCC-7672-4BAD-BE59-D1676C27343C}"/>
              </a:ext>
            </a:extLst>
          </p:cNvPr>
          <p:cNvGrpSpPr/>
          <p:nvPr/>
        </p:nvGrpSpPr>
        <p:grpSpPr>
          <a:xfrm>
            <a:off x="7558451" y="4557888"/>
            <a:ext cx="4523717" cy="1484738"/>
            <a:chOff x="1922588" y="4367525"/>
            <a:chExt cx="4523717" cy="1484738"/>
          </a:xfrm>
        </p:grpSpPr>
        <p:grpSp>
          <p:nvGrpSpPr>
            <p:cNvPr id="479" name="Group 478">
              <a:extLst>
                <a:ext uri="{FF2B5EF4-FFF2-40B4-BE49-F238E27FC236}">
                  <a16:creationId xmlns:a16="http://schemas.microsoft.com/office/drawing/2014/main" id="{D1204005-BE91-4319-87F9-28968C6EB593}"/>
                </a:ext>
              </a:extLst>
            </p:cNvPr>
            <p:cNvGrpSpPr/>
            <p:nvPr/>
          </p:nvGrpSpPr>
          <p:grpSpPr>
            <a:xfrm>
              <a:off x="2913237" y="5087609"/>
              <a:ext cx="583414" cy="152656"/>
              <a:chOff x="2372739" y="4517219"/>
              <a:chExt cx="1155975" cy="471874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513" name="Teardrop 512">
                <a:extLst>
                  <a:ext uri="{FF2B5EF4-FFF2-40B4-BE49-F238E27FC236}">
                    <a16:creationId xmlns:a16="http://schemas.microsoft.com/office/drawing/2014/main" id="{FD5732F9-AED3-4BC1-B1A1-FC15D9F57DBC}"/>
                  </a:ext>
                </a:extLst>
              </p:cNvPr>
              <p:cNvSpPr/>
              <p:nvPr/>
            </p:nvSpPr>
            <p:spPr>
              <a:xfrm rot="12264261">
                <a:off x="2372739" y="4517219"/>
                <a:ext cx="1155975" cy="471874"/>
              </a:xfrm>
              <a:prstGeom prst="teardrop">
                <a:avLst>
                  <a:gd name="adj" fmla="val 46152"/>
                </a:avLst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4" name="TextBox 513">
                <a:extLst>
                  <a:ext uri="{FF2B5EF4-FFF2-40B4-BE49-F238E27FC236}">
                    <a16:creationId xmlns:a16="http://schemas.microsoft.com/office/drawing/2014/main" id="{C87BBC34-C77B-4CB2-9A21-5F3241D2816B}"/>
                  </a:ext>
                </a:extLst>
              </p:cNvPr>
              <p:cNvSpPr txBox="1"/>
              <p:nvPr/>
            </p:nvSpPr>
            <p:spPr>
              <a:xfrm rot="1689602">
                <a:off x="2639402" y="4582996"/>
                <a:ext cx="672168" cy="3161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Smad4</a:t>
                </a:r>
              </a:p>
            </p:txBody>
          </p:sp>
        </p:grpSp>
        <p:sp>
          <p:nvSpPr>
            <p:cNvPr id="480" name="Oval 11">
              <a:extLst>
                <a:ext uri="{FF2B5EF4-FFF2-40B4-BE49-F238E27FC236}">
                  <a16:creationId xmlns:a16="http://schemas.microsoft.com/office/drawing/2014/main" id="{BBA5290F-5215-47C7-A5CD-68992E49A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9923" y="5149917"/>
              <a:ext cx="539528" cy="211454"/>
            </a:xfrm>
            <a:custGeom>
              <a:avLst/>
              <a:gdLst>
                <a:gd name="connsiteX0" fmla="*/ 0 w 523875"/>
                <a:gd name="connsiteY0" fmla="*/ 184666 h 369332"/>
                <a:gd name="connsiteX1" fmla="*/ 261938 w 523875"/>
                <a:gd name="connsiteY1" fmla="*/ 0 h 369332"/>
                <a:gd name="connsiteX2" fmla="*/ 523876 w 523875"/>
                <a:gd name="connsiteY2" fmla="*/ 184666 h 369332"/>
                <a:gd name="connsiteX3" fmla="*/ 261938 w 523875"/>
                <a:gd name="connsiteY3" fmla="*/ 369332 h 369332"/>
                <a:gd name="connsiteX4" fmla="*/ 0 w 523875"/>
                <a:gd name="connsiteY4" fmla="*/ 184666 h 369332"/>
                <a:gd name="connsiteX0" fmla="*/ 0 w 438151"/>
                <a:gd name="connsiteY0" fmla="*/ 194213 h 369378"/>
                <a:gd name="connsiteX1" fmla="*/ 176213 w 438151"/>
                <a:gd name="connsiteY1" fmla="*/ 22 h 369378"/>
                <a:gd name="connsiteX2" fmla="*/ 438151 w 438151"/>
                <a:gd name="connsiteY2" fmla="*/ 184688 h 369378"/>
                <a:gd name="connsiteX3" fmla="*/ 176213 w 438151"/>
                <a:gd name="connsiteY3" fmla="*/ 369354 h 369378"/>
                <a:gd name="connsiteX4" fmla="*/ 0 w 438151"/>
                <a:gd name="connsiteY4" fmla="*/ 194213 h 369378"/>
                <a:gd name="connsiteX0" fmla="*/ 0 w 390526"/>
                <a:gd name="connsiteY0" fmla="*/ 175165 h 369378"/>
                <a:gd name="connsiteX1" fmla="*/ 128588 w 390526"/>
                <a:gd name="connsiteY1" fmla="*/ 24 h 369378"/>
                <a:gd name="connsiteX2" fmla="*/ 390526 w 390526"/>
                <a:gd name="connsiteY2" fmla="*/ 184690 h 369378"/>
                <a:gd name="connsiteX3" fmla="*/ 128588 w 390526"/>
                <a:gd name="connsiteY3" fmla="*/ 369356 h 369378"/>
                <a:gd name="connsiteX4" fmla="*/ 0 w 390526"/>
                <a:gd name="connsiteY4" fmla="*/ 175165 h 369378"/>
                <a:gd name="connsiteX0" fmla="*/ 0 w 457201"/>
                <a:gd name="connsiteY0" fmla="*/ 175455 h 369814"/>
                <a:gd name="connsiteX1" fmla="*/ 128588 w 457201"/>
                <a:gd name="connsiteY1" fmla="*/ 314 h 369814"/>
                <a:gd name="connsiteX2" fmla="*/ 457201 w 457201"/>
                <a:gd name="connsiteY2" fmla="*/ 146880 h 369814"/>
                <a:gd name="connsiteX3" fmla="*/ 128588 w 457201"/>
                <a:gd name="connsiteY3" fmla="*/ 369646 h 369814"/>
                <a:gd name="connsiteX4" fmla="*/ 0 w 457201"/>
                <a:gd name="connsiteY4" fmla="*/ 175455 h 369814"/>
                <a:gd name="connsiteX0" fmla="*/ 470 w 457671"/>
                <a:gd name="connsiteY0" fmla="*/ 175455 h 407844"/>
                <a:gd name="connsiteX1" fmla="*/ 129058 w 457671"/>
                <a:gd name="connsiteY1" fmla="*/ 314 h 407844"/>
                <a:gd name="connsiteX2" fmla="*/ 457671 w 457671"/>
                <a:gd name="connsiteY2" fmla="*/ 146880 h 407844"/>
                <a:gd name="connsiteX3" fmla="*/ 167158 w 457671"/>
                <a:gd name="connsiteY3" fmla="*/ 407746 h 407844"/>
                <a:gd name="connsiteX4" fmla="*/ 470 w 457671"/>
                <a:gd name="connsiteY4" fmla="*/ 175455 h 407844"/>
                <a:gd name="connsiteX0" fmla="*/ 3202 w 460403"/>
                <a:gd name="connsiteY0" fmla="*/ 175455 h 407844"/>
                <a:gd name="connsiteX1" fmla="*/ 312765 w 460403"/>
                <a:gd name="connsiteY1" fmla="*/ 314 h 407844"/>
                <a:gd name="connsiteX2" fmla="*/ 460403 w 460403"/>
                <a:gd name="connsiteY2" fmla="*/ 146880 h 407844"/>
                <a:gd name="connsiteX3" fmla="*/ 169890 w 460403"/>
                <a:gd name="connsiteY3" fmla="*/ 407746 h 407844"/>
                <a:gd name="connsiteX4" fmla="*/ 3202 w 460403"/>
                <a:gd name="connsiteY4" fmla="*/ 175455 h 407844"/>
                <a:gd name="connsiteX0" fmla="*/ 35 w 457236"/>
                <a:gd name="connsiteY0" fmla="*/ 175455 h 398324"/>
                <a:gd name="connsiteX1" fmla="*/ 309598 w 457236"/>
                <a:gd name="connsiteY1" fmla="*/ 314 h 398324"/>
                <a:gd name="connsiteX2" fmla="*/ 457236 w 457236"/>
                <a:gd name="connsiteY2" fmla="*/ 146880 h 398324"/>
                <a:gd name="connsiteX3" fmla="*/ 290548 w 457236"/>
                <a:gd name="connsiteY3" fmla="*/ 398221 h 398324"/>
                <a:gd name="connsiteX4" fmla="*/ 35 w 457236"/>
                <a:gd name="connsiteY4" fmla="*/ 175455 h 398324"/>
                <a:gd name="connsiteX0" fmla="*/ 38 w 438189"/>
                <a:gd name="connsiteY0" fmla="*/ 165765 h 398100"/>
                <a:gd name="connsiteX1" fmla="*/ 290551 w 438189"/>
                <a:gd name="connsiteY1" fmla="*/ 149 h 398100"/>
                <a:gd name="connsiteX2" fmla="*/ 438189 w 438189"/>
                <a:gd name="connsiteY2" fmla="*/ 146715 h 398100"/>
                <a:gd name="connsiteX3" fmla="*/ 271501 w 438189"/>
                <a:gd name="connsiteY3" fmla="*/ 398056 h 398100"/>
                <a:gd name="connsiteX4" fmla="*/ 38 w 438189"/>
                <a:gd name="connsiteY4" fmla="*/ 165765 h 398100"/>
                <a:gd name="connsiteX0" fmla="*/ 39 w 523915"/>
                <a:gd name="connsiteY0" fmla="*/ 165635 h 397941"/>
                <a:gd name="connsiteX1" fmla="*/ 290552 w 523915"/>
                <a:gd name="connsiteY1" fmla="*/ 19 h 397941"/>
                <a:gd name="connsiteX2" fmla="*/ 523915 w 523915"/>
                <a:gd name="connsiteY2" fmla="*/ 175160 h 397941"/>
                <a:gd name="connsiteX3" fmla="*/ 271502 w 523915"/>
                <a:gd name="connsiteY3" fmla="*/ 397926 h 397941"/>
                <a:gd name="connsiteX4" fmla="*/ 39 w 523915"/>
                <a:gd name="connsiteY4" fmla="*/ 165635 h 3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15" h="397941">
                  <a:moveTo>
                    <a:pt x="39" y="165635"/>
                  </a:moveTo>
                  <a:cubicBezTo>
                    <a:pt x="3214" y="99317"/>
                    <a:pt x="203239" y="-1569"/>
                    <a:pt x="290552" y="19"/>
                  </a:cubicBezTo>
                  <a:cubicBezTo>
                    <a:pt x="377865" y="1607"/>
                    <a:pt x="523915" y="73172"/>
                    <a:pt x="523915" y="175160"/>
                  </a:cubicBezTo>
                  <a:cubicBezTo>
                    <a:pt x="523915" y="277148"/>
                    <a:pt x="358815" y="399514"/>
                    <a:pt x="271502" y="397926"/>
                  </a:cubicBezTo>
                  <a:cubicBezTo>
                    <a:pt x="184189" y="396339"/>
                    <a:pt x="-3136" y="231953"/>
                    <a:pt x="39" y="165635"/>
                  </a:cubicBezTo>
                  <a:close/>
                </a:path>
              </a:pathLst>
            </a:custGeom>
            <a:solidFill>
              <a:srgbClr val="16BAB6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 dirty="0">
                  <a:latin typeface="Arial" panose="020B0604020202020204" pitchFamily="34" charset="0"/>
                </a:rPr>
                <a:t>SBE</a:t>
              </a:r>
            </a:p>
          </p:txBody>
        </p:sp>
        <p:grpSp>
          <p:nvGrpSpPr>
            <p:cNvPr id="481" name="Group 480">
              <a:extLst>
                <a:ext uri="{FF2B5EF4-FFF2-40B4-BE49-F238E27FC236}">
                  <a16:creationId xmlns:a16="http://schemas.microsoft.com/office/drawing/2014/main" id="{5C1D4926-79F6-44BA-80B8-18BC164F0E0C}"/>
                </a:ext>
              </a:extLst>
            </p:cNvPr>
            <p:cNvGrpSpPr/>
            <p:nvPr/>
          </p:nvGrpSpPr>
          <p:grpSpPr>
            <a:xfrm>
              <a:off x="3329291" y="4701890"/>
              <a:ext cx="267303" cy="209892"/>
              <a:chOff x="2939687" y="4345323"/>
              <a:chExt cx="267303" cy="209892"/>
            </a:xfrm>
          </p:grpSpPr>
          <p:cxnSp>
            <p:nvCxnSpPr>
              <p:cNvPr id="511" name="Straight Connector 366">
                <a:extLst>
                  <a:ext uri="{FF2B5EF4-FFF2-40B4-BE49-F238E27FC236}">
                    <a16:creationId xmlns:a16="http://schemas.microsoft.com/office/drawing/2014/main" id="{72911022-04FF-4850-8680-B307F1A11E7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939687" y="4351569"/>
                <a:ext cx="267303" cy="1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prstDash val="solid"/>
                <a:round/>
                <a:headEnd/>
                <a:tailEnd type="triangle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2" name="Straight Connector 368">
                <a:extLst>
                  <a:ext uri="{FF2B5EF4-FFF2-40B4-BE49-F238E27FC236}">
                    <a16:creationId xmlns:a16="http://schemas.microsoft.com/office/drawing/2014/main" id="{37AB47B2-13C0-4B41-B44B-8C5A72A406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950136" y="4345323"/>
                <a:ext cx="0" cy="209892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82" name="Group 481">
              <a:extLst>
                <a:ext uri="{FF2B5EF4-FFF2-40B4-BE49-F238E27FC236}">
                  <a16:creationId xmlns:a16="http://schemas.microsoft.com/office/drawing/2014/main" id="{92801727-57D7-4883-A2B2-F605BEA24B04}"/>
                </a:ext>
              </a:extLst>
            </p:cNvPr>
            <p:cNvGrpSpPr/>
            <p:nvPr/>
          </p:nvGrpSpPr>
          <p:grpSpPr>
            <a:xfrm>
              <a:off x="2504720" y="4914910"/>
              <a:ext cx="614454" cy="276892"/>
              <a:chOff x="5623586" y="1951847"/>
              <a:chExt cx="1536134" cy="692230"/>
            </a:xfrm>
          </p:grpSpPr>
          <p:sp>
            <p:nvSpPr>
              <p:cNvPr id="509" name="Rectangle: Top Corners One Rounded and One Snipped 508">
                <a:extLst>
                  <a:ext uri="{FF2B5EF4-FFF2-40B4-BE49-F238E27FC236}">
                    <a16:creationId xmlns:a16="http://schemas.microsoft.com/office/drawing/2014/main" id="{8A73A971-5FA8-40EF-9463-AF36938D0F90}"/>
                  </a:ext>
                </a:extLst>
              </p:cNvPr>
              <p:cNvSpPr/>
              <p:nvPr/>
            </p:nvSpPr>
            <p:spPr>
              <a:xfrm>
                <a:off x="5623586" y="2091147"/>
                <a:ext cx="1384324" cy="552930"/>
              </a:xfrm>
              <a:prstGeom prst="snipRoundRect">
                <a:avLst>
                  <a:gd name="adj1" fmla="val 50000"/>
                  <a:gd name="adj2" fmla="val 35146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err="1">
                    <a:solidFill>
                      <a:schemeClr val="tx1"/>
                    </a:solidFill>
                  </a:rPr>
                  <a:t>Smad</a:t>
                </a:r>
                <a:r>
                  <a:rPr lang="en-US" sz="1000" dirty="0">
                    <a:solidFill>
                      <a:schemeClr val="tx1"/>
                    </a:solidFill>
                  </a:rPr>
                  <a:t> 1/5/8</a:t>
                </a:r>
              </a:p>
            </p:txBody>
          </p:sp>
          <p:sp>
            <p:nvSpPr>
              <p:cNvPr id="510" name="8-Point Star 14">
                <a:extLst>
                  <a:ext uri="{FF2B5EF4-FFF2-40B4-BE49-F238E27FC236}">
                    <a16:creationId xmlns:a16="http://schemas.microsoft.com/office/drawing/2014/main" id="{D1AE8D6E-E6B6-4C67-8FBE-4AC90F953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6710" y="1951847"/>
                <a:ext cx="323010" cy="301753"/>
              </a:xfrm>
              <a:prstGeom prst="star8">
                <a:avLst>
                  <a:gd name="adj" fmla="val 37500"/>
                </a:avLst>
              </a:prstGeom>
              <a:solidFill>
                <a:srgbClr val="F5FA26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kumimoji="0" lang="ko-KR" altLang="en-US" sz="1100" b="1" dirty="0"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  <p:sp>
          <p:nvSpPr>
            <p:cNvPr id="483" name="Oval 11">
              <a:extLst>
                <a:ext uri="{FF2B5EF4-FFF2-40B4-BE49-F238E27FC236}">
                  <a16:creationId xmlns:a16="http://schemas.microsoft.com/office/drawing/2014/main" id="{92C7CD53-0A51-4213-9B3B-9FD5D3AE4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027" y="5139304"/>
              <a:ext cx="451822" cy="235726"/>
            </a:xfrm>
            <a:custGeom>
              <a:avLst/>
              <a:gdLst>
                <a:gd name="connsiteX0" fmla="*/ 0 w 523875"/>
                <a:gd name="connsiteY0" fmla="*/ 184666 h 369332"/>
                <a:gd name="connsiteX1" fmla="*/ 261938 w 523875"/>
                <a:gd name="connsiteY1" fmla="*/ 0 h 369332"/>
                <a:gd name="connsiteX2" fmla="*/ 523876 w 523875"/>
                <a:gd name="connsiteY2" fmla="*/ 184666 h 369332"/>
                <a:gd name="connsiteX3" fmla="*/ 261938 w 523875"/>
                <a:gd name="connsiteY3" fmla="*/ 369332 h 369332"/>
                <a:gd name="connsiteX4" fmla="*/ 0 w 523875"/>
                <a:gd name="connsiteY4" fmla="*/ 184666 h 369332"/>
                <a:gd name="connsiteX0" fmla="*/ 0 w 438151"/>
                <a:gd name="connsiteY0" fmla="*/ 194213 h 369378"/>
                <a:gd name="connsiteX1" fmla="*/ 176213 w 438151"/>
                <a:gd name="connsiteY1" fmla="*/ 22 h 369378"/>
                <a:gd name="connsiteX2" fmla="*/ 438151 w 438151"/>
                <a:gd name="connsiteY2" fmla="*/ 184688 h 369378"/>
                <a:gd name="connsiteX3" fmla="*/ 176213 w 438151"/>
                <a:gd name="connsiteY3" fmla="*/ 369354 h 369378"/>
                <a:gd name="connsiteX4" fmla="*/ 0 w 438151"/>
                <a:gd name="connsiteY4" fmla="*/ 194213 h 369378"/>
                <a:gd name="connsiteX0" fmla="*/ 0 w 390526"/>
                <a:gd name="connsiteY0" fmla="*/ 175165 h 369378"/>
                <a:gd name="connsiteX1" fmla="*/ 128588 w 390526"/>
                <a:gd name="connsiteY1" fmla="*/ 24 h 369378"/>
                <a:gd name="connsiteX2" fmla="*/ 390526 w 390526"/>
                <a:gd name="connsiteY2" fmla="*/ 184690 h 369378"/>
                <a:gd name="connsiteX3" fmla="*/ 128588 w 390526"/>
                <a:gd name="connsiteY3" fmla="*/ 369356 h 369378"/>
                <a:gd name="connsiteX4" fmla="*/ 0 w 390526"/>
                <a:gd name="connsiteY4" fmla="*/ 175165 h 369378"/>
                <a:gd name="connsiteX0" fmla="*/ 0 w 457201"/>
                <a:gd name="connsiteY0" fmla="*/ 175455 h 369814"/>
                <a:gd name="connsiteX1" fmla="*/ 128588 w 457201"/>
                <a:gd name="connsiteY1" fmla="*/ 314 h 369814"/>
                <a:gd name="connsiteX2" fmla="*/ 457201 w 457201"/>
                <a:gd name="connsiteY2" fmla="*/ 146880 h 369814"/>
                <a:gd name="connsiteX3" fmla="*/ 128588 w 457201"/>
                <a:gd name="connsiteY3" fmla="*/ 369646 h 369814"/>
                <a:gd name="connsiteX4" fmla="*/ 0 w 457201"/>
                <a:gd name="connsiteY4" fmla="*/ 175455 h 369814"/>
                <a:gd name="connsiteX0" fmla="*/ 470 w 457671"/>
                <a:gd name="connsiteY0" fmla="*/ 175455 h 407844"/>
                <a:gd name="connsiteX1" fmla="*/ 129058 w 457671"/>
                <a:gd name="connsiteY1" fmla="*/ 314 h 407844"/>
                <a:gd name="connsiteX2" fmla="*/ 457671 w 457671"/>
                <a:gd name="connsiteY2" fmla="*/ 146880 h 407844"/>
                <a:gd name="connsiteX3" fmla="*/ 167158 w 457671"/>
                <a:gd name="connsiteY3" fmla="*/ 407746 h 407844"/>
                <a:gd name="connsiteX4" fmla="*/ 470 w 457671"/>
                <a:gd name="connsiteY4" fmla="*/ 175455 h 407844"/>
                <a:gd name="connsiteX0" fmla="*/ 3202 w 460403"/>
                <a:gd name="connsiteY0" fmla="*/ 175455 h 407844"/>
                <a:gd name="connsiteX1" fmla="*/ 312765 w 460403"/>
                <a:gd name="connsiteY1" fmla="*/ 314 h 407844"/>
                <a:gd name="connsiteX2" fmla="*/ 460403 w 460403"/>
                <a:gd name="connsiteY2" fmla="*/ 146880 h 407844"/>
                <a:gd name="connsiteX3" fmla="*/ 169890 w 460403"/>
                <a:gd name="connsiteY3" fmla="*/ 407746 h 407844"/>
                <a:gd name="connsiteX4" fmla="*/ 3202 w 460403"/>
                <a:gd name="connsiteY4" fmla="*/ 175455 h 407844"/>
                <a:gd name="connsiteX0" fmla="*/ 35 w 457236"/>
                <a:gd name="connsiteY0" fmla="*/ 175455 h 398324"/>
                <a:gd name="connsiteX1" fmla="*/ 309598 w 457236"/>
                <a:gd name="connsiteY1" fmla="*/ 314 h 398324"/>
                <a:gd name="connsiteX2" fmla="*/ 457236 w 457236"/>
                <a:gd name="connsiteY2" fmla="*/ 146880 h 398324"/>
                <a:gd name="connsiteX3" fmla="*/ 290548 w 457236"/>
                <a:gd name="connsiteY3" fmla="*/ 398221 h 398324"/>
                <a:gd name="connsiteX4" fmla="*/ 35 w 457236"/>
                <a:gd name="connsiteY4" fmla="*/ 175455 h 398324"/>
                <a:gd name="connsiteX0" fmla="*/ 38 w 438189"/>
                <a:gd name="connsiteY0" fmla="*/ 165765 h 398100"/>
                <a:gd name="connsiteX1" fmla="*/ 290551 w 438189"/>
                <a:gd name="connsiteY1" fmla="*/ 149 h 398100"/>
                <a:gd name="connsiteX2" fmla="*/ 438189 w 438189"/>
                <a:gd name="connsiteY2" fmla="*/ 146715 h 398100"/>
                <a:gd name="connsiteX3" fmla="*/ 271501 w 438189"/>
                <a:gd name="connsiteY3" fmla="*/ 398056 h 398100"/>
                <a:gd name="connsiteX4" fmla="*/ 38 w 438189"/>
                <a:gd name="connsiteY4" fmla="*/ 165765 h 398100"/>
                <a:gd name="connsiteX0" fmla="*/ 39 w 523915"/>
                <a:gd name="connsiteY0" fmla="*/ 165635 h 397941"/>
                <a:gd name="connsiteX1" fmla="*/ 290552 w 523915"/>
                <a:gd name="connsiteY1" fmla="*/ 19 h 397941"/>
                <a:gd name="connsiteX2" fmla="*/ 523915 w 523915"/>
                <a:gd name="connsiteY2" fmla="*/ 175160 h 397941"/>
                <a:gd name="connsiteX3" fmla="*/ 271502 w 523915"/>
                <a:gd name="connsiteY3" fmla="*/ 397926 h 397941"/>
                <a:gd name="connsiteX4" fmla="*/ 39 w 523915"/>
                <a:gd name="connsiteY4" fmla="*/ 165635 h 39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915" h="397941">
                  <a:moveTo>
                    <a:pt x="39" y="165635"/>
                  </a:moveTo>
                  <a:cubicBezTo>
                    <a:pt x="3214" y="99317"/>
                    <a:pt x="203239" y="-1569"/>
                    <a:pt x="290552" y="19"/>
                  </a:cubicBezTo>
                  <a:cubicBezTo>
                    <a:pt x="377865" y="1607"/>
                    <a:pt x="523915" y="73172"/>
                    <a:pt x="523915" y="175160"/>
                  </a:cubicBezTo>
                  <a:cubicBezTo>
                    <a:pt x="523915" y="277148"/>
                    <a:pt x="358815" y="399514"/>
                    <a:pt x="271502" y="397926"/>
                  </a:cubicBezTo>
                  <a:cubicBezTo>
                    <a:pt x="184189" y="396339"/>
                    <a:pt x="-3136" y="231953"/>
                    <a:pt x="39" y="16563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 dirty="0">
                  <a:latin typeface="Arial" panose="020B0604020202020204" pitchFamily="34" charset="0"/>
                </a:rPr>
                <a:t>Runx2</a:t>
              </a:r>
            </a:p>
          </p:txBody>
        </p:sp>
        <p:sp>
          <p:nvSpPr>
            <p:cNvPr id="484" name="Hexagon 483">
              <a:extLst>
                <a:ext uri="{FF2B5EF4-FFF2-40B4-BE49-F238E27FC236}">
                  <a16:creationId xmlns:a16="http://schemas.microsoft.com/office/drawing/2014/main" id="{990837A5-C97B-4789-912F-F85BB0BF8C6E}"/>
                </a:ext>
              </a:extLst>
            </p:cNvPr>
            <p:cNvSpPr/>
            <p:nvPr/>
          </p:nvSpPr>
          <p:spPr>
            <a:xfrm>
              <a:off x="3629425" y="4610638"/>
              <a:ext cx="588604" cy="182504"/>
            </a:xfrm>
            <a:prstGeom prst="hexagon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Dlx5</a:t>
              </a:r>
            </a:p>
          </p:txBody>
        </p:sp>
        <p:cxnSp>
          <p:nvCxnSpPr>
            <p:cNvPr id="485" name="Straight Arrow Connector 484">
              <a:extLst>
                <a:ext uri="{FF2B5EF4-FFF2-40B4-BE49-F238E27FC236}">
                  <a16:creationId xmlns:a16="http://schemas.microsoft.com/office/drawing/2014/main" id="{562CA355-663F-4C27-825D-DC8453B369A3}"/>
                </a:ext>
              </a:extLst>
            </p:cNvPr>
            <p:cNvCxnSpPr>
              <a:cxnSpLocks/>
            </p:cNvCxnSpPr>
            <p:nvPr/>
          </p:nvCxnSpPr>
          <p:spPr>
            <a:xfrm>
              <a:off x="4248900" y="4701890"/>
              <a:ext cx="52590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6" name="Group 485">
              <a:extLst>
                <a:ext uri="{FF2B5EF4-FFF2-40B4-BE49-F238E27FC236}">
                  <a16:creationId xmlns:a16="http://schemas.microsoft.com/office/drawing/2014/main" id="{3531DBAF-3793-4504-B397-43FEFB25A4A8}"/>
                </a:ext>
              </a:extLst>
            </p:cNvPr>
            <p:cNvGrpSpPr/>
            <p:nvPr/>
          </p:nvGrpSpPr>
          <p:grpSpPr>
            <a:xfrm>
              <a:off x="4805672" y="4541462"/>
              <a:ext cx="557671" cy="219883"/>
              <a:chOff x="4772041" y="4778474"/>
              <a:chExt cx="557671" cy="219883"/>
            </a:xfrm>
          </p:grpSpPr>
          <p:sp>
            <p:nvSpPr>
              <p:cNvPr id="507" name="Hexagon 506">
                <a:extLst>
                  <a:ext uri="{FF2B5EF4-FFF2-40B4-BE49-F238E27FC236}">
                    <a16:creationId xmlns:a16="http://schemas.microsoft.com/office/drawing/2014/main" id="{6C6E972A-6EEC-4118-91B1-EF2BC7494F2F}"/>
                  </a:ext>
                </a:extLst>
              </p:cNvPr>
              <p:cNvSpPr/>
              <p:nvPr/>
            </p:nvSpPr>
            <p:spPr>
              <a:xfrm>
                <a:off x="4772041" y="4844222"/>
                <a:ext cx="542673" cy="154135"/>
              </a:xfrm>
              <a:prstGeom prst="hexagon">
                <a:avLst>
                  <a:gd name="adj" fmla="val 6630"/>
                  <a:gd name="vf" fmla="val 115470"/>
                </a:avLst>
              </a:prstGeom>
              <a:solidFill>
                <a:srgbClr val="9966FF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Osx</a:t>
                </a:r>
                <a:endPara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" name="8-Point Star 14">
                <a:extLst>
                  <a:ext uri="{FF2B5EF4-FFF2-40B4-BE49-F238E27FC236}">
                    <a16:creationId xmlns:a16="http://schemas.microsoft.com/office/drawing/2014/main" id="{D3EEB2A8-0055-417A-80DC-F7BF56590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0508" y="4778474"/>
                <a:ext cx="129204" cy="120701"/>
              </a:xfrm>
              <a:prstGeom prst="star8">
                <a:avLst>
                  <a:gd name="adj" fmla="val 37500"/>
                </a:avLst>
              </a:prstGeom>
              <a:solidFill>
                <a:srgbClr val="F5FA26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kumimoji="0" lang="ko-KR" altLang="en-US" sz="1100" b="1" dirty="0"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  <p:cxnSp>
          <p:nvCxnSpPr>
            <p:cNvPr id="487" name="Straight Arrow Connector 486">
              <a:extLst>
                <a:ext uri="{FF2B5EF4-FFF2-40B4-BE49-F238E27FC236}">
                  <a16:creationId xmlns:a16="http://schemas.microsoft.com/office/drawing/2014/main" id="{B7E56AD6-89A5-4313-B2E0-C4C461927AEC}"/>
                </a:ext>
              </a:extLst>
            </p:cNvPr>
            <p:cNvCxnSpPr>
              <a:cxnSpLocks/>
            </p:cNvCxnSpPr>
            <p:nvPr/>
          </p:nvCxnSpPr>
          <p:spPr>
            <a:xfrm>
              <a:off x="3996559" y="4844222"/>
              <a:ext cx="275953" cy="286709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Straight Arrow Connector 487">
              <a:extLst>
                <a:ext uri="{FF2B5EF4-FFF2-40B4-BE49-F238E27FC236}">
                  <a16:creationId xmlns:a16="http://schemas.microsoft.com/office/drawing/2014/main" id="{1B7C6FE5-3F77-4598-A7CC-095F23590D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10395" y="4827093"/>
              <a:ext cx="411325" cy="254123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9" name="Group 488">
              <a:extLst>
                <a:ext uri="{FF2B5EF4-FFF2-40B4-BE49-F238E27FC236}">
                  <a16:creationId xmlns:a16="http://schemas.microsoft.com/office/drawing/2014/main" id="{A2DA0E79-AE44-4D46-8567-45B205E73588}"/>
                </a:ext>
              </a:extLst>
            </p:cNvPr>
            <p:cNvGrpSpPr/>
            <p:nvPr/>
          </p:nvGrpSpPr>
          <p:grpSpPr>
            <a:xfrm>
              <a:off x="1922588" y="5468322"/>
              <a:ext cx="517332" cy="258068"/>
              <a:chOff x="118221" y="3106415"/>
              <a:chExt cx="1880715" cy="645169"/>
            </a:xfrm>
          </p:grpSpPr>
          <p:sp>
            <p:nvSpPr>
              <p:cNvPr id="505" name="Oval 504">
                <a:extLst>
                  <a:ext uri="{FF2B5EF4-FFF2-40B4-BE49-F238E27FC236}">
                    <a16:creationId xmlns:a16="http://schemas.microsoft.com/office/drawing/2014/main" id="{91C706CA-7AB9-412B-9FE6-7E2F069905F3}"/>
                  </a:ext>
                </a:extLst>
              </p:cNvPr>
              <p:cNvSpPr/>
              <p:nvPr/>
            </p:nvSpPr>
            <p:spPr>
              <a:xfrm>
                <a:off x="118221" y="3106415"/>
                <a:ext cx="1880715" cy="64516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506" name="Oval 505">
                <a:extLst>
                  <a:ext uri="{FF2B5EF4-FFF2-40B4-BE49-F238E27FC236}">
                    <a16:creationId xmlns:a16="http://schemas.microsoft.com/office/drawing/2014/main" id="{EAD89B73-2230-4B1A-B714-15C2043BA4C3}"/>
                  </a:ext>
                </a:extLst>
              </p:cNvPr>
              <p:cNvSpPr/>
              <p:nvPr/>
            </p:nvSpPr>
            <p:spPr>
              <a:xfrm>
                <a:off x="960265" y="3244011"/>
                <a:ext cx="650886" cy="382034"/>
              </a:xfrm>
              <a:prstGeom prst="ellipse">
                <a:avLst/>
              </a:prstGeom>
              <a:solidFill>
                <a:srgbClr val="29282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grpSp>
          <p:nvGrpSpPr>
            <p:cNvPr id="490" name="Group 489">
              <a:extLst>
                <a:ext uri="{FF2B5EF4-FFF2-40B4-BE49-F238E27FC236}">
                  <a16:creationId xmlns:a16="http://schemas.microsoft.com/office/drawing/2014/main" id="{D434F5EC-AF2D-417C-8BB1-EAEBD0BD3B7B}"/>
                </a:ext>
              </a:extLst>
            </p:cNvPr>
            <p:cNvGrpSpPr/>
            <p:nvPr/>
          </p:nvGrpSpPr>
          <p:grpSpPr>
            <a:xfrm>
              <a:off x="4085175" y="5468322"/>
              <a:ext cx="517332" cy="258068"/>
              <a:chOff x="118221" y="3106415"/>
              <a:chExt cx="1880715" cy="645169"/>
            </a:xfrm>
          </p:grpSpPr>
          <p:sp>
            <p:nvSpPr>
              <p:cNvPr id="503" name="Oval 502">
                <a:extLst>
                  <a:ext uri="{FF2B5EF4-FFF2-40B4-BE49-F238E27FC236}">
                    <a16:creationId xmlns:a16="http://schemas.microsoft.com/office/drawing/2014/main" id="{422D4C1B-7B37-42A4-9685-84864D32D4B2}"/>
                  </a:ext>
                </a:extLst>
              </p:cNvPr>
              <p:cNvSpPr/>
              <p:nvPr/>
            </p:nvSpPr>
            <p:spPr>
              <a:xfrm>
                <a:off x="118221" y="3106415"/>
                <a:ext cx="1880715" cy="64516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504" name="Oval 503">
                <a:extLst>
                  <a:ext uri="{FF2B5EF4-FFF2-40B4-BE49-F238E27FC236}">
                    <a16:creationId xmlns:a16="http://schemas.microsoft.com/office/drawing/2014/main" id="{C29F7C64-F480-42FE-BFAE-63F84B0361EF}"/>
                  </a:ext>
                </a:extLst>
              </p:cNvPr>
              <p:cNvSpPr/>
              <p:nvPr/>
            </p:nvSpPr>
            <p:spPr>
              <a:xfrm>
                <a:off x="614694" y="3254775"/>
                <a:ext cx="887767" cy="348447"/>
              </a:xfrm>
              <a:prstGeom prst="ellipse">
                <a:avLst/>
              </a:prstGeom>
              <a:solidFill>
                <a:srgbClr val="6831A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cxnSp>
          <p:nvCxnSpPr>
            <p:cNvPr id="491" name="Straight Arrow Connector 490">
              <a:extLst>
                <a:ext uri="{FF2B5EF4-FFF2-40B4-BE49-F238E27FC236}">
                  <a16:creationId xmlns:a16="http://schemas.microsoft.com/office/drawing/2014/main" id="{119E7F17-D466-4790-8ABA-E211F79EE241}"/>
                </a:ext>
              </a:extLst>
            </p:cNvPr>
            <p:cNvCxnSpPr>
              <a:cxnSpLocks/>
            </p:cNvCxnSpPr>
            <p:nvPr/>
          </p:nvCxnSpPr>
          <p:spPr>
            <a:xfrm>
              <a:off x="2482249" y="5595278"/>
              <a:ext cx="1575196" cy="7859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Straight Arrow Connector 491">
              <a:extLst>
                <a:ext uri="{FF2B5EF4-FFF2-40B4-BE49-F238E27FC236}">
                  <a16:creationId xmlns:a16="http://schemas.microsoft.com/office/drawing/2014/main" id="{A385DBBC-D9F8-4072-918A-3BAB535BC531}"/>
                </a:ext>
              </a:extLst>
            </p:cNvPr>
            <p:cNvCxnSpPr>
              <a:cxnSpLocks/>
            </p:cNvCxnSpPr>
            <p:nvPr/>
          </p:nvCxnSpPr>
          <p:spPr>
            <a:xfrm>
              <a:off x="4650561" y="5603137"/>
              <a:ext cx="124106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0A625282-B5D0-4150-948E-DCFC71C6F289}"/>
                </a:ext>
              </a:extLst>
            </p:cNvPr>
            <p:cNvSpPr/>
            <p:nvPr/>
          </p:nvSpPr>
          <p:spPr>
            <a:xfrm>
              <a:off x="4118863" y="5729152"/>
              <a:ext cx="482902" cy="12311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400" b="1" dirty="0" err="1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Preosteoblast</a:t>
              </a:r>
              <a:endPara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94" name="Rectangle 493">
              <a:extLst>
                <a:ext uri="{FF2B5EF4-FFF2-40B4-BE49-F238E27FC236}">
                  <a16:creationId xmlns:a16="http://schemas.microsoft.com/office/drawing/2014/main" id="{CFBED59D-D86F-4EA6-B202-050BC0E8D849}"/>
                </a:ext>
              </a:extLst>
            </p:cNvPr>
            <p:cNvSpPr/>
            <p:nvPr/>
          </p:nvSpPr>
          <p:spPr>
            <a:xfrm>
              <a:off x="5993319" y="5711211"/>
              <a:ext cx="393928" cy="12311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400" b="1" dirty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Osteoblast</a:t>
              </a:r>
              <a:endPara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95" name="Rectangle 494">
              <a:extLst>
                <a:ext uri="{FF2B5EF4-FFF2-40B4-BE49-F238E27FC236}">
                  <a16:creationId xmlns:a16="http://schemas.microsoft.com/office/drawing/2014/main" id="{B0176288-D6C9-41C6-9B98-6992DF667DAA}"/>
                </a:ext>
              </a:extLst>
            </p:cNvPr>
            <p:cNvSpPr/>
            <p:nvPr/>
          </p:nvSpPr>
          <p:spPr>
            <a:xfrm>
              <a:off x="2064497" y="5726030"/>
              <a:ext cx="206595" cy="12311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400" b="1" cap="none" spc="0" dirty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MSC</a:t>
              </a:r>
            </a:p>
          </p:txBody>
        </p:sp>
        <p:grpSp>
          <p:nvGrpSpPr>
            <p:cNvPr id="496" name="Group 495">
              <a:extLst>
                <a:ext uri="{FF2B5EF4-FFF2-40B4-BE49-F238E27FC236}">
                  <a16:creationId xmlns:a16="http://schemas.microsoft.com/office/drawing/2014/main" id="{0C14B9AB-A073-49AE-BE7C-D464D09ED352}"/>
                </a:ext>
              </a:extLst>
            </p:cNvPr>
            <p:cNvGrpSpPr/>
            <p:nvPr/>
          </p:nvGrpSpPr>
          <p:grpSpPr>
            <a:xfrm>
              <a:off x="5928973" y="5468322"/>
              <a:ext cx="517332" cy="258068"/>
              <a:chOff x="118221" y="3106415"/>
              <a:chExt cx="1880715" cy="645169"/>
            </a:xfrm>
          </p:grpSpPr>
          <p:sp>
            <p:nvSpPr>
              <p:cNvPr id="501" name="Oval 500">
                <a:extLst>
                  <a:ext uri="{FF2B5EF4-FFF2-40B4-BE49-F238E27FC236}">
                    <a16:creationId xmlns:a16="http://schemas.microsoft.com/office/drawing/2014/main" id="{E9241A36-A69D-4DCA-A564-541A6D76D18B}"/>
                  </a:ext>
                </a:extLst>
              </p:cNvPr>
              <p:cNvSpPr/>
              <p:nvPr/>
            </p:nvSpPr>
            <p:spPr>
              <a:xfrm>
                <a:off x="118221" y="3106415"/>
                <a:ext cx="1880715" cy="64516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502" name="Oval 501">
                <a:extLst>
                  <a:ext uri="{FF2B5EF4-FFF2-40B4-BE49-F238E27FC236}">
                    <a16:creationId xmlns:a16="http://schemas.microsoft.com/office/drawing/2014/main" id="{7FF1BA9C-6CF3-463A-99D0-1425C5C76FBF}"/>
                  </a:ext>
                </a:extLst>
              </p:cNvPr>
              <p:cNvSpPr/>
              <p:nvPr/>
            </p:nvSpPr>
            <p:spPr>
              <a:xfrm>
                <a:off x="614694" y="3254775"/>
                <a:ext cx="887767" cy="348447"/>
              </a:xfrm>
              <a:prstGeom prst="ellipse">
                <a:avLst/>
              </a:prstGeom>
              <a:solidFill>
                <a:srgbClr val="3DC77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cxnSp>
          <p:nvCxnSpPr>
            <p:cNvPr id="497" name="Straight Arrow Connector 496">
              <a:extLst>
                <a:ext uri="{FF2B5EF4-FFF2-40B4-BE49-F238E27FC236}">
                  <a16:creationId xmlns:a16="http://schemas.microsoft.com/office/drawing/2014/main" id="{31778193-9CE0-4262-9ECC-2185F9B6A4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3561" y="5350420"/>
              <a:ext cx="654041" cy="151512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Straight Arrow Connector 497">
              <a:extLst>
                <a:ext uri="{FF2B5EF4-FFF2-40B4-BE49-F238E27FC236}">
                  <a16:creationId xmlns:a16="http://schemas.microsoft.com/office/drawing/2014/main" id="{E116C146-F86A-49F3-AB2F-1D2DCB362FF5}"/>
                </a:ext>
              </a:extLst>
            </p:cNvPr>
            <p:cNvCxnSpPr>
              <a:cxnSpLocks/>
            </p:cNvCxnSpPr>
            <p:nvPr/>
          </p:nvCxnSpPr>
          <p:spPr>
            <a:xfrm>
              <a:off x="5117003" y="4844222"/>
              <a:ext cx="0" cy="679138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Straight Arrow Connector 498">
              <a:extLst>
                <a:ext uri="{FF2B5EF4-FFF2-40B4-BE49-F238E27FC236}">
                  <a16:creationId xmlns:a16="http://schemas.microsoft.com/office/drawing/2014/main" id="{EECB341C-7E97-4B19-9C0B-25B1EEBEF7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91276" y="4367525"/>
              <a:ext cx="15948" cy="71394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0" name="8-Point Star 14">
              <a:extLst>
                <a:ext uri="{FF2B5EF4-FFF2-40B4-BE49-F238E27FC236}">
                  <a16:creationId xmlns:a16="http://schemas.microsoft.com/office/drawing/2014/main" id="{24E0F2EA-B4B0-4688-9C51-5A9851388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0395" y="5149917"/>
              <a:ext cx="129204" cy="120701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28283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F8524AA-8901-43D0-BDA0-8B1946AC9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Canonical SMAD pathway activation is not sufficient to induce osteoblastic differentiation of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hMSCs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Serum withdrawal enhances human osteoblast differentiation by increasing expression of osteoblast lineage specific transcription factors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28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6D24279-F6B6-4F31-9070-E43B8387630C}"/>
              </a:ext>
            </a:extLst>
          </p:cNvPr>
          <p:cNvGrpSpPr/>
          <p:nvPr/>
        </p:nvGrpSpPr>
        <p:grpSpPr>
          <a:xfrm>
            <a:off x="2799156" y="4924848"/>
            <a:ext cx="1458534" cy="381639"/>
            <a:chOff x="2372739" y="4517219"/>
            <a:chExt cx="1155975" cy="471874"/>
          </a:xfrm>
          <a:solidFill>
            <a:schemeClr val="accent3">
              <a:lumMod val="75000"/>
            </a:schemeClr>
          </a:solidFill>
        </p:grpSpPr>
        <p:sp>
          <p:nvSpPr>
            <p:cNvPr id="5" name="Teardrop 4">
              <a:extLst>
                <a:ext uri="{FF2B5EF4-FFF2-40B4-BE49-F238E27FC236}">
                  <a16:creationId xmlns:a16="http://schemas.microsoft.com/office/drawing/2014/main" id="{7CC01F00-C08B-406A-94A0-2693D1548C14}"/>
                </a:ext>
              </a:extLst>
            </p:cNvPr>
            <p:cNvSpPr/>
            <p:nvPr/>
          </p:nvSpPr>
          <p:spPr>
            <a:xfrm rot="12264261">
              <a:off x="2372739" y="4517219"/>
              <a:ext cx="1155975" cy="471874"/>
            </a:xfrm>
            <a:prstGeom prst="teardrop">
              <a:avLst>
                <a:gd name="adj" fmla="val 4615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6EFDE7-2D60-4758-8016-7E5E683D40BF}"/>
                </a:ext>
              </a:extLst>
            </p:cNvPr>
            <p:cNvSpPr txBox="1"/>
            <p:nvPr/>
          </p:nvSpPr>
          <p:spPr>
            <a:xfrm rot="1689602">
              <a:off x="2639402" y="4582996"/>
              <a:ext cx="672168" cy="3161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Smad4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AE2E373-8C65-4C05-AD55-54F5CBAFBAFF}"/>
              </a:ext>
            </a:extLst>
          </p:cNvPr>
          <p:cNvGrpSpPr/>
          <p:nvPr/>
        </p:nvGrpSpPr>
        <p:grpSpPr>
          <a:xfrm>
            <a:off x="110469" y="718574"/>
            <a:ext cx="11956156" cy="490858"/>
            <a:chOff x="110469" y="718573"/>
            <a:chExt cx="11956156" cy="59523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7C9D82-2C9D-4184-A3F2-DE0F7DEEE8A9}"/>
                </a:ext>
              </a:extLst>
            </p:cNvPr>
            <p:cNvGrpSpPr/>
            <p:nvPr/>
          </p:nvGrpSpPr>
          <p:grpSpPr>
            <a:xfrm>
              <a:off x="2812233" y="718573"/>
              <a:ext cx="9254392" cy="595233"/>
              <a:chOff x="2133600" y="1160212"/>
              <a:chExt cx="9254392" cy="673656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365F2D1C-5739-4498-8D88-2E2790BF0B96}"/>
                  </a:ext>
                </a:extLst>
              </p:cNvPr>
              <p:cNvGrpSpPr/>
              <p:nvPr/>
            </p:nvGrpSpPr>
            <p:grpSpPr>
              <a:xfrm>
                <a:off x="2133600" y="1166938"/>
                <a:ext cx="7772400" cy="664278"/>
                <a:chOff x="2133600" y="1223962"/>
                <a:chExt cx="7334250" cy="1019175"/>
              </a:xfrm>
            </p:grpSpPr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E1BE9A0C-982F-4240-ABF0-DAF245D9A2D5}"/>
                    </a:ext>
                  </a:extLst>
                </p:cNvPr>
                <p:cNvSpPr/>
                <p:nvPr/>
              </p:nvSpPr>
              <p:spPr bwMode="auto">
                <a:xfrm>
                  <a:off x="42005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6" name="Oval 115">
                  <a:extLst>
                    <a:ext uri="{FF2B5EF4-FFF2-40B4-BE49-F238E27FC236}">
                      <a16:creationId xmlns:a16="http://schemas.microsoft.com/office/drawing/2014/main" id="{F6AB8C2E-A9C3-4654-8761-34ADF499256E}"/>
                    </a:ext>
                  </a:extLst>
                </p:cNvPr>
                <p:cNvSpPr/>
                <p:nvPr/>
              </p:nvSpPr>
              <p:spPr bwMode="auto">
                <a:xfrm>
                  <a:off x="37433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AB7938A2-3B84-40E4-93A9-DC39C473EA6F}"/>
                    </a:ext>
                  </a:extLst>
                </p:cNvPr>
                <p:cNvSpPr/>
                <p:nvPr/>
              </p:nvSpPr>
              <p:spPr bwMode="auto">
                <a:xfrm>
                  <a:off x="39719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8" name="Oval 117">
                  <a:extLst>
                    <a:ext uri="{FF2B5EF4-FFF2-40B4-BE49-F238E27FC236}">
                      <a16:creationId xmlns:a16="http://schemas.microsoft.com/office/drawing/2014/main" id="{D5E9C486-C988-4233-A050-63DE02B625DD}"/>
                    </a:ext>
                  </a:extLst>
                </p:cNvPr>
                <p:cNvSpPr/>
                <p:nvPr/>
              </p:nvSpPr>
              <p:spPr bwMode="auto">
                <a:xfrm>
                  <a:off x="92392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A8EB5B3A-6E4B-4FD1-AC4F-734601F44510}"/>
                    </a:ext>
                  </a:extLst>
                </p:cNvPr>
                <p:cNvSpPr/>
                <p:nvPr/>
              </p:nvSpPr>
              <p:spPr bwMode="auto">
                <a:xfrm>
                  <a:off x="46577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4E979DBE-90FC-4594-B39F-F1B19A19EAD2}"/>
                    </a:ext>
                  </a:extLst>
                </p:cNvPr>
                <p:cNvSpPr/>
                <p:nvPr/>
              </p:nvSpPr>
              <p:spPr bwMode="auto">
                <a:xfrm>
                  <a:off x="48863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id="{070C7FDD-5B81-4564-BBF6-3D8E8CC6AC10}"/>
                    </a:ext>
                  </a:extLst>
                </p:cNvPr>
                <p:cNvSpPr/>
                <p:nvPr/>
              </p:nvSpPr>
              <p:spPr bwMode="auto">
                <a:xfrm>
                  <a:off x="51149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2" name="Oval 121">
                  <a:extLst>
                    <a:ext uri="{FF2B5EF4-FFF2-40B4-BE49-F238E27FC236}">
                      <a16:creationId xmlns:a16="http://schemas.microsoft.com/office/drawing/2014/main" id="{2F6C60DF-2DFF-468B-BFDD-B2DE72B6BEF2}"/>
                    </a:ext>
                  </a:extLst>
                </p:cNvPr>
                <p:cNvSpPr/>
                <p:nvPr/>
              </p:nvSpPr>
              <p:spPr bwMode="auto">
                <a:xfrm>
                  <a:off x="53435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3" name="Oval 122">
                  <a:extLst>
                    <a:ext uri="{FF2B5EF4-FFF2-40B4-BE49-F238E27FC236}">
                      <a16:creationId xmlns:a16="http://schemas.microsoft.com/office/drawing/2014/main" id="{DA883061-092F-408C-ACF6-33257197825F}"/>
                    </a:ext>
                  </a:extLst>
                </p:cNvPr>
                <p:cNvSpPr/>
                <p:nvPr/>
              </p:nvSpPr>
              <p:spPr bwMode="auto">
                <a:xfrm>
                  <a:off x="90106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4" name="Oval 123">
                  <a:extLst>
                    <a:ext uri="{FF2B5EF4-FFF2-40B4-BE49-F238E27FC236}">
                      <a16:creationId xmlns:a16="http://schemas.microsoft.com/office/drawing/2014/main" id="{26E12B36-C937-48DC-B346-ACE5B05B2E17}"/>
                    </a:ext>
                  </a:extLst>
                </p:cNvPr>
                <p:cNvSpPr/>
                <p:nvPr/>
              </p:nvSpPr>
              <p:spPr bwMode="auto">
                <a:xfrm>
                  <a:off x="71818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72EEDF87-CFC7-4052-B3B1-5624DA3897E4}"/>
                    </a:ext>
                  </a:extLst>
                </p:cNvPr>
                <p:cNvSpPr/>
                <p:nvPr/>
              </p:nvSpPr>
              <p:spPr bwMode="auto">
                <a:xfrm>
                  <a:off x="69532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6" name="Oval 125">
                  <a:extLst>
                    <a:ext uri="{FF2B5EF4-FFF2-40B4-BE49-F238E27FC236}">
                      <a16:creationId xmlns:a16="http://schemas.microsoft.com/office/drawing/2014/main" id="{88A95D33-3F3A-4E00-A602-92CADC3D94C9}"/>
                    </a:ext>
                  </a:extLst>
                </p:cNvPr>
                <p:cNvSpPr/>
                <p:nvPr/>
              </p:nvSpPr>
              <p:spPr bwMode="auto">
                <a:xfrm>
                  <a:off x="55816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7" name="Oval 126">
                  <a:extLst>
                    <a:ext uri="{FF2B5EF4-FFF2-40B4-BE49-F238E27FC236}">
                      <a16:creationId xmlns:a16="http://schemas.microsoft.com/office/drawing/2014/main" id="{4E51D991-FAE0-499B-AF05-F04419F8C3B2}"/>
                    </a:ext>
                  </a:extLst>
                </p:cNvPr>
                <p:cNvSpPr/>
                <p:nvPr/>
              </p:nvSpPr>
              <p:spPr bwMode="auto">
                <a:xfrm>
                  <a:off x="58102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8" name="Oval 127">
                  <a:extLst>
                    <a:ext uri="{FF2B5EF4-FFF2-40B4-BE49-F238E27FC236}">
                      <a16:creationId xmlns:a16="http://schemas.microsoft.com/office/drawing/2014/main" id="{F866B2D9-A087-4D38-9157-CA215EEB8179}"/>
                    </a:ext>
                  </a:extLst>
                </p:cNvPr>
                <p:cNvSpPr/>
                <p:nvPr/>
              </p:nvSpPr>
              <p:spPr bwMode="auto">
                <a:xfrm>
                  <a:off x="60388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9" name="Oval 128">
                  <a:extLst>
                    <a:ext uri="{FF2B5EF4-FFF2-40B4-BE49-F238E27FC236}">
                      <a16:creationId xmlns:a16="http://schemas.microsoft.com/office/drawing/2014/main" id="{A93C1EC7-A725-4AA1-AE24-BE8614CAEB14}"/>
                    </a:ext>
                  </a:extLst>
                </p:cNvPr>
                <p:cNvSpPr/>
                <p:nvPr/>
              </p:nvSpPr>
              <p:spPr bwMode="auto">
                <a:xfrm>
                  <a:off x="62674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0" name="Oval 129">
                  <a:extLst>
                    <a:ext uri="{FF2B5EF4-FFF2-40B4-BE49-F238E27FC236}">
                      <a16:creationId xmlns:a16="http://schemas.microsoft.com/office/drawing/2014/main" id="{1CB1184F-E978-4C4D-B2E6-E5C43CF16D29}"/>
                    </a:ext>
                  </a:extLst>
                </p:cNvPr>
                <p:cNvSpPr/>
                <p:nvPr/>
              </p:nvSpPr>
              <p:spPr bwMode="auto">
                <a:xfrm>
                  <a:off x="64960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7F8B575D-A016-427E-AABD-A0B1100AA951}"/>
                    </a:ext>
                  </a:extLst>
                </p:cNvPr>
                <p:cNvSpPr/>
                <p:nvPr/>
              </p:nvSpPr>
              <p:spPr bwMode="auto">
                <a:xfrm>
                  <a:off x="67246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5526C55E-3172-4C3A-A030-22B14734B900}"/>
                    </a:ext>
                  </a:extLst>
                </p:cNvPr>
                <p:cNvSpPr/>
                <p:nvPr/>
              </p:nvSpPr>
              <p:spPr bwMode="auto">
                <a:xfrm>
                  <a:off x="87820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" name="Oval 132">
                  <a:extLst>
                    <a:ext uri="{FF2B5EF4-FFF2-40B4-BE49-F238E27FC236}">
                      <a16:creationId xmlns:a16="http://schemas.microsoft.com/office/drawing/2014/main" id="{73253BC2-0465-444F-8E66-4D468AE4AD18}"/>
                    </a:ext>
                  </a:extLst>
                </p:cNvPr>
                <p:cNvSpPr/>
                <p:nvPr/>
              </p:nvSpPr>
              <p:spPr bwMode="auto">
                <a:xfrm>
                  <a:off x="74009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id="{89C76FA2-B8B8-435B-93A3-F27DBC8F9042}"/>
                    </a:ext>
                  </a:extLst>
                </p:cNvPr>
                <p:cNvSpPr/>
                <p:nvPr/>
              </p:nvSpPr>
              <p:spPr bwMode="auto">
                <a:xfrm>
                  <a:off x="76295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8DF4FA78-4B2F-4A98-BE35-9FBCD08888C9}"/>
                    </a:ext>
                  </a:extLst>
                </p:cNvPr>
                <p:cNvSpPr/>
                <p:nvPr/>
              </p:nvSpPr>
              <p:spPr bwMode="auto">
                <a:xfrm>
                  <a:off x="78581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6" name="Oval 135">
                  <a:extLst>
                    <a:ext uri="{FF2B5EF4-FFF2-40B4-BE49-F238E27FC236}">
                      <a16:creationId xmlns:a16="http://schemas.microsoft.com/office/drawing/2014/main" id="{EBA245F9-0749-449C-AE89-8A89BCAB2EF9}"/>
                    </a:ext>
                  </a:extLst>
                </p:cNvPr>
                <p:cNvSpPr/>
                <p:nvPr/>
              </p:nvSpPr>
              <p:spPr bwMode="auto">
                <a:xfrm>
                  <a:off x="80867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7" name="Oval 136">
                  <a:extLst>
                    <a:ext uri="{FF2B5EF4-FFF2-40B4-BE49-F238E27FC236}">
                      <a16:creationId xmlns:a16="http://schemas.microsoft.com/office/drawing/2014/main" id="{E6ECF6D9-1837-4244-BF1B-4DC21A88FD72}"/>
                    </a:ext>
                  </a:extLst>
                </p:cNvPr>
                <p:cNvSpPr/>
                <p:nvPr/>
              </p:nvSpPr>
              <p:spPr bwMode="auto">
                <a:xfrm>
                  <a:off x="83248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8" name="Oval 137">
                  <a:extLst>
                    <a:ext uri="{FF2B5EF4-FFF2-40B4-BE49-F238E27FC236}">
                      <a16:creationId xmlns:a16="http://schemas.microsoft.com/office/drawing/2014/main" id="{2FAE3EFA-BDE0-405C-8A21-5DC6F10111E4}"/>
                    </a:ext>
                  </a:extLst>
                </p:cNvPr>
                <p:cNvSpPr/>
                <p:nvPr/>
              </p:nvSpPr>
              <p:spPr bwMode="auto">
                <a:xfrm>
                  <a:off x="855345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9" name="Oval 138">
                  <a:extLst>
                    <a:ext uri="{FF2B5EF4-FFF2-40B4-BE49-F238E27FC236}">
                      <a16:creationId xmlns:a16="http://schemas.microsoft.com/office/drawing/2014/main" id="{7DDC4EFF-7236-4FBC-ADD1-DAB8870BE8C5}"/>
                    </a:ext>
                  </a:extLst>
                </p:cNvPr>
                <p:cNvSpPr/>
                <p:nvPr/>
              </p:nvSpPr>
              <p:spPr bwMode="auto">
                <a:xfrm>
                  <a:off x="4429125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0" name="Oval 139">
                  <a:extLst>
                    <a:ext uri="{FF2B5EF4-FFF2-40B4-BE49-F238E27FC236}">
                      <a16:creationId xmlns:a16="http://schemas.microsoft.com/office/drawing/2014/main" id="{D9E11101-6B13-4433-AA81-E1F842CB48E6}"/>
                    </a:ext>
                  </a:extLst>
                </p:cNvPr>
                <p:cNvSpPr/>
                <p:nvPr/>
              </p:nvSpPr>
              <p:spPr bwMode="auto">
                <a:xfrm>
                  <a:off x="25908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1" name="Oval 140">
                  <a:extLst>
                    <a:ext uri="{FF2B5EF4-FFF2-40B4-BE49-F238E27FC236}">
                      <a16:creationId xmlns:a16="http://schemas.microsoft.com/office/drawing/2014/main" id="{7BBFF8C7-15D8-453F-8B26-C8C721D54993}"/>
                    </a:ext>
                  </a:extLst>
                </p:cNvPr>
                <p:cNvSpPr/>
                <p:nvPr/>
              </p:nvSpPr>
              <p:spPr bwMode="auto">
                <a:xfrm>
                  <a:off x="21336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2" name="Oval 141">
                  <a:extLst>
                    <a:ext uri="{FF2B5EF4-FFF2-40B4-BE49-F238E27FC236}">
                      <a16:creationId xmlns:a16="http://schemas.microsoft.com/office/drawing/2014/main" id="{891F4D66-AD09-4B51-9071-1D0444DFDF29}"/>
                    </a:ext>
                  </a:extLst>
                </p:cNvPr>
                <p:cNvSpPr/>
                <p:nvPr/>
              </p:nvSpPr>
              <p:spPr bwMode="auto">
                <a:xfrm>
                  <a:off x="23622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3" name="Oval 142">
                  <a:extLst>
                    <a:ext uri="{FF2B5EF4-FFF2-40B4-BE49-F238E27FC236}">
                      <a16:creationId xmlns:a16="http://schemas.microsoft.com/office/drawing/2014/main" id="{06FAAAA3-6FD7-4EDD-9465-2626E697A4D0}"/>
                    </a:ext>
                  </a:extLst>
                </p:cNvPr>
                <p:cNvSpPr/>
                <p:nvPr/>
              </p:nvSpPr>
              <p:spPr bwMode="auto">
                <a:xfrm>
                  <a:off x="30480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4" name="Oval 143">
                  <a:extLst>
                    <a:ext uri="{FF2B5EF4-FFF2-40B4-BE49-F238E27FC236}">
                      <a16:creationId xmlns:a16="http://schemas.microsoft.com/office/drawing/2014/main" id="{3DB72698-4A25-4ACD-87B8-1AC1FCC21535}"/>
                    </a:ext>
                  </a:extLst>
                </p:cNvPr>
                <p:cNvSpPr/>
                <p:nvPr/>
              </p:nvSpPr>
              <p:spPr bwMode="auto">
                <a:xfrm>
                  <a:off x="32766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5" name="Oval 144">
                  <a:extLst>
                    <a:ext uri="{FF2B5EF4-FFF2-40B4-BE49-F238E27FC236}">
                      <a16:creationId xmlns:a16="http://schemas.microsoft.com/office/drawing/2014/main" id="{F1304A9C-48D0-4426-98FE-5327FC884062}"/>
                    </a:ext>
                  </a:extLst>
                </p:cNvPr>
                <p:cNvSpPr/>
                <p:nvPr/>
              </p:nvSpPr>
              <p:spPr bwMode="auto">
                <a:xfrm>
                  <a:off x="35052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E4A39515-78B8-40B2-A897-A716D8787379}"/>
                    </a:ext>
                  </a:extLst>
                </p:cNvPr>
                <p:cNvSpPr/>
                <p:nvPr/>
              </p:nvSpPr>
              <p:spPr bwMode="auto">
                <a:xfrm>
                  <a:off x="2819400" y="1223962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7" name="Oval 146">
                  <a:extLst>
                    <a:ext uri="{FF2B5EF4-FFF2-40B4-BE49-F238E27FC236}">
                      <a16:creationId xmlns:a16="http://schemas.microsoft.com/office/drawing/2014/main" id="{1A299F5C-A958-40F7-BD3D-4CF64A7B2589}"/>
                    </a:ext>
                  </a:extLst>
                </p:cNvPr>
                <p:cNvSpPr/>
                <p:nvPr/>
              </p:nvSpPr>
              <p:spPr bwMode="auto">
                <a:xfrm>
                  <a:off x="42005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8" name="Oval 147">
                  <a:extLst>
                    <a:ext uri="{FF2B5EF4-FFF2-40B4-BE49-F238E27FC236}">
                      <a16:creationId xmlns:a16="http://schemas.microsoft.com/office/drawing/2014/main" id="{39FB4EA6-774E-42B3-A95E-98B825497BC7}"/>
                    </a:ext>
                  </a:extLst>
                </p:cNvPr>
                <p:cNvSpPr/>
                <p:nvPr/>
              </p:nvSpPr>
              <p:spPr bwMode="auto">
                <a:xfrm>
                  <a:off x="37433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9" name="Oval 148">
                  <a:extLst>
                    <a:ext uri="{FF2B5EF4-FFF2-40B4-BE49-F238E27FC236}">
                      <a16:creationId xmlns:a16="http://schemas.microsoft.com/office/drawing/2014/main" id="{C3C076A4-DDAF-4966-AE37-8CE9E6ADEBC4}"/>
                    </a:ext>
                  </a:extLst>
                </p:cNvPr>
                <p:cNvSpPr/>
                <p:nvPr/>
              </p:nvSpPr>
              <p:spPr bwMode="auto">
                <a:xfrm>
                  <a:off x="39719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0" name="Oval 149">
                  <a:extLst>
                    <a:ext uri="{FF2B5EF4-FFF2-40B4-BE49-F238E27FC236}">
                      <a16:creationId xmlns:a16="http://schemas.microsoft.com/office/drawing/2014/main" id="{49208DCE-10BB-45C6-B3A6-92493B5C3707}"/>
                    </a:ext>
                  </a:extLst>
                </p:cNvPr>
                <p:cNvSpPr/>
                <p:nvPr/>
              </p:nvSpPr>
              <p:spPr bwMode="auto">
                <a:xfrm>
                  <a:off x="92392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1" name="Oval 150">
                  <a:extLst>
                    <a:ext uri="{FF2B5EF4-FFF2-40B4-BE49-F238E27FC236}">
                      <a16:creationId xmlns:a16="http://schemas.microsoft.com/office/drawing/2014/main" id="{5B7E8198-0BB0-4A25-92A7-5E79290A2C2F}"/>
                    </a:ext>
                  </a:extLst>
                </p:cNvPr>
                <p:cNvSpPr/>
                <p:nvPr/>
              </p:nvSpPr>
              <p:spPr bwMode="auto">
                <a:xfrm>
                  <a:off x="46577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2" name="Oval 151">
                  <a:extLst>
                    <a:ext uri="{FF2B5EF4-FFF2-40B4-BE49-F238E27FC236}">
                      <a16:creationId xmlns:a16="http://schemas.microsoft.com/office/drawing/2014/main" id="{C6FCF141-9ABC-42F7-838A-0A1928983E81}"/>
                    </a:ext>
                  </a:extLst>
                </p:cNvPr>
                <p:cNvSpPr/>
                <p:nvPr/>
              </p:nvSpPr>
              <p:spPr bwMode="auto">
                <a:xfrm>
                  <a:off x="48863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3" name="Oval 152">
                  <a:extLst>
                    <a:ext uri="{FF2B5EF4-FFF2-40B4-BE49-F238E27FC236}">
                      <a16:creationId xmlns:a16="http://schemas.microsoft.com/office/drawing/2014/main" id="{5BD4A5B5-1332-4BF4-A481-48AA0602F22F}"/>
                    </a:ext>
                  </a:extLst>
                </p:cNvPr>
                <p:cNvSpPr/>
                <p:nvPr/>
              </p:nvSpPr>
              <p:spPr bwMode="auto">
                <a:xfrm>
                  <a:off x="51149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4" name="Oval 153">
                  <a:extLst>
                    <a:ext uri="{FF2B5EF4-FFF2-40B4-BE49-F238E27FC236}">
                      <a16:creationId xmlns:a16="http://schemas.microsoft.com/office/drawing/2014/main" id="{A7339B2C-82EE-4848-85AE-3543DEC0FD0B}"/>
                    </a:ext>
                  </a:extLst>
                </p:cNvPr>
                <p:cNvSpPr/>
                <p:nvPr/>
              </p:nvSpPr>
              <p:spPr bwMode="auto">
                <a:xfrm>
                  <a:off x="53435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5" name="Oval 154">
                  <a:extLst>
                    <a:ext uri="{FF2B5EF4-FFF2-40B4-BE49-F238E27FC236}">
                      <a16:creationId xmlns:a16="http://schemas.microsoft.com/office/drawing/2014/main" id="{83C781E9-27F2-4C44-8A5E-38491A97C894}"/>
                    </a:ext>
                  </a:extLst>
                </p:cNvPr>
                <p:cNvSpPr/>
                <p:nvPr/>
              </p:nvSpPr>
              <p:spPr bwMode="auto">
                <a:xfrm>
                  <a:off x="90106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6" name="Oval 155">
                  <a:extLst>
                    <a:ext uri="{FF2B5EF4-FFF2-40B4-BE49-F238E27FC236}">
                      <a16:creationId xmlns:a16="http://schemas.microsoft.com/office/drawing/2014/main" id="{B7F0605D-9688-42E7-A194-5D4988442CFA}"/>
                    </a:ext>
                  </a:extLst>
                </p:cNvPr>
                <p:cNvSpPr/>
                <p:nvPr/>
              </p:nvSpPr>
              <p:spPr bwMode="auto">
                <a:xfrm>
                  <a:off x="71818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7" name="Oval 156">
                  <a:extLst>
                    <a:ext uri="{FF2B5EF4-FFF2-40B4-BE49-F238E27FC236}">
                      <a16:creationId xmlns:a16="http://schemas.microsoft.com/office/drawing/2014/main" id="{430E420B-D647-44D9-B508-CA34353256F5}"/>
                    </a:ext>
                  </a:extLst>
                </p:cNvPr>
                <p:cNvSpPr/>
                <p:nvPr/>
              </p:nvSpPr>
              <p:spPr bwMode="auto">
                <a:xfrm>
                  <a:off x="69532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8" name="Oval 157">
                  <a:extLst>
                    <a:ext uri="{FF2B5EF4-FFF2-40B4-BE49-F238E27FC236}">
                      <a16:creationId xmlns:a16="http://schemas.microsoft.com/office/drawing/2014/main" id="{A7F0432B-50ED-43E1-AC3A-56703435AE53}"/>
                    </a:ext>
                  </a:extLst>
                </p:cNvPr>
                <p:cNvSpPr/>
                <p:nvPr/>
              </p:nvSpPr>
              <p:spPr bwMode="auto">
                <a:xfrm>
                  <a:off x="55816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9" name="Oval 158">
                  <a:extLst>
                    <a:ext uri="{FF2B5EF4-FFF2-40B4-BE49-F238E27FC236}">
                      <a16:creationId xmlns:a16="http://schemas.microsoft.com/office/drawing/2014/main" id="{6018661C-B6B1-4D84-A396-99042EB40429}"/>
                    </a:ext>
                  </a:extLst>
                </p:cNvPr>
                <p:cNvSpPr/>
                <p:nvPr/>
              </p:nvSpPr>
              <p:spPr bwMode="auto">
                <a:xfrm>
                  <a:off x="58102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0" name="Oval 159">
                  <a:extLst>
                    <a:ext uri="{FF2B5EF4-FFF2-40B4-BE49-F238E27FC236}">
                      <a16:creationId xmlns:a16="http://schemas.microsoft.com/office/drawing/2014/main" id="{0F2A31F8-142C-4B6D-8949-7AB74A8809C0}"/>
                    </a:ext>
                  </a:extLst>
                </p:cNvPr>
                <p:cNvSpPr/>
                <p:nvPr/>
              </p:nvSpPr>
              <p:spPr bwMode="auto">
                <a:xfrm>
                  <a:off x="60388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1" name="Oval 160">
                  <a:extLst>
                    <a:ext uri="{FF2B5EF4-FFF2-40B4-BE49-F238E27FC236}">
                      <a16:creationId xmlns:a16="http://schemas.microsoft.com/office/drawing/2014/main" id="{CC42546A-D043-4AF3-937D-44557F89343E}"/>
                    </a:ext>
                  </a:extLst>
                </p:cNvPr>
                <p:cNvSpPr/>
                <p:nvPr/>
              </p:nvSpPr>
              <p:spPr bwMode="auto">
                <a:xfrm>
                  <a:off x="62674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2" name="Oval 161">
                  <a:extLst>
                    <a:ext uri="{FF2B5EF4-FFF2-40B4-BE49-F238E27FC236}">
                      <a16:creationId xmlns:a16="http://schemas.microsoft.com/office/drawing/2014/main" id="{2CAB71AB-E8C3-4FCD-A620-04511722724A}"/>
                    </a:ext>
                  </a:extLst>
                </p:cNvPr>
                <p:cNvSpPr/>
                <p:nvPr/>
              </p:nvSpPr>
              <p:spPr bwMode="auto">
                <a:xfrm>
                  <a:off x="64960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3" name="Oval 162">
                  <a:extLst>
                    <a:ext uri="{FF2B5EF4-FFF2-40B4-BE49-F238E27FC236}">
                      <a16:creationId xmlns:a16="http://schemas.microsoft.com/office/drawing/2014/main" id="{5E257863-D252-4D42-A380-5F2510BD5E93}"/>
                    </a:ext>
                  </a:extLst>
                </p:cNvPr>
                <p:cNvSpPr/>
                <p:nvPr/>
              </p:nvSpPr>
              <p:spPr bwMode="auto">
                <a:xfrm>
                  <a:off x="67246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4" name="Oval 163">
                  <a:extLst>
                    <a:ext uri="{FF2B5EF4-FFF2-40B4-BE49-F238E27FC236}">
                      <a16:creationId xmlns:a16="http://schemas.microsoft.com/office/drawing/2014/main" id="{868FA84B-E0BB-46C0-BA64-2B887CD6B529}"/>
                    </a:ext>
                  </a:extLst>
                </p:cNvPr>
                <p:cNvSpPr/>
                <p:nvPr/>
              </p:nvSpPr>
              <p:spPr bwMode="auto">
                <a:xfrm>
                  <a:off x="87820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5" name="Oval 164">
                  <a:extLst>
                    <a:ext uri="{FF2B5EF4-FFF2-40B4-BE49-F238E27FC236}">
                      <a16:creationId xmlns:a16="http://schemas.microsoft.com/office/drawing/2014/main" id="{C72CE343-5D2D-4BDC-8F88-57E2ACAE02CB}"/>
                    </a:ext>
                  </a:extLst>
                </p:cNvPr>
                <p:cNvSpPr/>
                <p:nvPr/>
              </p:nvSpPr>
              <p:spPr bwMode="auto">
                <a:xfrm>
                  <a:off x="74009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6" name="Oval 165">
                  <a:extLst>
                    <a:ext uri="{FF2B5EF4-FFF2-40B4-BE49-F238E27FC236}">
                      <a16:creationId xmlns:a16="http://schemas.microsoft.com/office/drawing/2014/main" id="{1F77F53B-2CED-4C61-9228-E7D732FC65FC}"/>
                    </a:ext>
                  </a:extLst>
                </p:cNvPr>
                <p:cNvSpPr/>
                <p:nvPr/>
              </p:nvSpPr>
              <p:spPr bwMode="auto">
                <a:xfrm>
                  <a:off x="76295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7" name="Oval 166">
                  <a:extLst>
                    <a:ext uri="{FF2B5EF4-FFF2-40B4-BE49-F238E27FC236}">
                      <a16:creationId xmlns:a16="http://schemas.microsoft.com/office/drawing/2014/main" id="{CFBEC345-A25F-4317-9C8A-5240151A650A}"/>
                    </a:ext>
                  </a:extLst>
                </p:cNvPr>
                <p:cNvSpPr/>
                <p:nvPr/>
              </p:nvSpPr>
              <p:spPr bwMode="auto">
                <a:xfrm>
                  <a:off x="78581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8" name="Oval 167">
                  <a:extLst>
                    <a:ext uri="{FF2B5EF4-FFF2-40B4-BE49-F238E27FC236}">
                      <a16:creationId xmlns:a16="http://schemas.microsoft.com/office/drawing/2014/main" id="{BBAF0FA3-54E7-42B1-8B2F-A874481032DA}"/>
                    </a:ext>
                  </a:extLst>
                </p:cNvPr>
                <p:cNvSpPr/>
                <p:nvPr/>
              </p:nvSpPr>
              <p:spPr bwMode="auto">
                <a:xfrm>
                  <a:off x="80867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69" name="Oval 168">
                  <a:extLst>
                    <a:ext uri="{FF2B5EF4-FFF2-40B4-BE49-F238E27FC236}">
                      <a16:creationId xmlns:a16="http://schemas.microsoft.com/office/drawing/2014/main" id="{B3EF2E62-4C2D-4E44-95FE-68B07B63762C}"/>
                    </a:ext>
                  </a:extLst>
                </p:cNvPr>
                <p:cNvSpPr/>
                <p:nvPr/>
              </p:nvSpPr>
              <p:spPr bwMode="auto">
                <a:xfrm>
                  <a:off x="83248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0" name="Oval 169">
                  <a:extLst>
                    <a:ext uri="{FF2B5EF4-FFF2-40B4-BE49-F238E27FC236}">
                      <a16:creationId xmlns:a16="http://schemas.microsoft.com/office/drawing/2014/main" id="{2A960783-4008-4C3E-B001-E9A99AC91FA6}"/>
                    </a:ext>
                  </a:extLst>
                </p:cNvPr>
                <p:cNvSpPr/>
                <p:nvPr/>
              </p:nvSpPr>
              <p:spPr bwMode="auto">
                <a:xfrm>
                  <a:off x="855345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1" name="Oval 170">
                  <a:extLst>
                    <a:ext uri="{FF2B5EF4-FFF2-40B4-BE49-F238E27FC236}">
                      <a16:creationId xmlns:a16="http://schemas.microsoft.com/office/drawing/2014/main" id="{BE4B9444-FFC4-4A1D-B990-F389F6A4586C}"/>
                    </a:ext>
                  </a:extLst>
                </p:cNvPr>
                <p:cNvSpPr/>
                <p:nvPr/>
              </p:nvSpPr>
              <p:spPr bwMode="auto">
                <a:xfrm>
                  <a:off x="4429125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2" name="Oval 171">
                  <a:extLst>
                    <a:ext uri="{FF2B5EF4-FFF2-40B4-BE49-F238E27FC236}">
                      <a16:creationId xmlns:a16="http://schemas.microsoft.com/office/drawing/2014/main" id="{CF5F431F-B32F-4B81-8543-2D8A92DDBC9D}"/>
                    </a:ext>
                  </a:extLst>
                </p:cNvPr>
                <p:cNvSpPr/>
                <p:nvPr/>
              </p:nvSpPr>
              <p:spPr bwMode="auto">
                <a:xfrm>
                  <a:off x="25908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3" name="Oval 172">
                  <a:extLst>
                    <a:ext uri="{FF2B5EF4-FFF2-40B4-BE49-F238E27FC236}">
                      <a16:creationId xmlns:a16="http://schemas.microsoft.com/office/drawing/2014/main" id="{1BA39739-1E8E-408F-8108-DDAF85D7AD40}"/>
                    </a:ext>
                  </a:extLst>
                </p:cNvPr>
                <p:cNvSpPr/>
                <p:nvPr/>
              </p:nvSpPr>
              <p:spPr bwMode="auto">
                <a:xfrm>
                  <a:off x="21336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" name="Oval 173">
                  <a:extLst>
                    <a:ext uri="{FF2B5EF4-FFF2-40B4-BE49-F238E27FC236}">
                      <a16:creationId xmlns:a16="http://schemas.microsoft.com/office/drawing/2014/main" id="{85D5B3C2-AA84-465C-A30F-A9F81F12FE9E}"/>
                    </a:ext>
                  </a:extLst>
                </p:cNvPr>
                <p:cNvSpPr/>
                <p:nvPr/>
              </p:nvSpPr>
              <p:spPr bwMode="auto">
                <a:xfrm>
                  <a:off x="23622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5" name="Oval 174">
                  <a:extLst>
                    <a:ext uri="{FF2B5EF4-FFF2-40B4-BE49-F238E27FC236}">
                      <a16:creationId xmlns:a16="http://schemas.microsoft.com/office/drawing/2014/main" id="{C7ABC8AA-8110-4662-9276-81E7CC9E7D3E}"/>
                    </a:ext>
                  </a:extLst>
                </p:cNvPr>
                <p:cNvSpPr/>
                <p:nvPr/>
              </p:nvSpPr>
              <p:spPr bwMode="auto">
                <a:xfrm>
                  <a:off x="30480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6" name="Oval 175">
                  <a:extLst>
                    <a:ext uri="{FF2B5EF4-FFF2-40B4-BE49-F238E27FC236}">
                      <a16:creationId xmlns:a16="http://schemas.microsoft.com/office/drawing/2014/main" id="{222AFAA5-BD4E-4849-B66E-F2C4AEFC127E}"/>
                    </a:ext>
                  </a:extLst>
                </p:cNvPr>
                <p:cNvSpPr/>
                <p:nvPr/>
              </p:nvSpPr>
              <p:spPr bwMode="auto">
                <a:xfrm>
                  <a:off x="32766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7" name="Oval 176">
                  <a:extLst>
                    <a:ext uri="{FF2B5EF4-FFF2-40B4-BE49-F238E27FC236}">
                      <a16:creationId xmlns:a16="http://schemas.microsoft.com/office/drawing/2014/main" id="{106314AF-B302-49E7-9E4A-5262DDBF32E0}"/>
                    </a:ext>
                  </a:extLst>
                </p:cNvPr>
                <p:cNvSpPr/>
                <p:nvPr/>
              </p:nvSpPr>
              <p:spPr bwMode="auto">
                <a:xfrm>
                  <a:off x="35052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8" name="Oval 177">
                  <a:extLst>
                    <a:ext uri="{FF2B5EF4-FFF2-40B4-BE49-F238E27FC236}">
                      <a16:creationId xmlns:a16="http://schemas.microsoft.com/office/drawing/2014/main" id="{E0C131A8-232A-4280-85FB-D67DB9BBE1FC}"/>
                    </a:ext>
                  </a:extLst>
                </p:cNvPr>
                <p:cNvSpPr/>
                <p:nvPr/>
              </p:nvSpPr>
              <p:spPr bwMode="auto">
                <a:xfrm>
                  <a:off x="2819400" y="2014537"/>
                  <a:ext cx="228600" cy="22860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179" name="Group 79">
                  <a:extLst>
                    <a:ext uri="{FF2B5EF4-FFF2-40B4-BE49-F238E27FC236}">
                      <a16:creationId xmlns:a16="http://schemas.microsoft.com/office/drawing/2014/main" id="{5DF88014-1D79-4410-8828-384A97D578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872537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69" name="Curved Connector 188">
                    <a:extLst>
                      <a:ext uri="{FF2B5EF4-FFF2-40B4-BE49-F238E27FC236}">
                        <a16:creationId xmlns:a16="http://schemas.microsoft.com/office/drawing/2014/main" id="{9E2CA559-C905-44F0-908F-2F077BE3497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Curved Connector 189">
                    <a:extLst>
                      <a:ext uri="{FF2B5EF4-FFF2-40B4-BE49-F238E27FC236}">
                        <a16:creationId xmlns:a16="http://schemas.microsoft.com/office/drawing/2014/main" id="{0E6FF4CE-4BCD-4526-8928-C2EAE01EA52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0" name="Group 79">
                  <a:extLst>
                    <a:ext uri="{FF2B5EF4-FFF2-40B4-BE49-F238E27FC236}">
                      <a16:creationId xmlns:a16="http://schemas.microsoft.com/office/drawing/2014/main" id="{2153D632-5C0C-462F-BA79-A11FB70AA4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091612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67" name="Curved Connector 191">
                    <a:extLst>
                      <a:ext uri="{FF2B5EF4-FFF2-40B4-BE49-F238E27FC236}">
                        <a16:creationId xmlns:a16="http://schemas.microsoft.com/office/drawing/2014/main" id="{78CDD6B7-C364-444F-9E14-944930C8C45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8" name="Curved Connector 192">
                    <a:extLst>
                      <a:ext uri="{FF2B5EF4-FFF2-40B4-BE49-F238E27FC236}">
                        <a16:creationId xmlns:a16="http://schemas.microsoft.com/office/drawing/2014/main" id="{01DABA51-59F0-497C-801C-F569699434F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1" name="Group 79">
                  <a:extLst>
                    <a:ext uri="{FF2B5EF4-FFF2-40B4-BE49-F238E27FC236}">
                      <a16:creationId xmlns:a16="http://schemas.microsoft.com/office/drawing/2014/main" id="{3E2CDDA7-9546-4F4F-8305-E4C6269A5F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31545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65" name="Curved Connector 194">
                    <a:extLst>
                      <a:ext uri="{FF2B5EF4-FFF2-40B4-BE49-F238E27FC236}">
                        <a16:creationId xmlns:a16="http://schemas.microsoft.com/office/drawing/2014/main" id="{D9E89CA3-9093-4225-B140-23C57D2C033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6" name="Curved Connector 195">
                    <a:extLst>
                      <a:ext uri="{FF2B5EF4-FFF2-40B4-BE49-F238E27FC236}">
                        <a16:creationId xmlns:a16="http://schemas.microsoft.com/office/drawing/2014/main" id="{77E0C0CC-1F87-4B84-A383-B5C79B5306C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2" name="Group 79">
                  <a:extLst>
                    <a:ext uri="{FF2B5EF4-FFF2-40B4-BE49-F238E27FC236}">
                      <a16:creationId xmlns:a16="http://schemas.microsoft.com/office/drawing/2014/main" id="{7A2C9FEC-626A-4DEE-9FDC-209B338591B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643937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63" name="Curved Connector 194">
                    <a:extLst>
                      <a:ext uri="{FF2B5EF4-FFF2-40B4-BE49-F238E27FC236}">
                        <a16:creationId xmlns:a16="http://schemas.microsoft.com/office/drawing/2014/main" id="{EC78C30C-2F2E-45C1-B8CB-01C1E2242FF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Curved Connector 195">
                    <a:extLst>
                      <a:ext uri="{FF2B5EF4-FFF2-40B4-BE49-F238E27FC236}">
                        <a16:creationId xmlns:a16="http://schemas.microsoft.com/office/drawing/2014/main" id="{F6CADAE7-7BC0-4398-BC17-0B8249C2EE8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3" name="Group 79">
                  <a:extLst>
                    <a:ext uri="{FF2B5EF4-FFF2-40B4-BE49-F238E27FC236}">
                      <a16:creationId xmlns:a16="http://schemas.microsoft.com/office/drawing/2014/main" id="{CB2A1B10-F49A-4645-B968-983F67A089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958137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61" name="Curved Connector 188">
                    <a:extLst>
                      <a:ext uri="{FF2B5EF4-FFF2-40B4-BE49-F238E27FC236}">
                        <a16:creationId xmlns:a16="http://schemas.microsoft.com/office/drawing/2014/main" id="{786B22A9-DBB8-422F-9DA3-5D79AB0C918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Curved Connector 189">
                    <a:extLst>
                      <a:ext uri="{FF2B5EF4-FFF2-40B4-BE49-F238E27FC236}">
                        <a16:creationId xmlns:a16="http://schemas.microsoft.com/office/drawing/2014/main" id="{6AD213E4-DD33-4605-9A00-04D30A1AA62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4" name="Group 79">
                  <a:extLst>
                    <a:ext uri="{FF2B5EF4-FFF2-40B4-BE49-F238E27FC236}">
                      <a16:creationId xmlns:a16="http://schemas.microsoft.com/office/drawing/2014/main" id="{68E22756-5068-4B9F-8E66-6FA6406C47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177212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59" name="Curved Connector 191">
                    <a:extLst>
                      <a:ext uri="{FF2B5EF4-FFF2-40B4-BE49-F238E27FC236}">
                        <a16:creationId xmlns:a16="http://schemas.microsoft.com/office/drawing/2014/main" id="{48718F71-62D2-403D-A72F-6BE0BD2EDAB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0" name="Curved Connector 192">
                    <a:extLst>
                      <a:ext uri="{FF2B5EF4-FFF2-40B4-BE49-F238E27FC236}">
                        <a16:creationId xmlns:a16="http://schemas.microsoft.com/office/drawing/2014/main" id="{3059FEBD-BC1C-446D-B2D3-B96978CFCE6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5" name="Group 79">
                  <a:extLst>
                    <a:ext uri="{FF2B5EF4-FFF2-40B4-BE49-F238E27FC236}">
                      <a16:creationId xmlns:a16="http://schemas.microsoft.com/office/drawing/2014/main" id="{F779507F-3F33-41F5-94C0-89F9D96DB1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40105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57" name="Curved Connector 194">
                    <a:extLst>
                      <a:ext uri="{FF2B5EF4-FFF2-40B4-BE49-F238E27FC236}">
                        <a16:creationId xmlns:a16="http://schemas.microsoft.com/office/drawing/2014/main" id="{CBDD7CBF-519D-4A3A-9965-5882EA8A2CD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8" name="Curved Connector 195">
                    <a:extLst>
                      <a:ext uri="{FF2B5EF4-FFF2-40B4-BE49-F238E27FC236}">
                        <a16:creationId xmlns:a16="http://schemas.microsoft.com/office/drawing/2014/main" id="{5A67EB61-1CD1-4FCC-AEAE-B29AE4281DE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6" name="Group 79">
                  <a:extLst>
                    <a:ext uri="{FF2B5EF4-FFF2-40B4-BE49-F238E27FC236}">
                      <a16:creationId xmlns:a16="http://schemas.microsoft.com/office/drawing/2014/main" id="{E46B4254-25FB-4F1E-9DFA-3DA19B6CF2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729537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55" name="Curved Connector 194">
                    <a:extLst>
                      <a:ext uri="{FF2B5EF4-FFF2-40B4-BE49-F238E27FC236}">
                        <a16:creationId xmlns:a16="http://schemas.microsoft.com/office/drawing/2014/main" id="{69A0A507-5A38-48B7-956E-57DD234D29E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Curved Connector 195">
                    <a:extLst>
                      <a:ext uri="{FF2B5EF4-FFF2-40B4-BE49-F238E27FC236}">
                        <a16:creationId xmlns:a16="http://schemas.microsoft.com/office/drawing/2014/main" id="{D1355A07-EB2F-4BDE-81F6-7429BD9C2B8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7" name="Group 79">
                  <a:extLst>
                    <a:ext uri="{FF2B5EF4-FFF2-40B4-BE49-F238E27FC236}">
                      <a16:creationId xmlns:a16="http://schemas.microsoft.com/office/drawing/2014/main" id="{5DC60045-7C5C-4FBA-A29B-4890D654B5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041356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53" name="Curved Connector 188">
                    <a:extLst>
                      <a:ext uri="{FF2B5EF4-FFF2-40B4-BE49-F238E27FC236}">
                        <a16:creationId xmlns:a16="http://schemas.microsoft.com/office/drawing/2014/main" id="{F55463BD-3FA9-432C-9173-63709EF2541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4" name="Curved Connector 189">
                    <a:extLst>
                      <a:ext uri="{FF2B5EF4-FFF2-40B4-BE49-F238E27FC236}">
                        <a16:creationId xmlns:a16="http://schemas.microsoft.com/office/drawing/2014/main" id="{53129880-CE82-4225-A38E-A422F95B74D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8" name="Group 79">
                  <a:extLst>
                    <a:ext uri="{FF2B5EF4-FFF2-40B4-BE49-F238E27FC236}">
                      <a16:creationId xmlns:a16="http://schemas.microsoft.com/office/drawing/2014/main" id="{39DBED65-8643-428E-992A-39966DD5CD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260431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51" name="Curved Connector 191">
                    <a:extLst>
                      <a:ext uri="{FF2B5EF4-FFF2-40B4-BE49-F238E27FC236}">
                        <a16:creationId xmlns:a16="http://schemas.microsoft.com/office/drawing/2014/main" id="{3D0B81A2-5EA1-42CC-B590-310974B22E8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2" name="Curved Connector 192">
                    <a:extLst>
                      <a:ext uri="{FF2B5EF4-FFF2-40B4-BE49-F238E27FC236}">
                        <a16:creationId xmlns:a16="http://schemas.microsoft.com/office/drawing/2014/main" id="{919A666F-8278-4441-B533-CE18F601E19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9" name="Group 79">
                  <a:extLst>
                    <a:ext uri="{FF2B5EF4-FFF2-40B4-BE49-F238E27FC236}">
                      <a16:creationId xmlns:a16="http://schemas.microsoft.com/office/drawing/2014/main" id="{D602A433-AD2E-4F57-B2AE-3C06393A3D4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484269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49" name="Curved Connector 194">
                    <a:extLst>
                      <a:ext uri="{FF2B5EF4-FFF2-40B4-BE49-F238E27FC236}">
                        <a16:creationId xmlns:a16="http://schemas.microsoft.com/office/drawing/2014/main" id="{E82A6B71-DB2C-469D-BE89-EC884D57753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0" name="Curved Connector 195">
                    <a:extLst>
                      <a:ext uri="{FF2B5EF4-FFF2-40B4-BE49-F238E27FC236}">
                        <a16:creationId xmlns:a16="http://schemas.microsoft.com/office/drawing/2014/main" id="{902A750C-D1CC-4C5E-8864-476C7D7CF42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0" name="Group 79">
                  <a:extLst>
                    <a:ext uri="{FF2B5EF4-FFF2-40B4-BE49-F238E27FC236}">
                      <a16:creationId xmlns:a16="http://schemas.microsoft.com/office/drawing/2014/main" id="{A4445596-DE67-41BA-8B84-EE93F49F33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12756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47" name="Curved Connector 194">
                    <a:extLst>
                      <a:ext uri="{FF2B5EF4-FFF2-40B4-BE49-F238E27FC236}">
                        <a16:creationId xmlns:a16="http://schemas.microsoft.com/office/drawing/2014/main" id="{DFD65E6E-C98B-4158-BE1A-E6D05572020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8" name="Curved Connector 195">
                    <a:extLst>
                      <a:ext uri="{FF2B5EF4-FFF2-40B4-BE49-F238E27FC236}">
                        <a16:creationId xmlns:a16="http://schemas.microsoft.com/office/drawing/2014/main" id="{3F55C6AB-1CA3-48A3-BC81-6D7C95F0854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1" name="Group 79">
                  <a:extLst>
                    <a:ext uri="{FF2B5EF4-FFF2-40B4-BE49-F238E27FC236}">
                      <a16:creationId xmlns:a16="http://schemas.microsoft.com/office/drawing/2014/main" id="{E3A67285-97D8-44BA-B7DF-578162CC1C9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13648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45" name="Curved Connector 188">
                    <a:extLst>
                      <a:ext uri="{FF2B5EF4-FFF2-40B4-BE49-F238E27FC236}">
                        <a16:creationId xmlns:a16="http://schemas.microsoft.com/office/drawing/2014/main" id="{00644289-1850-4C80-830A-89B924B9D83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Curved Connector 189">
                    <a:extLst>
                      <a:ext uri="{FF2B5EF4-FFF2-40B4-BE49-F238E27FC236}">
                        <a16:creationId xmlns:a16="http://schemas.microsoft.com/office/drawing/2014/main" id="{D0727192-F291-4A51-896C-76C63452177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2" name="Group 79">
                  <a:extLst>
                    <a:ext uri="{FF2B5EF4-FFF2-40B4-BE49-F238E27FC236}">
                      <a16:creationId xmlns:a16="http://schemas.microsoft.com/office/drawing/2014/main" id="{3DFBB4C2-A5A8-4F98-B78F-97B7349794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5555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43" name="Curved Connector 191">
                    <a:extLst>
                      <a:ext uri="{FF2B5EF4-FFF2-40B4-BE49-F238E27FC236}">
                        <a16:creationId xmlns:a16="http://schemas.microsoft.com/office/drawing/2014/main" id="{B7685E1B-4D61-400C-A83B-69902943DB2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Curved Connector 192">
                    <a:extLst>
                      <a:ext uri="{FF2B5EF4-FFF2-40B4-BE49-F238E27FC236}">
                        <a16:creationId xmlns:a16="http://schemas.microsoft.com/office/drawing/2014/main" id="{F212446B-D16D-4DDA-BC56-22E58BDD12C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3" name="Group 79">
                  <a:extLst>
                    <a:ext uri="{FF2B5EF4-FFF2-40B4-BE49-F238E27FC236}">
                      <a16:creationId xmlns:a16="http://schemas.microsoft.com/office/drawing/2014/main" id="{AB17CD4B-2DE6-4DF5-9A5E-75CB4DC837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579393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41" name="Curved Connector 194">
                    <a:extLst>
                      <a:ext uri="{FF2B5EF4-FFF2-40B4-BE49-F238E27FC236}">
                        <a16:creationId xmlns:a16="http://schemas.microsoft.com/office/drawing/2014/main" id="{52836451-DFBA-4CF6-917B-18B282A31FC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2" name="Curved Connector 195">
                    <a:extLst>
                      <a:ext uri="{FF2B5EF4-FFF2-40B4-BE49-F238E27FC236}">
                        <a16:creationId xmlns:a16="http://schemas.microsoft.com/office/drawing/2014/main" id="{8EF006FB-F6FF-4C7C-A7BB-D7ADB6BA19B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4" name="Group 79">
                  <a:extLst>
                    <a:ext uri="{FF2B5EF4-FFF2-40B4-BE49-F238E27FC236}">
                      <a16:creationId xmlns:a16="http://schemas.microsoft.com/office/drawing/2014/main" id="{36C4FC85-A5B6-4D73-8825-E43CE26C89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90788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39" name="Curved Connector 194">
                    <a:extLst>
                      <a:ext uri="{FF2B5EF4-FFF2-40B4-BE49-F238E27FC236}">
                        <a16:creationId xmlns:a16="http://schemas.microsoft.com/office/drawing/2014/main" id="{A792FEC1-39EC-400B-97A9-294C76ACBB1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0" name="Curved Connector 195">
                    <a:extLst>
                      <a:ext uri="{FF2B5EF4-FFF2-40B4-BE49-F238E27FC236}">
                        <a16:creationId xmlns:a16="http://schemas.microsoft.com/office/drawing/2014/main" id="{51375721-1FDD-4CA4-8CA8-AC0C9B8247F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5" name="Group 79">
                  <a:extLst>
                    <a:ext uri="{FF2B5EF4-FFF2-40B4-BE49-F238E27FC236}">
                      <a16:creationId xmlns:a16="http://schemas.microsoft.com/office/drawing/2014/main" id="{51558792-5AD2-4694-84B1-2811B33B0D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255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37" name="Curved Connector 188">
                    <a:extLst>
                      <a:ext uri="{FF2B5EF4-FFF2-40B4-BE49-F238E27FC236}">
                        <a16:creationId xmlns:a16="http://schemas.microsoft.com/office/drawing/2014/main" id="{4A742602-56F4-4B19-A90A-633D1036560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Curved Connector 189">
                    <a:extLst>
                      <a:ext uri="{FF2B5EF4-FFF2-40B4-BE49-F238E27FC236}">
                        <a16:creationId xmlns:a16="http://schemas.microsoft.com/office/drawing/2014/main" id="{B26249D4-4E90-4D5F-A7E3-563A3080D4B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6" name="Group 79">
                  <a:extLst>
                    <a:ext uri="{FF2B5EF4-FFF2-40B4-BE49-F238E27FC236}">
                      <a16:creationId xmlns:a16="http://schemas.microsoft.com/office/drawing/2014/main" id="{73383AFE-C20E-40FE-8646-82F89DC41B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3163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35" name="Curved Connector 191">
                    <a:extLst>
                      <a:ext uri="{FF2B5EF4-FFF2-40B4-BE49-F238E27FC236}">
                        <a16:creationId xmlns:a16="http://schemas.microsoft.com/office/drawing/2014/main" id="{29E16861-6967-476B-8A23-8B48DF3FF5C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6" name="Curved Connector 192">
                    <a:extLst>
                      <a:ext uri="{FF2B5EF4-FFF2-40B4-BE49-F238E27FC236}">
                        <a16:creationId xmlns:a16="http://schemas.microsoft.com/office/drawing/2014/main" id="{B5A2A429-BD3D-4DE2-B6D7-28095054DE4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7" name="Group 79">
                  <a:extLst>
                    <a:ext uri="{FF2B5EF4-FFF2-40B4-BE49-F238E27FC236}">
                      <a16:creationId xmlns:a16="http://schemas.microsoft.com/office/drawing/2014/main" id="{81C4ABD2-C246-4630-AB4A-422349D0A9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546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33" name="Curved Connector 194">
                    <a:extLst>
                      <a:ext uri="{FF2B5EF4-FFF2-40B4-BE49-F238E27FC236}">
                        <a16:creationId xmlns:a16="http://schemas.microsoft.com/office/drawing/2014/main" id="{459334FF-604F-46C2-9A86-CC9F793EAF1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Curved Connector 195">
                    <a:extLst>
                      <a:ext uri="{FF2B5EF4-FFF2-40B4-BE49-F238E27FC236}">
                        <a16:creationId xmlns:a16="http://schemas.microsoft.com/office/drawing/2014/main" id="{9A4ACFBA-0BFC-4378-A853-87B5664EE91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8" name="Group 79">
                  <a:extLst>
                    <a:ext uri="{FF2B5EF4-FFF2-40B4-BE49-F238E27FC236}">
                      <a16:creationId xmlns:a16="http://schemas.microsoft.com/office/drawing/2014/main" id="{EDE64F38-02A0-439C-9ECA-B1B5175B5C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8395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31" name="Curved Connector 194">
                    <a:extLst>
                      <a:ext uri="{FF2B5EF4-FFF2-40B4-BE49-F238E27FC236}">
                        <a16:creationId xmlns:a16="http://schemas.microsoft.com/office/drawing/2014/main" id="{778CC264-1880-42C9-918F-CC710CE1377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Curved Connector 195">
                    <a:extLst>
                      <a:ext uri="{FF2B5EF4-FFF2-40B4-BE49-F238E27FC236}">
                        <a16:creationId xmlns:a16="http://schemas.microsoft.com/office/drawing/2014/main" id="{07B42D1F-2906-49EE-9EB3-3321D6041F5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9" name="Group 79">
                  <a:extLst>
                    <a:ext uri="{FF2B5EF4-FFF2-40B4-BE49-F238E27FC236}">
                      <a16:creationId xmlns:a16="http://schemas.microsoft.com/office/drawing/2014/main" id="{64A48E57-52E4-4964-9BDE-2713478B057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7672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29" name="Curved Connector 188">
                    <a:extLst>
                      <a:ext uri="{FF2B5EF4-FFF2-40B4-BE49-F238E27FC236}">
                        <a16:creationId xmlns:a16="http://schemas.microsoft.com/office/drawing/2014/main" id="{BCC817AB-0446-4DD8-AC22-253527E1CE6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0" name="Curved Connector 189">
                    <a:extLst>
                      <a:ext uri="{FF2B5EF4-FFF2-40B4-BE49-F238E27FC236}">
                        <a16:creationId xmlns:a16="http://schemas.microsoft.com/office/drawing/2014/main" id="{D2143D3C-08AF-45F7-9DEC-ED51BDF76D2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0" name="Group 79">
                  <a:extLst>
                    <a:ext uri="{FF2B5EF4-FFF2-40B4-BE49-F238E27FC236}">
                      <a16:creationId xmlns:a16="http://schemas.microsoft.com/office/drawing/2014/main" id="{C02F3C06-DD75-4437-8921-A6FD27C8715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9580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27" name="Curved Connector 191">
                    <a:extLst>
                      <a:ext uri="{FF2B5EF4-FFF2-40B4-BE49-F238E27FC236}">
                        <a16:creationId xmlns:a16="http://schemas.microsoft.com/office/drawing/2014/main" id="{F34038B2-380F-45CE-AEAB-28DD4AD204C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8" name="Curved Connector 192">
                    <a:extLst>
                      <a:ext uri="{FF2B5EF4-FFF2-40B4-BE49-F238E27FC236}">
                        <a16:creationId xmlns:a16="http://schemas.microsoft.com/office/drawing/2014/main" id="{B140B19C-AFFD-4686-B9AC-DCB89086D54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1" name="Group 79">
                  <a:extLst>
                    <a:ext uri="{FF2B5EF4-FFF2-40B4-BE49-F238E27FC236}">
                      <a16:creationId xmlns:a16="http://schemas.microsoft.com/office/drawing/2014/main" id="{81383CBD-AEE3-4131-83D9-477B43A184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1963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25" name="Curved Connector 194">
                    <a:extLst>
                      <a:ext uri="{FF2B5EF4-FFF2-40B4-BE49-F238E27FC236}">
                        <a16:creationId xmlns:a16="http://schemas.microsoft.com/office/drawing/2014/main" id="{BDAEE107-D714-40F2-BD6D-2DB45076ADF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6" name="Curved Connector 195">
                    <a:extLst>
                      <a:ext uri="{FF2B5EF4-FFF2-40B4-BE49-F238E27FC236}">
                        <a16:creationId xmlns:a16="http://schemas.microsoft.com/office/drawing/2014/main" id="{4B3C2CC9-D6B1-4DFC-83F7-0EF7D4BE474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2" name="Group 79">
                  <a:extLst>
                    <a:ext uri="{FF2B5EF4-FFF2-40B4-BE49-F238E27FC236}">
                      <a16:creationId xmlns:a16="http://schemas.microsoft.com/office/drawing/2014/main" id="{F3ED0037-9BDC-46F6-A1A2-D33242AB5D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4812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23" name="Curved Connector 194">
                    <a:extLst>
                      <a:ext uri="{FF2B5EF4-FFF2-40B4-BE49-F238E27FC236}">
                        <a16:creationId xmlns:a16="http://schemas.microsoft.com/office/drawing/2014/main" id="{E5B466F2-7587-4A20-8BA2-B60C1ED713D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4" name="Curved Connector 195">
                    <a:extLst>
                      <a:ext uri="{FF2B5EF4-FFF2-40B4-BE49-F238E27FC236}">
                        <a16:creationId xmlns:a16="http://schemas.microsoft.com/office/drawing/2014/main" id="{1D3A9639-BB50-40C6-A402-17C9904EF9E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3" name="Group 79">
                  <a:extLst>
                    <a:ext uri="{FF2B5EF4-FFF2-40B4-BE49-F238E27FC236}">
                      <a16:creationId xmlns:a16="http://schemas.microsoft.com/office/drawing/2014/main" id="{E10C8DD8-7ED2-4B93-8441-7FD8EF634E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470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21" name="Curved Connector 188">
                    <a:extLst>
                      <a:ext uri="{FF2B5EF4-FFF2-40B4-BE49-F238E27FC236}">
                        <a16:creationId xmlns:a16="http://schemas.microsoft.com/office/drawing/2014/main" id="{14036181-EDEB-4D91-89DA-82E14617A05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2" name="Curved Connector 189">
                    <a:extLst>
                      <a:ext uri="{FF2B5EF4-FFF2-40B4-BE49-F238E27FC236}">
                        <a16:creationId xmlns:a16="http://schemas.microsoft.com/office/drawing/2014/main" id="{4F0FF245-5FE1-4907-9A21-7CE1B5BD009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4" name="Group 79">
                  <a:extLst>
                    <a:ext uri="{FF2B5EF4-FFF2-40B4-BE49-F238E27FC236}">
                      <a16:creationId xmlns:a16="http://schemas.microsoft.com/office/drawing/2014/main" id="{8A8FD619-904C-4FBF-813E-A8828ADFDA3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83780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19" name="Curved Connector 191">
                    <a:extLst>
                      <a:ext uri="{FF2B5EF4-FFF2-40B4-BE49-F238E27FC236}">
                        <a16:creationId xmlns:a16="http://schemas.microsoft.com/office/drawing/2014/main" id="{DEC62DB3-D821-4BD7-A8DE-7933EB9E694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Curved Connector 192">
                    <a:extLst>
                      <a:ext uri="{FF2B5EF4-FFF2-40B4-BE49-F238E27FC236}">
                        <a16:creationId xmlns:a16="http://schemas.microsoft.com/office/drawing/2014/main" id="{EFFA8E37-BFC3-40B1-B5B3-1F8FBF34A87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5" name="Group 79">
                  <a:extLst>
                    <a:ext uri="{FF2B5EF4-FFF2-40B4-BE49-F238E27FC236}">
                      <a16:creationId xmlns:a16="http://schemas.microsoft.com/office/drawing/2014/main" id="{FBBD24D6-CEAA-4DD5-ABE2-93EDF28968A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761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17" name="Curved Connector 194">
                    <a:extLst>
                      <a:ext uri="{FF2B5EF4-FFF2-40B4-BE49-F238E27FC236}">
                        <a16:creationId xmlns:a16="http://schemas.microsoft.com/office/drawing/2014/main" id="{FB53B231-0C64-44C5-A30E-9869539A59C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8" name="Curved Connector 195">
                    <a:extLst>
                      <a:ext uri="{FF2B5EF4-FFF2-40B4-BE49-F238E27FC236}">
                        <a16:creationId xmlns:a16="http://schemas.microsoft.com/office/drawing/2014/main" id="{E52E36DF-C74A-4954-A471-328BBD06FB9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6" name="Group 79">
                  <a:extLst>
                    <a:ext uri="{FF2B5EF4-FFF2-40B4-BE49-F238E27FC236}">
                      <a16:creationId xmlns:a16="http://schemas.microsoft.com/office/drawing/2014/main" id="{BDA29295-A893-4389-A93C-30D6192D741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6105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15" name="Curved Connector 194">
                    <a:extLst>
                      <a:ext uri="{FF2B5EF4-FFF2-40B4-BE49-F238E27FC236}">
                        <a16:creationId xmlns:a16="http://schemas.microsoft.com/office/drawing/2014/main" id="{A0FCA6E1-5CDD-4749-BF98-E8BE95250B1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6" name="Curved Connector 195">
                    <a:extLst>
                      <a:ext uri="{FF2B5EF4-FFF2-40B4-BE49-F238E27FC236}">
                        <a16:creationId xmlns:a16="http://schemas.microsoft.com/office/drawing/2014/main" id="{71C6ABF4-D0A8-4C1E-93B6-1FC52D19F10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7" name="Group 79">
                  <a:extLst>
                    <a:ext uri="{FF2B5EF4-FFF2-40B4-BE49-F238E27FC236}">
                      <a16:creationId xmlns:a16="http://schemas.microsoft.com/office/drawing/2014/main" id="{0C3132E4-12B7-469D-B072-60B62B0C8E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4077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13" name="Curved Connector 188">
                    <a:extLst>
                      <a:ext uri="{FF2B5EF4-FFF2-40B4-BE49-F238E27FC236}">
                        <a16:creationId xmlns:a16="http://schemas.microsoft.com/office/drawing/2014/main" id="{EF8ECFE0-D259-4413-8C77-FB11F5C087C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4" name="Curved Connector 189">
                    <a:extLst>
                      <a:ext uri="{FF2B5EF4-FFF2-40B4-BE49-F238E27FC236}">
                        <a16:creationId xmlns:a16="http://schemas.microsoft.com/office/drawing/2014/main" id="{A5A63251-9277-4414-8D6C-373190B098F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8" name="Group 79">
                  <a:extLst>
                    <a:ext uri="{FF2B5EF4-FFF2-40B4-BE49-F238E27FC236}">
                      <a16:creationId xmlns:a16="http://schemas.microsoft.com/office/drawing/2014/main" id="{01FDD580-E428-4A57-A9C0-376870D321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59853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11" name="Curved Connector 191">
                    <a:extLst>
                      <a:ext uri="{FF2B5EF4-FFF2-40B4-BE49-F238E27FC236}">
                        <a16:creationId xmlns:a16="http://schemas.microsoft.com/office/drawing/2014/main" id="{AC68A097-72B3-46BB-B912-115A40DED549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2" name="Curved Connector 192">
                    <a:extLst>
                      <a:ext uri="{FF2B5EF4-FFF2-40B4-BE49-F238E27FC236}">
                        <a16:creationId xmlns:a16="http://schemas.microsoft.com/office/drawing/2014/main" id="{41C48BED-D8A9-4C97-9D3A-ED53CED949F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9" name="Group 79">
                  <a:extLst>
                    <a:ext uri="{FF2B5EF4-FFF2-40B4-BE49-F238E27FC236}">
                      <a16:creationId xmlns:a16="http://schemas.microsoft.com/office/drawing/2014/main" id="{26905503-01FB-46EB-AA44-05D9F2652A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3691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09" name="Curved Connector 194">
                    <a:extLst>
                      <a:ext uri="{FF2B5EF4-FFF2-40B4-BE49-F238E27FC236}">
                        <a16:creationId xmlns:a16="http://schemas.microsoft.com/office/drawing/2014/main" id="{E01E95C6-37CD-4D66-A780-3B2C2BC815C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" name="Curved Connector 195">
                    <a:extLst>
                      <a:ext uri="{FF2B5EF4-FFF2-40B4-BE49-F238E27FC236}">
                        <a16:creationId xmlns:a16="http://schemas.microsoft.com/office/drawing/2014/main" id="{CF75E319-154C-4005-AE30-D6D7768C841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0" name="Group 79">
                  <a:extLst>
                    <a:ext uri="{FF2B5EF4-FFF2-40B4-BE49-F238E27FC236}">
                      <a16:creationId xmlns:a16="http://schemas.microsoft.com/office/drawing/2014/main" id="{17DF7B91-86C3-442B-9E71-72B1DB0F6B7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2178" y="1452562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07" name="Curved Connector 194">
                    <a:extLst>
                      <a:ext uri="{FF2B5EF4-FFF2-40B4-BE49-F238E27FC236}">
                        <a16:creationId xmlns:a16="http://schemas.microsoft.com/office/drawing/2014/main" id="{95A677AE-3C4E-40DD-9532-00300E6C950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8" name="Curved Connector 195">
                    <a:extLst>
                      <a:ext uri="{FF2B5EF4-FFF2-40B4-BE49-F238E27FC236}">
                        <a16:creationId xmlns:a16="http://schemas.microsoft.com/office/drawing/2014/main" id="{9E224CA2-2450-466C-A162-8ED1166BF99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1" name="Group 79">
                  <a:extLst>
                    <a:ext uri="{FF2B5EF4-FFF2-40B4-BE49-F238E27FC236}">
                      <a16:creationId xmlns:a16="http://schemas.microsoft.com/office/drawing/2014/main" id="{AA7831AF-FEB8-4F8C-8CDD-DFD22C55937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824912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05" name="Curved Connector 188">
                    <a:extLst>
                      <a:ext uri="{FF2B5EF4-FFF2-40B4-BE49-F238E27FC236}">
                        <a16:creationId xmlns:a16="http://schemas.microsoft.com/office/drawing/2014/main" id="{A08C5735-B063-489D-AF75-11B54AAB039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Curved Connector 189">
                    <a:extLst>
                      <a:ext uri="{FF2B5EF4-FFF2-40B4-BE49-F238E27FC236}">
                        <a16:creationId xmlns:a16="http://schemas.microsoft.com/office/drawing/2014/main" id="{0E4132B8-D882-481C-B40D-4D2CF492EB3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2" name="Group 79">
                  <a:extLst>
                    <a:ext uri="{FF2B5EF4-FFF2-40B4-BE49-F238E27FC236}">
                      <a16:creationId xmlns:a16="http://schemas.microsoft.com/office/drawing/2014/main" id="{78305CBA-9D60-4AF2-A022-C3B8B134118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043987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03" name="Curved Connector 191">
                    <a:extLst>
                      <a:ext uri="{FF2B5EF4-FFF2-40B4-BE49-F238E27FC236}">
                        <a16:creationId xmlns:a16="http://schemas.microsoft.com/office/drawing/2014/main" id="{C9564CE1-DDC4-45F8-9680-2B84FA30A1C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4" name="Curved Connector 192">
                    <a:extLst>
                      <a:ext uri="{FF2B5EF4-FFF2-40B4-BE49-F238E27FC236}">
                        <a16:creationId xmlns:a16="http://schemas.microsoft.com/office/drawing/2014/main" id="{0CF76907-C651-4206-8439-C0D0342D895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9571" y="1779270"/>
                    <a:ext cx="36576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3" name="Group 79">
                  <a:extLst>
                    <a:ext uri="{FF2B5EF4-FFF2-40B4-BE49-F238E27FC236}">
                      <a16:creationId xmlns:a16="http://schemas.microsoft.com/office/drawing/2014/main" id="{9D49975B-8F10-49D2-9E0A-D0FCA9F888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26782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301" name="Curved Connector 194">
                    <a:extLst>
                      <a:ext uri="{FF2B5EF4-FFF2-40B4-BE49-F238E27FC236}">
                        <a16:creationId xmlns:a16="http://schemas.microsoft.com/office/drawing/2014/main" id="{7FE27BA1-FE6B-4D8B-A5BE-D78ACCC6676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2" name="Curved Connector 195">
                    <a:extLst>
                      <a:ext uri="{FF2B5EF4-FFF2-40B4-BE49-F238E27FC236}">
                        <a16:creationId xmlns:a16="http://schemas.microsoft.com/office/drawing/2014/main" id="{ADBF41AB-5B96-4AA8-B53F-84AF2337B34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4" name="Group 79">
                  <a:extLst>
                    <a:ext uri="{FF2B5EF4-FFF2-40B4-BE49-F238E27FC236}">
                      <a16:creationId xmlns:a16="http://schemas.microsoft.com/office/drawing/2014/main" id="{D0731D0E-6702-4536-BC17-8FBD6EABC7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596312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99" name="Curved Connector 194">
                    <a:extLst>
                      <a:ext uri="{FF2B5EF4-FFF2-40B4-BE49-F238E27FC236}">
                        <a16:creationId xmlns:a16="http://schemas.microsoft.com/office/drawing/2014/main" id="{4C10053D-EDC1-4352-9829-EB903774771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0" name="Curved Connector 195">
                    <a:extLst>
                      <a:ext uri="{FF2B5EF4-FFF2-40B4-BE49-F238E27FC236}">
                        <a16:creationId xmlns:a16="http://schemas.microsoft.com/office/drawing/2014/main" id="{830CD613-C317-4361-984A-E03113CAE87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5" name="Group 79">
                  <a:extLst>
                    <a:ext uri="{FF2B5EF4-FFF2-40B4-BE49-F238E27FC236}">
                      <a16:creationId xmlns:a16="http://schemas.microsoft.com/office/drawing/2014/main" id="{926911F4-C493-4A6F-9AD8-9F25E9E10AB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910512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97" name="Curved Connector 188">
                    <a:extLst>
                      <a:ext uri="{FF2B5EF4-FFF2-40B4-BE49-F238E27FC236}">
                        <a16:creationId xmlns:a16="http://schemas.microsoft.com/office/drawing/2014/main" id="{A549DA08-F257-4129-B57A-2304CA57A2E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8" name="Curved Connector 189">
                    <a:extLst>
                      <a:ext uri="{FF2B5EF4-FFF2-40B4-BE49-F238E27FC236}">
                        <a16:creationId xmlns:a16="http://schemas.microsoft.com/office/drawing/2014/main" id="{46BAFFF3-D611-423A-AB33-BF3728948CC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6" name="Group 79">
                  <a:extLst>
                    <a:ext uri="{FF2B5EF4-FFF2-40B4-BE49-F238E27FC236}">
                      <a16:creationId xmlns:a16="http://schemas.microsoft.com/office/drawing/2014/main" id="{3DC10D3B-4D45-4298-9367-FAEEF18B3A7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129587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95" name="Curved Connector 191">
                    <a:extLst>
                      <a:ext uri="{FF2B5EF4-FFF2-40B4-BE49-F238E27FC236}">
                        <a16:creationId xmlns:a16="http://schemas.microsoft.com/office/drawing/2014/main" id="{256CCC80-D3AD-4EEE-B31E-332779B2B3B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" name="Curved Connector 192">
                    <a:extLst>
                      <a:ext uri="{FF2B5EF4-FFF2-40B4-BE49-F238E27FC236}">
                        <a16:creationId xmlns:a16="http://schemas.microsoft.com/office/drawing/2014/main" id="{1190C11C-E494-40B5-A010-CA212E98048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7" name="Group 79">
                  <a:extLst>
                    <a:ext uri="{FF2B5EF4-FFF2-40B4-BE49-F238E27FC236}">
                      <a16:creationId xmlns:a16="http://schemas.microsoft.com/office/drawing/2014/main" id="{D39F3278-80B6-4086-BB66-8AC3E263947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35342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93" name="Curved Connector 194">
                    <a:extLst>
                      <a:ext uri="{FF2B5EF4-FFF2-40B4-BE49-F238E27FC236}">
                        <a16:creationId xmlns:a16="http://schemas.microsoft.com/office/drawing/2014/main" id="{26685191-8DF2-4A15-89A8-05959CFE460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" name="Curved Connector 195">
                    <a:extLst>
                      <a:ext uri="{FF2B5EF4-FFF2-40B4-BE49-F238E27FC236}">
                        <a16:creationId xmlns:a16="http://schemas.microsoft.com/office/drawing/2014/main" id="{88A2133A-074A-4305-87B8-14078CBCAC5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8" name="Group 79">
                  <a:extLst>
                    <a:ext uri="{FF2B5EF4-FFF2-40B4-BE49-F238E27FC236}">
                      <a16:creationId xmlns:a16="http://schemas.microsoft.com/office/drawing/2014/main" id="{A702316B-F010-439A-99CB-BFB74FDEA2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681912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91" name="Curved Connector 194">
                    <a:extLst>
                      <a:ext uri="{FF2B5EF4-FFF2-40B4-BE49-F238E27FC236}">
                        <a16:creationId xmlns:a16="http://schemas.microsoft.com/office/drawing/2014/main" id="{8CF36BC1-CF39-4E41-9B0D-E4478AF4EEF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" name="Curved Connector 195">
                    <a:extLst>
                      <a:ext uri="{FF2B5EF4-FFF2-40B4-BE49-F238E27FC236}">
                        <a16:creationId xmlns:a16="http://schemas.microsoft.com/office/drawing/2014/main" id="{3B124E28-82F1-4542-8319-F36142CFAEA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9" name="Group 79">
                  <a:extLst>
                    <a:ext uri="{FF2B5EF4-FFF2-40B4-BE49-F238E27FC236}">
                      <a16:creationId xmlns:a16="http://schemas.microsoft.com/office/drawing/2014/main" id="{98583294-01D4-4DDC-82F2-288308459E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993731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89" name="Curved Connector 188">
                    <a:extLst>
                      <a:ext uri="{FF2B5EF4-FFF2-40B4-BE49-F238E27FC236}">
                        <a16:creationId xmlns:a16="http://schemas.microsoft.com/office/drawing/2014/main" id="{292803E3-2A49-4A82-937D-B9DE26E4701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" name="Curved Connector 189">
                    <a:extLst>
                      <a:ext uri="{FF2B5EF4-FFF2-40B4-BE49-F238E27FC236}">
                        <a16:creationId xmlns:a16="http://schemas.microsoft.com/office/drawing/2014/main" id="{4C377A42-9396-4B41-9744-82594A7B7E3F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0" name="Group 79">
                  <a:extLst>
                    <a:ext uri="{FF2B5EF4-FFF2-40B4-BE49-F238E27FC236}">
                      <a16:creationId xmlns:a16="http://schemas.microsoft.com/office/drawing/2014/main" id="{AA4437EC-7B90-4278-8D46-15332169DC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212806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87" name="Curved Connector 191">
                    <a:extLst>
                      <a:ext uri="{FF2B5EF4-FFF2-40B4-BE49-F238E27FC236}">
                        <a16:creationId xmlns:a16="http://schemas.microsoft.com/office/drawing/2014/main" id="{07C1689B-05EC-483A-A7D9-7FF16179744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8" name="Curved Connector 192">
                    <a:extLst>
                      <a:ext uri="{FF2B5EF4-FFF2-40B4-BE49-F238E27FC236}">
                        <a16:creationId xmlns:a16="http://schemas.microsoft.com/office/drawing/2014/main" id="{DA2744DA-7FCB-4A0A-A154-76C9BD7021A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1" name="Group 79">
                  <a:extLst>
                    <a:ext uri="{FF2B5EF4-FFF2-40B4-BE49-F238E27FC236}">
                      <a16:creationId xmlns:a16="http://schemas.microsoft.com/office/drawing/2014/main" id="{14C099F7-10B5-4AC9-B990-ED5129F70F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436644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85" name="Curved Connector 194">
                    <a:extLst>
                      <a:ext uri="{FF2B5EF4-FFF2-40B4-BE49-F238E27FC236}">
                        <a16:creationId xmlns:a16="http://schemas.microsoft.com/office/drawing/2014/main" id="{43D8F08D-F8FD-46E4-92BB-2184AB28BDD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" name="Curved Connector 195">
                    <a:extLst>
                      <a:ext uri="{FF2B5EF4-FFF2-40B4-BE49-F238E27FC236}">
                        <a16:creationId xmlns:a16="http://schemas.microsoft.com/office/drawing/2014/main" id="{60BD8077-AD89-40EF-B880-00C4B690A95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2" name="Group 79">
                  <a:extLst>
                    <a:ext uri="{FF2B5EF4-FFF2-40B4-BE49-F238E27FC236}">
                      <a16:creationId xmlns:a16="http://schemas.microsoft.com/office/drawing/2014/main" id="{A5B54EFC-39CA-4617-911D-F1D76385BC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765131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83" name="Curved Connector 194">
                    <a:extLst>
                      <a:ext uri="{FF2B5EF4-FFF2-40B4-BE49-F238E27FC236}">
                        <a16:creationId xmlns:a16="http://schemas.microsoft.com/office/drawing/2014/main" id="{8EE16F0E-2C72-447B-8FAF-15F23441B96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" name="Curved Connector 195">
                    <a:extLst>
                      <a:ext uri="{FF2B5EF4-FFF2-40B4-BE49-F238E27FC236}">
                        <a16:creationId xmlns:a16="http://schemas.microsoft.com/office/drawing/2014/main" id="{D426CAB3-2E50-4C41-AE40-CD76B6AC4A5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3" name="Group 79">
                  <a:extLst>
                    <a:ext uri="{FF2B5EF4-FFF2-40B4-BE49-F238E27FC236}">
                      <a16:creationId xmlns:a16="http://schemas.microsoft.com/office/drawing/2014/main" id="{14A8C70C-F2E5-4576-BA0E-EEAD39BC96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08885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81" name="Curved Connector 188">
                    <a:extLst>
                      <a:ext uri="{FF2B5EF4-FFF2-40B4-BE49-F238E27FC236}">
                        <a16:creationId xmlns:a16="http://schemas.microsoft.com/office/drawing/2014/main" id="{63453E78-7EA1-43CE-8D73-F1295A8E98C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Curved Connector 189">
                    <a:extLst>
                      <a:ext uri="{FF2B5EF4-FFF2-40B4-BE49-F238E27FC236}">
                        <a16:creationId xmlns:a16="http://schemas.microsoft.com/office/drawing/2014/main" id="{5E699D44-E7A0-4476-90CC-B64B6A15837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4" name="Group 79">
                  <a:extLst>
                    <a:ext uri="{FF2B5EF4-FFF2-40B4-BE49-F238E27FC236}">
                      <a16:creationId xmlns:a16="http://schemas.microsoft.com/office/drawing/2014/main" id="{CA5B9122-9EB2-4DC6-93D2-CB3BD113DB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0793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79" name="Curved Connector 191">
                    <a:extLst>
                      <a:ext uri="{FF2B5EF4-FFF2-40B4-BE49-F238E27FC236}">
                        <a16:creationId xmlns:a16="http://schemas.microsoft.com/office/drawing/2014/main" id="{65740D8B-9875-430E-8848-51EB47DCF9D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" name="Curved Connector 192">
                    <a:extLst>
                      <a:ext uri="{FF2B5EF4-FFF2-40B4-BE49-F238E27FC236}">
                        <a16:creationId xmlns:a16="http://schemas.microsoft.com/office/drawing/2014/main" id="{A822954C-36D8-4ED4-83D7-0EBF4D8D74F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5" name="Group 79">
                  <a:extLst>
                    <a:ext uri="{FF2B5EF4-FFF2-40B4-BE49-F238E27FC236}">
                      <a16:creationId xmlns:a16="http://schemas.microsoft.com/office/drawing/2014/main" id="{65C39F2F-A517-4E8B-974F-71F65C91FC4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531768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77" name="Curved Connector 194">
                    <a:extLst>
                      <a:ext uri="{FF2B5EF4-FFF2-40B4-BE49-F238E27FC236}">
                        <a16:creationId xmlns:a16="http://schemas.microsoft.com/office/drawing/2014/main" id="{A518153B-5B52-4F27-B39A-1CD7BABFC73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" name="Curved Connector 195">
                    <a:extLst>
                      <a:ext uri="{FF2B5EF4-FFF2-40B4-BE49-F238E27FC236}">
                        <a16:creationId xmlns:a16="http://schemas.microsoft.com/office/drawing/2014/main" id="{3E5FBEA4-3D18-42EC-B3DA-EE3C69968CD7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6" name="Group 79">
                  <a:extLst>
                    <a:ext uri="{FF2B5EF4-FFF2-40B4-BE49-F238E27FC236}">
                      <a16:creationId xmlns:a16="http://schemas.microsoft.com/office/drawing/2014/main" id="{FDDD3D35-495A-4F35-82DC-DBD4456439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86025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75" name="Curved Connector 194">
                    <a:extLst>
                      <a:ext uri="{FF2B5EF4-FFF2-40B4-BE49-F238E27FC236}">
                        <a16:creationId xmlns:a16="http://schemas.microsoft.com/office/drawing/2014/main" id="{6F8D5DBB-891F-42B7-B562-9C270F0A1A7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6" name="Curved Connector 195">
                    <a:extLst>
                      <a:ext uri="{FF2B5EF4-FFF2-40B4-BE49-F238E27FC236}">
                        <a16:creationId xmlns:a16="http://schemas.microsoft.com/office/drawing/2014/main" id="{8BD0343D-DC81-4AC8-81DA-0128CA7522B6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7" name="Group 79">
                  <a:extLst>
                    <a:ext uri="{FF2B5EF4-FFF2-40B4-BE49-F238E27FC236}">
                      <a16:creationId xmlns:a16="http://schemas.microsoft.com/office/drawing/2014/main" id="{B664488F-1006-4D7D-BAA1-68C89EEA3D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6493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73" name="Curved Connector 188">
                    <a:extLst>
                      <a:ext uri="{FF2B5EF4-FFF2-40B4-BE49-F238E27FC236}">
                        <a16:creationId xmlns:a16="http://schemas.microsoft.com/office/drawing/2014/main" id="{840B753B-151C-4C43-93C6-FC0C117CA7D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" name="Curved Connector 189">
                    <a:extLst>
                      <a:ext uri="{FF2B5EF4-FFF2-40B4-BE49-F238E27FC236}">
                        <a16:creationId xmlns:a16="http://schemas.microsoft.com/office/drawing/2014/main" id="{9CD63154-FCEA-4EBB-85FF-F37730C3BE9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8" name="Group 79">
                  <a:extLst>
                    <a:ext uri="{FF2B5EF4-FFF2-40B4-BE49-F238E27FC236}">
                      <a16:creationId xmlns:a16="http://schemas.microsoft.com/office/drawing/2014/main" id="{BF460071-70A9-4D3F-A2BF-7E541A5AE7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8400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71" name="Curved Connector 191">
                    <a:extLst>
                      <a:ext uri="{FF2B5EF4-FFF2-40B4-BE49-F238E27FC236}">
                        <a16:creationId xmlns:a16="http://schemas.microsoft.com/office/drawing/2014/main" id="{985C4268-A5D6-49E0-918B-3990610EEC2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Curved Connector 192">
                    <a:extLst>
                      <a:ext uri="{FF2B5EF4-FFF2-40B4-BE49-F238E27FC236}">
                        <a16:creationId xmlns:a16="http://schemas.microsoft.com/office/drawing/2014/main" id="{50457D07-4F15-43D7-825A-4AD6C29CCB3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9" name="Group 79">
                  <a:extLst>
                    <a:ext uri="{FF2B5EF4-FFF2-40B4-BE49-F238E27FC236}">
                      <a16:creationId xmlns:a16="http://schemas.microsoft.com/office/drawing/2014/main" id="{CA18A3B3-74F1-4798-BB86-54235CB5F5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0784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69" name="Curved Connector 194">
                    <a:extLst>
                      <a:ext uri="{FF2B5EF4-FFF2-40B4-BE49-F238E27FC236}">
                        <a16:creationId xmlns:a16="http://schemas.microsoft.com/office/drawing/2014/main" id="{BE0E5CF6-F7B5-4D2C-8F5C-57E8CECCC55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Curved Connector 195">
                    <a:extLst>
                      <a:ext uri="{FF2B5EF4-FFF2-40B4-BE49-F238E27FC236}">
                        <a16:creationId xmlns:a16="http://schemas.microsoft.com/office/drawing/2014/main" id="{29962693-7F2E-4E64-977D-547C7D3F0B9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0" name="Group 79">
                  <a:extLst>
                    <a:ext uri="{FF2B5EF4-FFF2-40B4-BE49-F238E27FC236}">
                      <a16:creationId xmlns:a16="http://schemas.microsoft.com/office/drawing/2014/main" id="{95C4031C-45D5-4053-A11D-0B441F41F9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3633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67" name="Curved Connector 194">
                    <a:extLst>
                      <a:ext uri="{FF2B5EF4-FFF2-40B4-BE49-F238E27FC236}">
                        <a16:creationId xmlns:a16="http://schemas.microsoft.com/office/drawing/2014/main" id="{F5816336-5239-4D6F-B314-96FF372A4A0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8" name="Curved Connector 195">
                    <a:extLst>
                      <a:ext uri="{FF2B5EF4-FFF2-40B4-BE49-F238E27FC236}">
                        <a16:creationId xmlns:a16="http://schemas.microsoft.com/office/drawing/2014/main" id="{1A42ED1C-429B-40E5-A0F9-95EAEAF1574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1" name="Group 79">
                  <a:extLst>
                    <a:ext uri="{FF2B5EF4-FFF2-40B4-BE49-F238E27FC236}">
                      <a16:creationId xmlns:a16="http://schemas.microsoft.com/office/drawing/2014/main" id="{4F1AFDE7-46ED-4BB8-B53D-5921CB990A2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2910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65" name="Curved Connector 188">
                    <a:extLst>
                      <a:ext uri="{FF2B5EF4-FFF2-40B4-BE49-F238E27FC236}">
                        <a16:creationId xmlns:a16="http://schemas.microsoft.com/office/drawing/2014/main" id="{40A3DF66-74C5-44F9-89B2-45F8DF22E0E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6" name="Curved Connector 189">
                    <a:extLst>
                      <a:ext uri="{FF2B5EF4-FFF2-40B4-BE49-F238E27FC236}">
                        <a16:creationId xmlns:a16="http://schemas.microsoft.com/office/drawing/2014/main" id="{A7D07D46-F8F4-494C-8EA0-F7A6A909B43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2" name="Group 79">
                  <a:extLst>
                    <a:ext uri="{FF2B5EF4-FFF2-40B4-BE49-F238E27FC236}">
                      <a16:creationId xmlns:a16="http://schemas.microsoft.com/office/drawing/2014/main" id="{F719AE35-FBCE-490E-8DB3-1B884DDB74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817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63" name="Curved Connector 191">
                    <a:extLst>
                      <a:ext uri="{FF2B5EF4-FFF2-40B4-BE49-F238E27FC236}">
                        <a16:creationId xmlns:a16="http://schemas.microsoft.com/office/drawing/2014/main" id="{C138C206-8024-43A3-BCA0-258FCE7EDD0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4" name="Curved Connector 192">
                    <a:extLst>
                      <a:ext uri="{FF2B5EF4-FFF2-40B4-BE49-F238E27FC236}">
                        <a16:creationId xmlns:a16="http://schemas.microsoft.com/office/drawing/2014/main" id="{AEA2E6A8-A523-435B-A153-1341D567951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3" name="Group 79">
                  <a:extLst>
                    <a:ext uri="{FF2B5EF4-FFF2-40B4-BE49-F238E27FC236}">
                      <a16:creationId xmlns:a16="http://schemas.microsoft.com/office/drawing/2014/main" id="{4AEE356D-194B-488C-B8AC-8DCC792FED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67201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61" name="Curved Connector 194">
                    <a:extLst>
                      <a:ext uri="{FF2B5EF4-FFF2-40B4-BE49-F238E27FC236}">
                        <a16:creationId xmlns:a16="http://schemas.microsoft.com/office/drawing/2014/main" id="{DD70E495-8045-4A0E-B145-177E8427C67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2" name="Curved Connector 195">
                    <a:extLst>
                      <a:ext uri="{FF2B5EF4-FFF2-40B4-BE49-F238E27FC236}">
                        <a16:creationId xmlns:a16="http://schemas.microsoft.com/office/drawing/2014/main" id="{B1130A13-109B-49EC-B4E4-576063724D7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4" name="Group 79">
                  <a:extLst>
                    <a:ext uri="{FF2B5EF4-FFF2-40B4-BE49-F238E27FC236}">
                      <a16:creationId xmlns:a16="http://schemas.microsoft.com/office/drawing/2014/main" id="{AF4FC609-79BA-4049-8E1F-6D87DB21DD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0050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59" name="Curved Connector 194">
                    <a:extLst>
                      <a:ext uri="{FF2B5EF4-FFF2-40B4-BE49-F238E27FC236}">
                        <a16:creationId xmlns:a16="http://schemas.microsoft.com/office/drawing/2014/main" id="{856E3622-E76C-4A98-A911-89E5EEAC066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0" name="Curved Connector 195">
                    <a:extLst>
                      <a:ext uri="{FF2B5EF4-FFF2-40B4-BE49-F238E27FC236}">
                        <a16:creationId xmlns:a16="http://schemas.microsoft.com/office/drawing/2014/main" id="{87DE52C0-DD18-4DC4-9A5A-E2B27ED5257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5" name="Group 79">
                  <a:extLst>
                    <a:ext uri="{FF2B5EF4-FFF2-40B4-BE49-F238E27FC236}">
                      <a16:creationId xmlns:a16="http://schemas.microsoft.com/office/drawing/2014/main" id="{2F9ED236-53EF-4B83-8F0D-69779DCFA14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1708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57" name="Curved Connector 188">
                    <a:extLst>
                      <a:ext uri="{FF2B5EF4-FFF2-40B4-BE49-F238E27FC236}">
                        <a16:creationId xmlns:a16="http://schemas.microsoft.com/office/drawing/2014/main" id="{024FDB7B-87FB-4AB9-BD3C-4BC197AEAA7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Curved Connector 189">
                    <a:extLst>
                      <a:ext uri="{FF2B5EF4-FFF2-40B4-BE49-F238E27FC236}">
                        <a16:creationId xmlns:a16="http://schemas.microsoft.com/office/drawing/2014/main" id="{EEC8C6D6-822A-4EB7-9A0A-1CF325C2BB7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6" name="Group 79">
                  <a:extLst>
                    <a:ext uri="{FF2B5EF4-FFF2-40B4-BE49-F238E27FC236}">
                      <a16:creationId xmlns:a16="http://schemas.microsoft.com/office/drawing/2014/main" id="{E0C7D398-1BB1-4DD1-B7FF-CDD932BBAF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36155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55" name="Curved Connector 191">
                    <a:extLst>
                      <a:ext uri="{FF2B5EF4-FFF2-40B4-BE49-F238E27FC236}">
                        <a16:creationId xmlns:a16="http://schemas.microsoft.com/office/drawing/2014/main" id="{02B96D58-2C33-4AFE-8967-2E5DC039CE13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6" name="Curved Connector 192">
                    <a:extLst>
                      <a:ext uri="{FF2B5EF4-FFF2-40B4-BE49-F238E27FC236}">
                        <a16:creationId xmlns:a16="http://schemas.microsoft.com/office/drawing/2014/main" id="{1764993F-BD18-4AF7-92A7-CB49526E5A0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7" name="Group 79">
                  <a:extLst>
                    <a:ext uri="{FF2B5EF4-FFF2-40B4-BE49-F238E27FC236}">
                      <a16:creationId xmlns:a16="http://schemas.microsoft.com/office/drawing/2014/main" id="{61C3B201-9EC2-4836-8494-9533BFCB93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5999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53" name="Curved Connector 194">
                    <a:extLst>
                      <a:ext uri="{FF2B5EF4-FFF2-40B4-BE49-F238E27FC236}">
                        <a16:creationId xmlns:a16="http://schemas.microsoft.com/office/drawing/2014/main" id="{3EA5A8F6-D519-484B-BA62-24F215365A3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Curved Connector 195">
                    <a:extLst>
                      <a:ext uri="{FF2B5EF4-FFF2-40B4-BE49-F238E27FC236}">
                        <a16:creationId xmlns:a16="http://schemas.microsoft.com/office/drawing/2014/main" id="{6FFD57FA-5D8E-4787-AA46-5AA7219EF24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8" name="Group 79">
                  <a:extLst>
                    <a:ext uri="{FF2B5EF4-FFF2-40B4-BE49-F238E27FC236}">
                      <a16:creationId xmlns:a16="http://schemas.microsoft.com/office/drawing/2014/main" id="{0C020279-7C96-4D1D-BAC1-1B5D811CCE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88480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51" name="Curved Connector 194">
                    <a:extLst>
                      <a:ext uri="{FF2B5EF4-FFF2-40B4-BE49-F238E27FC236}">
                        <a16:creationId xmlns:a16="http://schemas.microsoft.com/office/drawing/2014/main" id="{A52E5E3D-FF4D-4E77-A323-D2C396F82102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Curved Connector 195">
                    <a:extLst>
                      <a:ext uri="{FF2B5EF4-FFF2-40B4-BE49-F238E27FC236}">
                        <a16:creationId xmlns:a16="http://schemas.microsoft.com/office/drawing/2014/main" id="{D8458643-5D2E-4787-A83A-46EE50EBE16E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9" name="Group 79">
                  <a:extLst>
                    <a:ext uri="{FF2B5EF4-FFF2-40B4-BE49-F238E27FC236}">
                      <a16:creationId xmlns:a16="http://schemas.microsoft.com/office/drawing/2014/main" id="{522BD80C-BE13-4846-8C5B-18C0734041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9315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49" name="Curved Connector 188">
                    <a:extLst>
                      <a:ext uri="{FF2B5EF4-FFF2-40B4-BE49-F238E27FC236}">
                        <a16:creationId xmlns:a16="http://schemas.microsoft.com/office/drawing/2014/main" id="{8246B44D-994D-4DED-9F68-1A8697EFAAE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0" name="Curved Connector 189">
                    <a:extLst>
                      <a:ext uri="{FF2B5EF4-FFF2-40B4-BE49-F238E27FC236}">
                        <a16:creationId xmlns:a16="http://schemas.microsoft.com/office/drawing/2014/main" id="{2FFDBFF0-D76D-42ED-82AF-A260122E2071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0" name="Group 79">
                  <a:extLst>
                    <a:ext uri="{FF2B5EF4-FFF2-40B4-BE49-F238E27FC236}">
                      <a16:creationId xmlns:a16="http://schemas.microsoft.com/office/drawing/2014/main" id="{78B6730D-84DE-4845-8DE8-C8558BE786A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12228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47" name="Curved Connector 191">
                    <a:extLst>
                      <a:ext uri="{FF2B5EF4-FFF2-40B4-BE49-F238E27FC236}">
                        <a16:creationId xmlns:a16="http://schemas.microsoft.com/office/drawing/2014/main" id="{4D800563-E560-442A-B32E-460239139EE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" name="Curved Connector 192">
                    <a:extLst>
                      <a:ext uri="{FF2B5EF4-FFF2-40B4-BE49-F238E27FC236}">
                        <a16:creationId xmlns:a16="http://schemas.microsoft.com/office/drawing/2014/main" id="{82DD693E-50E4-4ACE-99D7-76E06AF15D0B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1" name="Group 79">
                  <a:extLst>
                    <a:ext uri="{FF2B5EF4-FFF2-40B4-BE49-F238E27FC236}">
                      <a16:creationId xmlns:a16="http://schemas.microsoft.com/office/drawing/2014/main" id="{F5448D40-F0D4-4C56-8B25-FFEDA4084B8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36066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45" name="Curved Connector 194">
                    <a:extLst>
                      <a:ext uri="{FF2B5EF4-FFF2-40B4-BE49-F238E27FC236}">
                        <a16:creationId xmlns:a16="http://schemas.microsoft.com/office/drawing/2014/main" id="{54D326DC-7623-4F0C-B4A7-F9C42D024B74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6" name="Curved Connector 195">
                    <a:extLst>
                      <a:ext uri="{FF2B5EF4-FFF2-40B4-BE49-F238E27FC236}">
                        <a16:creationId xmlns:a16="http://schemas.microsoft.com/office/drawing/2014/main" id="{16E6F6F0-018F-45C2-B1A0-C26556149E00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2" name="Group 79">
                  <a:extLst>
                    <a:ext uri="{FF2B5EF4-FFF2-40B4-BE49-F238E27FC236}">
                      <a16:creationId xmlns:a16="http://schemas.microsoft.com/office/drawing/2014/main" id="{BA03D4FD-1420-487A-AFF5-C9C8D1F2C6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64553" y="1633537"/>
                  <a:ext cx="114300" cy="381000"/>
                  <a:chOff x="457201" y="1600200"/>
                  <a:chExt cx="114300" cy="381000"/>
                </a:xfrm>
              </p:grpSpPr>
              <p:cxnSp>
                <p:nvCxnSpPr>
                  <p:cNvPr id="243" name="Curved Connector 194">
                    <a:extLst>
                      <a:ext uri="{FF2B5EF4-FFF2-40B4-BE49-F238E27FC236}">
                        <a16:creationId xmlns:a16="http://schemas.microsoft.com/office/drawing/2014/main" id="{0E28883D-56D4-4840-B963-38DAF6A8E2CA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4" name="Curved Connector 195">
                    <a:extLst>
                      <a:ext uri="{FF2B5EF4-FFF2-40B4-BE49-F238E27FC236}">
                        <a16:creationId xmlns:a16="http://schemas.microsoft.com/office/drawing/2014/main" id="{9D00BBDB-80A5-43C5-965C-4F39B8F9A93C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03954453-2A35-4B72-AE79-CBC266BDE2FC}"/>
                  </a:ext>
                </a:extLst>
              </p:cNvPr>
              <p:cNvGrpSpPr/>
              <p:nvPr/>
            </p:nvGrpSpPr>
            <p:grpSpPr>
              <a:xfrm>
                <a:off x="9902999" y="1160212"/>
                <a:ext cx="1484993" cy="673656"/>
                <a:chOff x="9902999" y="1160212"/>
                <a:chExt cx="1484993" cy="673656"/>
              </a:xfrm>
            </p:grpSpPr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31D56B1C-80EE-4449-9802-2A3930A8AD5C}"/>
                    </a:ext>
                  </a:extLst>
                </p:cNvPr>
                <p:cNvSpPr/>
                <p:nvPr/>
              </p:nvSpPr>
              <p:spPr bwMode="auto">
                <a:xfrm>
                  <a:off x="10394960" y="1165480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8C8F5FD6-A425-4F5A-AB9C-3D56A4DB5709}"/>
                    </a:ext>
                  </a:extLst>
                </p:cNvPr>
                <p:cNvSpPr/>
                <p:nvPr/>
              </p:nvSpPr>
              <p:spPr bwMode="auto">
                <a:xfrm>
                  <a:off x="10152704" y="1165480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01E3BF32-7273-409C-BBC4-E1C15FE65B45}"/>
                    </a:ext>
                  </a:extLst>
                </p:cNvPr>
                <p:cNvSpPr/>
                <p:nvPr/>
              </p:nvSpPr>
              <p:spPr bwMode="auto">
                <a:xfrm>
                  <a:off x="9910447" y="1165480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82" name="Curved Connector 195">
                  <a:extLst>
                    <a:ext uri="{FF2B5EF4-FFF2-40B4-BE49-F238E27FC236}">
                      <a16:creationId xmlns:a16="http://schemas.microsoft.com/office/drawing/2014/main" id="{E5DF00EB-9465-401C-B678-F51AE6C3315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10452489" y="1408928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F49E4270-6F60-4C09-AC1D-530457671C10}"/>
                    </a:ext>
                  </a:extLst>
                </p:cNvPr>
                <p:cNvSpPr/>
                <p:nvPr/>
              </p:nvSpPr>
              <p:spPr bwMode="auto">
                <a:xfrm>
                  <a:off x="11136869" y="1160212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621FB7F2-71E0-48B8-8276-A6769A5C8A96}"/>
                    </a:ext>
                  </a:extLst>
                </p:cNvPr>
                <p:cNvSpPr/>
                <p:nvPr/>
              </p:nvSpPr>
              <p:spPr bwMode="auto">
                <a:xfrm>
                  <a:off x="10894613" y="1160212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04770FFA-5AD0-43B6-914E-E209C0450FBE}"/>
                    </a:ext>
                  </a:extLst>
                </p:cNvPr>
                <p:cNvSpPr/>
                <p:nvPr/>
              </p:nvSpPr>
              <p:spPr bwMode="auto">
                <a:xfrm>
                  <a:off x="10652356" y="1160212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95E8F7AD-22A5-4CE6-9985-B341F7E3E034}"/>
                    </a:ext>
                  </a:extLst>
                </p:cNvPr>
                <p:cNvSpPr/>
                <p:nvPr/>
              </p:nvSpPr>
              <p:spPr bwMode="auto">
                <a:xfrm>
                  <a:off x="10397037" y="1684871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ECDD1E74-A306-4084-8FA5-05AED21E0D01}"/>
                    </a:ext>
                  </a:extLst>
                </p:cNvPr>
                <p:cNvSpPr/>
                <p:nvPr/>
              </p:nvSpPr>
              <p:spPr bwMode="auto">
                <a:xfrm>
                  <a:off x="10154781" y="1684871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351915B0-4B7C-44D0-A47A-28DA753FFF41}"/>
                    </a:ext>
                  </a:extLst>
                </p:cNvPr>
                <p:cNvSpPr/>
                <p:nvPr/>
              </p:nvSpPr>
              <p:spPr bwMode="auto">
                <a:xfrm>
                  <a:off x="9902999" y="1684871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9" name="Oval 88">
                  <a:extLst>
                    <a:ext uri="{FF2B5EF4-FFF2-40B4-BE49-F238E27FC236}">
                      <a16:creationId xmlns:a16="http://schemas.microsoft.com/office/drawing/2014/main" id="{5AB464DB-3C39-45D4-8DCA-E6FDE10ABC3D}"/>
                    </a:ext>
                  </a:extLst>
                </p:cNvPr>
                <p:cNvSpPr/>
                <p:nvPr/>
              </p:nvSpPr>
              <p:spPr bwMode="auto">
                <a:xfrm>
                  <a:off x="11145735" y="168417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A2CBA5C0-FAD3-499A-9C99-DEAA7ED328CB}"/>
                    </a:ext>
                  </a:extLst>
                </p:cNvPr>
                <p:cNvSpPr/>
                <p:nvPr/>
              </p:nvSpPr>
              <p:spPr bwMode="auto">
                <a:xfrm>
                  <a:off x="10903479" y="168417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4D783278-82FF-483D-A47D-6A6521348745}"/>
                    </a:ext>
                  </a:extLst>
                </p:cNvPr>
                <p:cNvSpPr/>
                <p:nvPr/>
              </p:nvSpPr>
              <p:spPr bwMode="auto">
                <a:xfrm>
                  <a:off x="10651697" y="168417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92" name="Curved Connector 188">
                  <a:extLst>
                    <a:ext uri="{FF2B5EF4-FFF2-40B4-BE49-F238E27FC236}">
                      <a16:creationId xmlns:a16="http://schemas.microsoft.com/office/drawing/2014/main" id="{8E4AF475-4EC8-41B2-960E-C17B705AAD7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648441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Curved Connector 189">
                  <a:extLst>
                    <a:ext uri="{FF2B5EF4-FFF2-40B4-BE49-F238E27FC236}">
                      <a16:creationId xmlns:a16="http://schemas.microsoft.com/office/drawing/2014/main" id="{612F5507-B570-44FC-B85F-F9375190FA6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729193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Curved Connector 191">
                  <a:extLst>
                    <a:ext uri="{FF2B5EF4-FFF2-40B4-BE49-F238E27FC236}">
                      <a16:creationId xmlns:a16="http://schemas.microsoft.com/office/drawing/2014/main" id="{6863B76E-58CF-4329-8F7F-598337B408B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880603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Curved Connector 192">
                  <a:extLst>
                    <a:ext uri="{FF2B5EF4-FFF2-40B4-BE49-F238E27FC236}">
                      <a16:creationId xmlns:a16="http://schemas.microsoft.com/office/drawing/2014/main" id="{A7363476-ED75-419D-A91A-D5174A62BC97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961355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Curved Connector 194">
                  <a:extLst>
                    <a:ext uri="{FF2B5EF4-FFF2-40B4-BE49-F238E27FC236}">
                      <a16:creationId xmlns:a16="http://schemas.microsoft.com/office/drawing/2014/main" id="{8AF8BF93-F37F-46A2-BFE0-98EE8A1D5FFB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1117814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Curved Connector 195">
                  <a:extLst>
                    <a:ext uri="{FF2B5EF4-FFF2-40B4-BE49-F238E27FC236}">
                      <a16:creationId xmlns:a16="http://schemas.microsoft.com/office/drawing/2014/main" id="{7EB44B02-3B4A-46E7-B0AD-DF492030DDB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1198566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Curved Connector 195">
                  <a:extLst>
                    <a:ext uri="{FF2B5EF4-FFF2-40B4-BE49-F238E27FC236}">
                      <a16:creationId xmlns:a16="http://schemas.microsoft.com/office/drawing/2014/main" id="{A58BF658-36E9-430A-8D7A-8ED4EC8352AB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363111" y="142010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Curved Connector 195">
                  <a:extLst>
                    <a:ext uri="{FF2B5EF4-FFF2-40B4-BE49-F238E27FC236}">
                      <a16:creationId xmlns:a16="http://schemas.microsoft.com/office/drawing/2014/main" id="{39C840DF-AF37-42B9-80B8-A2E43ED3220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9966226" y="1417781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Curved Connector 188">
                  <a:extLst>
                    <a:ext uri="{FF2B5EF4-FFF2-40B4-BE49-F238E27FC236}">
                      <a16:creationId xmlns:a16="http://schemas.microsoft.com/office/drawing/2014/main" id="{D6CE73BD-E9BE-4BCE-BC07-3D5433C5049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162178" y="142896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Curved Connector 189">
                  <a:extLst>
                    <a:ext uri="{FF2B5EF4-FFF2-40B4-BE49-F238E27FC236}">
                      <a16:creationId xmlns:a16="http://schemas.microsoft.com/office/drawing/2014/main" id="{97C11C9E-3CF3-497F-9103-3D347FB61E5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242930" y="142896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urved Connector 195">
                  <a:extLst>
                    <a:ext uri="{FF2B5EF4-FFF2-40B4-BE49-F238E27FC236}">
                      <a16:creationId xmlns:a16="http://schemas.microsoft.com/office/drawing/2014/main" id="{1EDEBFEC-34A4-46E9-BF48-C729988B17A7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9876848" y="142896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Curved Connector 194">
                  <a:extLst>
                    <a:ext uri="{FF2B5EF4-FFF2-40B4-BE49-F238E27FC236}">
                      <a16:creationId xmlns:a16="http://schemas.microsoft.com/office/drawing/2014/main" id="{17E84DC6-005B-47C4-953A-336A68F8B4C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1056401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Curved Connector 195">
                  <a:extLst>
                    <a:ext uri="{FF2B5EF4-FFF2-40B4-BE49-F238E27FC236}">
                      <a16:creationId xmlns:a16="http://schemas.microsoft.com/office/drawing/2014/main" id="{CB467E0D-AA2C-4EE7-BA35-8432C1A9364B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1137153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Curved Connector 188">
                  <a:extLst>
                    <a:ext uri="{FF2B5EF4-FFF2-40B4-BE49-F238E27FC236}">
                      <a16:creationId xmlns:a16="http://schemas.microsoft.com/office/drawing/2014/main" id="{5EDC7CCF-2B3C-4619-AD9A-71A9ECD582C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332153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Curved Connector 189">
                  <a:extLst>
                    <a:ext uri="{FF2B5EF4-FFF2-40B4-BE49-F238E27FC236}">
                      <a16:creationId xmlns:a16="http://schemas.microsoft.com/office/drawing/2014/main" id="{DD5AD093-3600-4801-8E10-7D62630CFAC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412905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Curved Connector 191">
                  <a:extLst>
                    <a:ext uri="{FF2B5EF4-FFF2-40B4-BE49-F238E27FC236}">
                      <a16:creationId xmlns:a16="http://schemas.microsoft.com/office/drawing/2014/main" id="{DF0C8E91-BAFB-4631-915A-A2F4670526F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564316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Curved Connector 192">
                  <a:extLst>
                    <a:ext uri="{FF2B5EF4-FFF2-40B4-BE49-F238E27FC236}">
                      <a16:creationId xmlns:a16="http://schemas.microsoft.com/office/drawing/2014/main" id="{1A6EFB3E-802B-47B2-BC8E-124F5061FF6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645068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Curved Connector 194">
                  <a:extLst>
                    <a:ext uri="{FF2B5EF4-FFF2-40B4-BE49-F238E27FC236}">
                      <a16:creationId xmlns:a16="http://schemas.microsoft.com/office/drawing/2014/main" id="{D222EBBB-EFCE-4447-9874-E55CD4C95CD7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801526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Curved Connector 195">
                  <a:extLst>
                    <a:ext uri="{FF2B5EF4-FFF2-40B4-BE49-F238E27FC236}">
                      <a16:creationId xmlns:a16="http://schemas.microsoft.com/office/drawing/2014/main" id="{CD8F09C8-7920-44B4-BA5E-013025D9A10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882278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Curved Connector 194">
                  <a:extLst>
                    <a:ext uri="{FF2B5EF4-FFF2-40B4-BE49-F238E27FC236}">
                      <a16:creationId xmlns:a16="http://schemas.microsoft.com/office/drawing/2014/main" id="{654C81BE-EBD9-4FB0-B773-E31BF0B1C20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089897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Curved Connector 195">
                  <a:extLst>
                    <a:ext uri="{FF2B5EF4-FFF2-40B4-BE49-F238E27FC236}">
                      <a16:creationId xmlns:a16="http://schemas.microsoft.com/office/drawing/2014/main" id="{0BD8437B-939C-4B35-888E-D89EF0EF9024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10170649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Curved Connector 194">
                  <a:extLst>
                    <a:ext uri="{FF2B5EF4-FFF2-40B4-BE49-F238E27FC236}">
                      <a16:creationId xmlns:a16="http://schemas.microsoft.com/office/drawing/2014/main" id="{20498C0B-AAF7-4679-9B8C-1234D1820D87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9822404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Curved Connector 195">
                  <a:extLst>
                    <a:ext uri="{FF2B5EF4-FFF2-40B4-BE49-F238E27FC236}">
                      <a16:creationId xmlns:a16="http://schemas.microsoft.com/office/drawing/2014/main" id="{80256540-A113-467C-BE5B-9E770C8E949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9903156" y="154592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9308AA4-FEE2-48AC-A353-2827B3E3D82D}"/>
                </a:ext>
              </a:extLst>
            </p:cNvPr>
            <p:cNvGrpSpPr/>
            <p:nvPr/>
          </p:nvGrpSpPr>
          <p:grpSpPr>
            <a:xfrm>
              <a:off x="110469" y="718573"/>
              <a:ext cx="1484993" cy="595233"/>
              <a:chOff x="9902999" y="1160212"/>
              <a:chExt cx="1484993" cy="673656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12BA0E4-7E5F-4F96-9713-BC2287127B1F}"/>
                  </a:ext>
                </a:extLst>
              </p:cNvPr>
              <p:cNvSpPr/>
              <p:nvPr/>
            </p:nvSpPr>
            <p:spPr bwMode="auto">
              <a:xfrm>
                <a:off x="10394960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284AA7B-FBB3-4B9C-A15C-4847F93CE3DE}"/>
                  </a:ext>
                </a:extLst>
              </p:cNvPr>
              <p:cNvSpPr/>
              <p:nvPr/>
            </p:nvSpPr>
            <p:spPr bwMode="auto">
              <a:xfrm>
                <a:off x="10152704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FEADE56-0F1C-489C-A6DF-A8DC37D2C89A}"/>
                  </a:ext>
                </a:extLst>
              </p:cNvPr>
              <p:cNvSpPr/>
              <p:nvPr/>
            </p:nvSpPr>
            <p:spPr bwMode="auto">
              <a:xfrm>
                <a:off x="9910447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44" name="Curved Connector 195">
                <a:extLst>
                  <a:ext uri="{FF2B5EF4-FFF2-40B4-BE49-F238E27FC236}">
                    <a16:creationId xmlns:a16="http://schemas.microsoft.com/office/drawing/2014/main" id="{F4484B07-C049-4B4F-B9FF-AB3B7301328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10452489" y="1408928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76EDC2AF-7E83-4FC1-B643-66AB54CCD789}"/>
                  </a:ext>
                </a:extLst>
              </p:cNvPr>
              <p:cNvSpPr/>
              <p:nvPr/>
            </p:nvSpPr>
            <p:spPr bwMode="auto">
              <a:xfrm>
                <a:off x="11136869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BCC6EB7A-5AE9-4C52-BBC3-05F3AD4F6D35}"/>
                  </a:ext>
                </a:extLst>
              </p:cNvPr>
              <p:cNvSpPr/>
              <p:nvPr/>
            </p:nvSpPr>
            <p:spPr bwMode="auto">
              <a:xfrm>
                <a:off x="10894613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4D1472C-1751-4656-8F1C-1CA1E3A0810F}"/>
                  </a:ext>
                </a:extLst>
              </p:cNvPr>
              <p:cNvSpPr/>
              <p:nvPr/>
            </p:nvSpPr>
            <p:spPr bwMode="auto">
              <a:xfrm>
                <a:off x="10652356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ECF63CE4-EF00-423E-B24B-73260A158EF5}"/>
                  </a:ext>
                </a:extLst>
              </p:cNvPr>
              <p:cNvSpPr/>
              <p:nvPr/>
            </p:nvSpPr>
            <p:spPr bwMode="auto">
              <a:xfrm>
                <a:off x="10397037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98EFC956-1F50-42C2-8D4B-26AAB08DDDFC}"/>
                  </a:ext>
                </a:extLst>
              </p:cNvPr>
              <p:cNvSpPr/>
              <p:nvPr/>
            </p:nvSpPr>
            <p:spPr bwMode="auto">
              <a:xfrm>
                <a:off x="10154781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47B75E91-5006-4D8D-B93B-A509B7568094}"/>
                  </a:ext>
                </a:extLst>
              </p:cNvPr>
              <p:cNvSpPr/>
              <p:nvPr/>
            </p:nvSpPr>
            <p:spPr bwMode="auto">
              <a:xfrm>
                <a:off x="9902999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754CEF28-6E05-4993-B414-C13F8BFFD82C}"/>
                  </a:ext>
                </a:extLst>
              </p:cNvPr>
              <p:cNvSpPr/>
              <p:nvPr/>
            </p:nvSpPr>
            <p:spPr bwMode="auto">
              <a:xfrm>
                <a:off x="11145735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96B7167A-EDD4-46E4-A67B-8419B3BFD5BF}"/>
                  </a:ext>
                </a:extLst>
              </p:cNvPr>
              <p:cNvSpPr/>
              <p:nvPr/>
            </p:nvSpPr>
            <p:spPr bwMode="auto">
              <a:xfrm>
                <a:off x="10903479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5EA99ED3-F27F-4C9D-8CE4-FA95DEBFA8D9}"/>
                  </a:ext>
                </a:extLst>
              </p:cNvPr>
              <p:cNvSpPr/>
              <p:nvPr/>
            </p:nvSpPr>
            <p:spPr bwMode="auto">
              <a:xfrm>
                <a:off x="10651697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54" name="Curved Connector 188">
                <a:extLst>
                  <a:ext uri="{FF2B5EF4-FFF2-40B4-BE49-F238E27FC236}">
                    <a16:creationId xmlns:a16="http://schemas.microsoft.com/office/drawing/2014/main" id="{E42FD59A-1200-4BF6-882D-6B1B88E99611}"/>
                  </a:ext>
                </a:extLst>
              </p:cNvPr>
              <p:cNvCxnSpPr/>
              <p:nvPr/>
            </p:nvCxnSpPr>
            <p:spPr bwMode="auto">
              <a:xfrm rot="16200000" flipH="1">
                <a:off x="10648441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urved Connector 189">
                <a:extLst>
                  <a:ext uri="{FF2B5EF4-FFF2-40B4-BE49-F238E27FC236}">
                    <a16:creationId xmlns:a16="http://schemas.microsoft.com/office/drawing/2014/main" id="{55DB568F-9AAF-4A7E-A21B-64D5D417F4E5}"/>
                  </a:ext>
                </a:extLst>
              </p:cNvPr>
              <p:cNvCxnSpPr/>
              <p:nvPr/>
            </p:nvCxnSpPr>
            <p:spPr bwMode="auto">
              <a:xfrm rot="16200000" flipH="1">
                <a:off x="10729193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urved Connector 191">
                <a:extLst>
                  <a:ext uri="{FF2B5EF4-FFF2-40B4-BE49-F238E27FC236}">
                    <a16:creationId xmlns:a16="http://schemas.microsoft.com/office/drawing/2014/main" id="{3777BED7-C3CD-4031-9143-EDE25A6B3950}"/>
                  </a:ext>
                </a:extLst>
              </p:cNvPr>
              <p:cNvCxnSpPr/>
              <p:nvPr/>
            </p:nvCxnSpPr>
            <p:spPr bwMode="auto">
              <a:xfrm rot="16200000" flipH="1">
                <a:off x="10880603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urved Connector 192">
                <a:extLst>
                  <a:ext uri="{FF2B5EF4-FFF2-40B4-BE49-F238E27FC236}">
                    <a16:creationId xmlns:a16="http://schemas.microsoft.com/office/drawing/2014/main" id="{87CDDD6A-1841-4B50-973C-6BF9AAA7A489}"/>
                  </a:ext>
                </a:extLst>
              </p:cNvPr>
              <p:cNvCxnSpPr/>
              <p:nvPr/>
            </p:nvCxnSpPr>
            <p:spPr bwMode="auto">
              <a:xfrm rot="16200000" flipH="1">
                <a:off x="10961355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urved Connector 194">
                <a:extLst>
                  <a:ext uri="{FF2B5EF4-FFF2-40B4-BE49-F238E27FC236}">
                    <a16:creationId xmlns:a16="http://schemas.microsoft.com/office/drawing/2014/main" id="{380E8061-E130-4D77-B959-00616ADF5BC2}"/>
                  </a:ext>
                </a:extLst>
              </p:cNvPr>
              <p:cNvCxnSpPr/>
              <p:nvPr/>
            </p:nvCxnSpPr>
            <p:spPr bwMode="auto">
              <a:xfrm rot="16200000" flipH="1">
                <a:off x="11117814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urved Connector 195">
                <a:extLst>
                  <a:ext uri="{FF2B5EF4-FFF2-40B4-BE49-F238E27FC236}">
                    <a16:creationId xmlns:a16="http://schemas.microsoft.com/office/drawing/2014/main" id="{28BDCEB7-DF51-4531-B9F2-FDCD5DE9240E}"/>
                  </a:ext>
                </a:extLst>
              </p:cNvPr>
              <p:cNvCxnSpPr/>
              <p:nvPr/>
            </p:nvCxnSpPr>
            <p:spPr bwMode="auto">
              <a:xfrm rot="16200000" flipH="1">
                <a:off x="11198566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urved Connector 195">
                <a:extLst>
                  <a:ext uri="{FF2B5EF4-FFF2-40B4-BE49-F238E27FC236}">
                    <a16:creationId xmlns:a16="http://schemas.microsoft.com/office/drawing/2014/main" id="{C46241BE-1B74-4643-9A85-ABC82A11CC79}"/>
                  </a:ext>
                </a:extLst>
              </p:cNvPr>
              <p:cNvCxnSpPr/>
              <p:nvPr/>
            </p:nvCxnSpPr>
            <p:spPr bwMode="auto">
              <a:xfrm rot="16200000" flipH="1">
                <a:off x="10363111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urved Connector 195">
                <a:extLst>
                  <a:ext uri="{FF2B5EF4-FFF2-40B4-BE49-F238E27FC236}">
                    <a16:creationId xmlns:a16="http://schemas.microsoft.com/office/drawing/2014/main" id="{1679B7F6-387F-48DD-A750-87F1D08A53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9966226" y="1417781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urved Connector 188">
                <a:extLst>
                  <a:ext uri="{FF2B5EF4-FFF2-40B4-BE49-F238E27FC236}">
                    <a16:creationId xmlns:a16="http://schemas.microsoft.com/office/drawing/2014/main" id="{5199E8DE-878B-43C2-A049-4AC6317EEB4A}"/>
                  </a:ext>
                </a:extLst>
              </p:cNvPr>
              <p:cNvCxnSpPr/>
              <p:nvPr/>
            </p:nvCxnSpPr>
            <p:spPr bwMode="auto">
              <a:xfrm rot="16200000" flipH="1">
                <a:off x="10162178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urved Connector 189">
                <a:extLst>
                  <a:ext uri="{FF2B5EF4-FFF2-40B4-BE49-F238E27FC236}">
                    <a16:creationId xmlns:a16="http://schemas.microsoft.com/office/drawing/2014/main" id="{DB1BE50C-936A-485E-9C43-CEAA6EE1FB17}"/>
                  </a:ext>
                </a:extLst>
              </p:cNvPr>
              <p:cNvCxnSpPr/>
              <p:nvPr/>
            </p:nvCxnSpPr>
            <p:spPr bwMode="auto">
              <a:xfrm rot="16200000" flipH="1">
                <a:off x="10242930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urved Connector 195">
                <a:extLst>
                  <a:ext uri="{FF2B5EF4-FFF2-40B4-BE49-F238E27FC236}">
                    <a16:creationId xmlns:a16="http://schemas.microsoft.com/office/drawing/2014/main" id="{75A97101-61BA-450A-885E-87B0D8650861}"/>
                  </a:ext>
                </a:extLst>
              </p:cNvPr>
              <p:cNvCxnSpPr/>
              <p:nvPr/>
            </p:nvCxnSpPr>
            <p:spPr bwMode="auto">
              <a:xfrm rot="16200000" flipH="1">
                <a:off x="9876848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urved Connector 194">
                <a:extLst>
                  <a:ext uri="{FF2B5EF4-FFF2-40B4-BE49-F238E27FC236}">
                    <a16:creationId xmlns:a16="http://schemas.microsoft.com/office/drawing/2014/main" id="{993B7F02-1CB8-4F9A-9141-DD269ED26505}"/>
                  </a:ext>
                </a:extLst>
              </p:cNvPr>
              <p:cNvCxnSpPr/>
              <p:nvPr/>
            </p:nvCxnSpPr>
            <p:spPr bwMode="auto">
              <a:xfrm rot="16200000" flipH="1">
                <a:off x="11056401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urved Connector 195">
                <a:extLst>
                  <a:ext uri="{FF2B5EF4-FFF2-40B4-BE49-F238E27FC236}">
                    <a16:creationId xmlns:a16="http://schemas.microsoft.com/office/drawing/2014/main" id="{AC0898D6-392B-4858-AD5E-84C611306CD0}"/>
                  </a:ext>
                </a:extLst>
              </p:cNvPr>
              <p:cNvCxnSpPr/>
              <p:nvPr/>
            </p:nvCxnSpPr>
            <p:spPr bwMode="auto">
              <a:xfrm rot="16200000" flipH="1">
                <a:off x="11137153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urved Connector 188">
                <a:extLst>
                  <a:ext uri="{FF2B5EF4-FFF2-40B4-BE49-F238E27FC236}">
                    <a16:creationId xmlns:a16="http://schemas.microsoft.com/office/drawing/2014/main" id="{1B8E11C7-B253-498C-96FA-BBF3F6E297C3}"/>
                  </a:ext>
                </a:extLst>
              </p:cNvPr>
              <p:cNvCxnSpPr/>
              <p:nvPr/>
            </p:nvCxnSpPr>
            <p:spPr bwMode="auto">
              <a:xfrm rot="16200000" flipH="1">
                <a:off x="10332153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urved Connector 189">
                <a:extLst>
                  <a:ext uri="{FF2B5EF4-FFF2-40B4-BE49-F238E27FC236}">
                    <a16:creationId xmlns:a16="http://schemas.microsoft.com/office/drawing/2014/main" id="{F0DDBEBF-7881-47D9-9894-336DCCFA4B06}"/>
                  </a:ext>
                </a:extLst>
              </p:cNvPr>
              <p:cNvCxnSpPr/>
              <p:nvPr/>
            </p:nvCxnSpPr>
            <p:spPr bwMode="auto">
              <a:xfrm rot="16200000" flipH="1">
                <a:off x="10412905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urved Connector 191">
                <a:extLst>
                  <a:ext uri="{FF2B5EF4-FFF2-40B4-BE49-F238E27FC236}">
                    <a16:creationId xmlns:a16="http://schemas.microsoft.com/office/drawing/2014/main" id="{8578EF7C-220C-40A9-9B2C-177B447616E8}"/>
                  </a:ext>
                </a:extLst>
              </p:cNvPr>
              <p:cNvCxnSpPr/>
              <p:nvPr/>
            </p:nvCxnSpPr>
            <p:spPr bwMode="auto">
              <a:xfrm rot="16200000" flipH="1">
                <a:off x="1056431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urved Connector 192">
                <a:extLst>
                  <a:ext uri="{FF2B5EF4-FFF2-40B4-BE49-F238E27FC236}">
                    <a16:creationId xmlns:a16="http://schemas.microsoft.com/office/drawing/2014/main" id="{A808BD0D-022C-4954-9EC0-D358D90C6EA3}"/>
                  </a:ext>
                </a:extLst>
              </p:cNvPr>
              <p:cNvCxnSpPr/>
              <p:nvPr/>
            </p:nvCxnSpPr>
            <p:spPr bwMode="auto">
              <a:xfrm rot="16200000" flipH="1">
                <a:off x="10645068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urved Connector 194">
                <a:extLst>
                  <a:ext uri="{FF2B5EF4-FFF2-40B4-BE49-F238E27FC236}">
                    <a16:creationId xmlns:a16="http://schemas.microsoft.com/office/drawing/2014/main" id="{E50E68C2-EA4B-4E6E-8828-908C0331F665}"/>
                  </a:ext>
                </a:extLst>
              </p:cNvPr>
              <p:cNvCxnSpPr/>
              <p:nvPr/>
            </p:nvCxnSpPr>
            <p:spPr bwMode="auto">
              <a:xfrm rot="16200000" flipH="1">
                <a:off x="1080152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urved Connector 195">
                <a:extLst>
                  <a:ext uri="{FF2B5EF4-FFF2-40B4-BE49-F238E27FC236}">
                    <a16:creationId xmlns:a16="http://schemas.microsoft.com/office/drawing/2014/main" id="{39B36328-51A3-4BB4-8D40-D716223A312D}"/>
                  </a:ext>
                </a:extLst>
              </p:cNvPr>
              <p:cNvCxnSpPr/>
              <p:nvPr/>
            </p:nvCxnSpPr>
            <p:spPr bwMode="auto">
              <a:xfrm rot="16200000" flipH="1">
                <a:off x="10882278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urved Connector 194">
                <a:extLst>
                  <a:ext uri="{FF2B5EF4-FFF2-40B4-BE49-F238E27FC236}">
                    <a16:creationId xmlns:a16="http://schemas.microsoft.com/office/drawing/2014/main" id="{0788AE3D-DD83-40F3-901E-27842FF100EC}"/>
                  </a:ext>
                </a:extLst>
              </p:cNvPr>
              <p:cNvCxnSpPr/>
              <p:nvPr/>
            </p:nvCxnSpPr>
            <p:spPr bwMode="auto">
              <a:xfrm rot="16200000" flipH="1">
                <a:off x="10089897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urved Connector 195">
                <a:extLst>
                  <a:ext uri="{FF2B5EF4-FFF2-40B4-BE49-F238E27FC236}">
                    <a16:creationId xmlns:a16="http://schemas.microsoft.com/office/drawing/2014/main" id="{F41C29E6-12FA-4B25-A406-5CAA6A801754}"/>
                  </a:ext>
                </a:extLst>
              </p:cNvPr>
              <p:cNvCxnSpPr/>
              <p:nvPr/>
            </p:nvCxnSpPr>
            <p:spPr bwMode="auto">
              <a:xfrm rot="16200000" flipH="1">
                <a:off x="10170649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urved Connector 194">
                <a:extLst>
                  <a:ext uri="{FF2B5EF4-FFF2-40B4-BE49-F238E27FC236}">
                    <a16:creationId xmlns:a16="http://schemas.microsoft.com/office/drawing/2014/main" id="{E4678BF9-087A-4C83-ADF8-E6FB6343368E}"/>
                  </a:ext>
                </a:extLst>
              </p:cNvPr>
              <p:cNvCxnSpPr/>
              <p:nvPr/>
            </p:nvCxnSpPr>
            <p:spPr bwMode="auto">
              <a:xfrm rot="16200000" flipH="1">
                <a:off x="9822404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urved Connector 195">
                <a:extLst>
                  <a:ext uri="{FF2B5EF4-FFF2-40B4-BE49-F238E27FC236}">
                    <a16:creationId xmlns:a16="http://schemas.microsoft.com/office/drawing/2014/main" id="{C0E8A9F5-4CC0-495E-A7E8-B3A21242FFC7}"/>
                  </a:ext>
                </a:extLst>
              </p:cNvPr>
              <p:cNvCxnSpPr/>
              <p:nvPr/>
            </p:nvCxnSpPr>
            <p:spPr bwMode="auto">
              <a:xfrm rot="16200000" flipH="1">
                <a:off x="990315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9975793-2578-492E-BD70-FC4FE31BD1A9}"/>
                </a:ext>
              </a:extLst>
            </p:cNvPr>
            <p:cNvGrpSpPr/>
            <p:nvPr/>
          </p:nvGrpSpPr>
          <p:grpSpPr>
            <a:xfrm>
              <a:off x="1577177" y="718573"/>
              <a:ext cx="1242737" cy="595233"/>
              <a:chOff x="9902999" y="1160212"/>
              <a:chExt cx="1242737" cy="673656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3921EDE7-693F-4D05-9418-7E7AC9BD9407}"/>
                  </a:ext>
                </a:extLst>
              </p:cNvPr>
              <p:cNvSpPr/>
              <p:nvPr/>
            </p:nvSpPr>
            <p:spPr bwMode="auto">
              <a:xfrm>
                <a:off x="10394960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D50C08B6-565B-4F93-B81B-F0D0988262AF}"/>
                  </a:ext>
                </a:extLst>
              </p:cNvPr>
              <p:cNvSpPr/>
              <p:nvPr/>
            </p:nvSpPr>
            <p:spPr bwMode="auto">
              <a:xfrm>
                <a:off x="10152704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BC97FBAD-DA74-4F80-A849-FF2DDF7B51D1}"/>
                  </a:ext>
                </a:extLst>
              </p:cNvPr>
              <p:cNvSpPr/>
              <p:nvPr/>
            </p:nvSpPr>
            <p:spPr bwMode="auto">
              <a:xfrm>
                <a:off x="9910447" y="1165480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4" name="Curved Connector 195">
                <a:extLst>
                  <a:ext uri="{FF2B5EF4-FFF2-40B4-BE49-F238E27FC236}">
                    <a16:creationId xmlns:a16="http://schemas.microsoft.com/office/drawing/2014/main" id="{2A4FA248-C307-4B5D-A736-2158114702C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10452489" y="1408928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4448225-DEC7-46D5-8A9E-3638B2EE2EEB}"/>
                  </a:ext>
                </a:extLst>
              </p:cNvPr>
              <p:cNvSpPr/>
              <p:nvPr/>
            </p:nvSpPr>
            <p:spPr bwMode="auto">
              <a:xfrm>
                <a:off x="10894613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EE6CB16-1E46-4507-92A9-1D81B86725B2}"/>
                  </a:ext>
                </a:extLst>
              </p:cNvPr>
              <p:cNvSpPr/>
              <p:nvPr/>
            </p:nvSpPr>
            <p:spPr bwMode="auto">
              <a:xfrm>
                <a:off x="10652356" y="1160212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373983E-CD08-4730-BDBC-EFBA7A8E6F38}"/>
                  </a:ext>
                </a:extLst>
              </p:cNvPr>
              <p:cNvSpPr/>
              <p:nvPr/>
            </p:nvSpPr>
            <p:spPr bwMode="auto">
              <a:xfrm>
                <a:off x="10397037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C7320C0-BD23-4BB5-AB6C-A7324483E307}"/>
                  </a:ext>
                </a:extLst>
              </p:cNvPr>
              <p:cNvSpPr/>
              <p:nvPr/>
            </p:nvSpPr>
            <p:spPr bwMode="auto">
              <a:xfrm>
                <a:off x="10154781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347D762-9975-4ABF-86A1-3DA553DE1093}"/>
                  </a:ext>
                </a:extLst>
              </p:cNvPr>
              <p:cNvSpPr/>
              <p:nvPr/>
            </p:nvSpPr>
            <p:spPr bwMode="auto">
              <a:xfrm>
                <a:off x="9902999" y="1684871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F91049CD-09FD-4D93-9C3C-705005F4C528}"/>
                  </a:ext>
                </a:extLst>
              </p:cNvPr>
              <p:cNvSpPr/>
              <p:nvPr/>
            </p:nvSpPr>
            <p:spPr bwMode="auto">
              <a:xfrm>
                <a:off x="10903479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B16558C-3C5B-4F5F-B227-C5FE7FBD7487}"/>
                  </a:ext>
                </a:extLst>
              </p:cNvPr>
              <p:cNvSpPr/>
              <p:nvPr/>
            </p:nvSpPr>
            <p:spPr bwMode="auto">
              <a:xfrm>
                <a:off x="10651697" y="1684174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22" name="Curved Connector 188">
                <a:extLst>
                  <a:ext uri="{FF2B5EF4-FFF2-40B4-BE49-F238E27FC236}">
                    <a16:creationId xmlns:a16="http://schemas.microsoft.com/office/drawing/2014/main" id="{C202465E-3861-4F9B-B129-18053C385976}"/>
                  </a:ext>
                </a:extLst>
              </p:cNvPr>
              <p:cNvCxnSpPr/>
              <p:nvPr/>
            </p:nvCxnSpPr>
            <p:spPr bwMode="auto">
              <a:xfrm rot="16200000" flipH="1">
                <a:off x="10648441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urved Connector 189">
                <a:extLst>
                  <a:ext uri="{FF2B5EF4-FFF2-40B4-BE49-F238E27FC236}">
                    <a16:creationId xmlns:a16="http://schemas.microsoft.com/office/drawing/2014/main" id="{B9301A75-5F90-4082-98AF-D48BB4A5745B}"/>
                  </a:ext>
                </a:extLst>
              </p:cNvPr>
              <p:cNvCxnSpPr/>
              <p:nvPr/>
            </p:nvCxnSpPr>
            <p:spPr bwMode="auto">
              <a:xfrm rot="16200000" flipH="1">
                <a:off x="10729193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urved Connector 191">
                <a:extLst>
                  <a:ext uri="{FF2B5EF4-FFF2-40B4-BE49-F238E27FC236}">
                    <a16:creationId xmlns:a16="http://schemas.microsoft.com/office/drawing/2014/main" id="{9C09AE96-A3AB-438D-B1DA-7828510372EE}"/>
                  </a:ext>
                </a:extLst>
              </p:cNvPr>
              <p:cNvCxnSpPr/>
              <p:nvPr/>
            </p:nvCxnSpPr>
            <p:spPr bwMode="auto">
              <a:xfrm rot="16200000" flipH="1">
                <a:off x="10880603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urved Connector 192">
                <a:extLst>
                  <a:ext uri="{FF2B5EF4-FFF2-40B4-BE49-F238E27FC236}">
                    <a16:creationId xmlns:a16="http://schemas.microsoft.com/office/drawing/2014/main" id="{AE8FA73D-39C1-4CF2-9BA7-396C03B1F926}"/>
                  </a:ext>
                </a:extLst>
              </p:cNvPr>
              <p:cNvCxnSpPr/>
              <p:nvPr/>
            </p:nvCxnSpPr>
            <p:spPr bwMode="auto">
              <a:xfrm rot="16200000" flipH="1">
                <a:off x="10961355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195">
                <a:extLst>
                  <a:ext uri="{FF2B5EF4-FFF2-40B4-BE49-F238E27FC236}">
                    <a16:creationId xmlns:a16="http://schemas.microsoft.com/office/drawing/2014/main" id="{4A95DC8C-AFAC-4BED-ADCC-344810B6D54E}"/>
                  </a:ext>
                </a:extLst>
              </p:cNvPr>
              <p:cNvCxnSpPr/>
              <p:nvPr/>
            </p:nvCxnSpPr>
            <p:spPr bwMode="auto">
              <a:xfrm rot="16200000" flipH="1">
                <a:off x="10363111" y="142010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195">
                <a:extLst>
                  <a:ext uri="{FF2B5EF4-FFF2-40B4-BE49-F238E27FC236}">
                    <a16:creationId xmlns:a16="http://schemas.microsoft.com/office/drawing/2014/main" id="{6529E7AB-A114-4669-934C-8A5D069469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9966226" y="1417781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urved Connector 188">
                <a:extLst>
                  <a:ext uri="{FF2B5EF4-FFF2-40B4-BE49-F238E27FC236}">
                    <a16:creationId xmlns:a16="http://schemas.microsoft.com/office/drawing/2014/main" id="{44EDA991-B48D-456F-8429-6A32C0B10F57}"/>
                  </a:ext>
                </a:extLst>
              </p:cNvPr>
              <p:cNvCxnSpPr/>
              <p:nvPr/>
            </p:nvCxnSpPr>
            <p:spPr bwMode="auto">
              <a:xfrm rot="16200000" flipH="1">
                <a:off x="10162178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urved Connector 189">
                <a:extLst>
                  <a:ext uri="{FF2B5EF4-FFF2-40B4-BE49-F238E27FC236}">
                    <a16:creationId xmlns:a16="http://schemas.microsoft.com/office/drawing/2014/main" id="{F4E0F223-3E15-4E8C-A6AE-D1962724CD19}"/>
                  </a:ext>
                </a:extLst>
              </p:cNvPr>
              <p:cNvCxnSpPr/>
              <p:nvPr/>
            </p:nvCxnSpPr>
            <p:spPr bwMode="auto">
              <a:xfrm rot="16200000" flipH="1">
                <a:off x="10242930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urved Connector 195">
                <a:extLst>
                  <a:ext uri="{FF2B5EF4-FFF2-40B4-BE49-F238E27FC236}">
                    <a16:creationId xmlns:a16="http://schemas.microsoft.com/office/drawing/2014/main" id="{6810B606-87F5-4ADC-BAA6-678413FDFFCD}"/>
                  </a:ext>
                </a:extLst>
              </p:cNvPr>
              <p:cNvCxnSpPr/>
              <p:nvPr/>
            </p:nvCxnSpPr>
            <p:spPr bwMode="auto">
              <a:xfrm rot="16200000" flipH="1">
                <a:off x="9876848" y="1428962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urved Connector 188">
                <a:extLst>
                  <a:ext uri="{FF2B5EF4-FFF2-40B4-BE49-F238E27FC236}">
                    <a16:creationId xmlns:a16="http://schemas.microsoft.com/office/drawing/2014/main" id="{F8CD567A-F540-4B60-90E5-FBD41E7B13F6}"/>
                  </a:ext>
                </a:extLst>
              </p:cNvPr>
              <p:cNvCxnSpPr/>
              <p:nvPr/>
            </p:nvCxnSpPr>
            <p:spPr bwMode="auto">
              <a:xfrm rot="16200000" flipH="1">
                <a:off x="10332153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urved Connector 189">
                <a:extLst>
                  <a:ext uri="{FF2B5EF4-FFF2-40B4-BE49-F238E27FC236}">
                    <a16:creationId xmlns:a16="http://schemas.microsoft.com/office/drawing/2014/main" id="{7DC9A16A-8D75-4C4D-860D-24DDE829311C}"/>
                  </a:ext>
                </a:extLst>
              </p:cNvPr>
              <p:cNvCxnSpPr/>
              <p:nvPr/>
            </p:nvCxnSpPr>
            <p:spPr bwMode="auto">
              <a:xfrm rot="16200000" flipH="1">
                <a:off x="10412905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urved Connector 191">
                <a:extLst>
                  <a:ext uri="{FF2B5EF4-FFF2-40B4-BE49-F238E27FC236}">
                    <a16:creationId xmlns:a16="http://schemas.microsoft.com/office/drawing/2014/main" id="{DFE16AB0-2B9D-4CCA-A924-9E41758811F1}"/>
                  </a:ext>
                </a:extLst>
              </p:cNvPr>
              <p:cNvCxnSpPr/>
              <p:nvPr/>
            </p:nvCxnSpPr>
            <p:spPr bwMode="auto">
              <a:xfrm rot="16200000" flipH="1">
                <a:off x="1056431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urved Connector 192">
                <a:extLst>
                  <a:ext uri="{FF2B5EF4-FFF2-40B4-BE49-F238E27FC236}">
                    <a16:creationId xmlns:a16="http://schemas.microsoft.com/office/drawing/2014/main" id="{7F3ED897-AD44-4691-88E6-FD1F966975F6}"/>
                  </a:ext>
                </a:extLst>
              </p:cNvPr>
              <p:cNvCxnSpPr/>
              <p:nvPr/>
            </p:nvCxnSpPr>
            <p:spPr bwMode="auto">
              <a:xfrm rot="16200000" flipH="1">
                <a:off x="10645068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urved Connector 194">
                <a:extLst>
                  <a:ext uri="{FF2B5EF4-FFF2-40B4-BE49-F238E27FC236}">
                    <a16:creationId xmlns:a16="http://schemas.microsoft.com/office/drawing/2014/main" id="{6A275DB9-5E2F-474B-AFDD-A2264CDBCFA3}"/>
                  </a:ext>
                </a:extLst>
              </p:cNvPr>
              <p:cNvCxnSpPr/>
              <p:nvPr/>
            </p:nvCxnSpPr>
            <p:spPr bwMode="auto">
              <a:xfrm rot="16200000" flipH="1">
                <a:off x="1080152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urved Connector 195">
                <a:extLst>
                  <a:ext uri="{FF2B5EF4-FFF2-40B4-BE49-F238E27FC236}">
                    <a16:creationId xmlns:a16="http://schemas.microsoft.com/office/drawing/2014/main" id="{122EDF1F-916E-4E90-AD10-3EDBE77DBD1A}"/>
                  </a:ext>
                </a:extLst>
              </p:cNvPr>
              <p:cNvCxnSpPr/>
              <p:nvPr/>
            </p:nvCxnSpPr>
            <p:spPr bwMode="auto">
              <a:xfrm rot="16200000" flipH="1">
                <a:off x="10882278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urved Connector 194">
                <a:extLst>
                  <a:ext uri="{FF2B5EF4-FFF2-40B4-BE49-F238E27FC236}">
                    <a16:creationId xmlns:a16="http://schemas.microsoft.com/office/drawing/2014/main" id="{F84C5E69-9979-4DB7-B976-5F4CF79D5536}"/>
                  </a:ext>
                </a:extLst>
              </p:cNvPr>
              <p:cNvCxnSpPr/>
              <p:nvPr/>
            </p:nvCxnSpPr>
            <p:spPr bwMode="auto">
              <a:xfrm rot="16200000" flipH="1">
                <a:off x="10089897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urved Connector 195">
                <a:extLst>
                  <a:ext uri="{FF2B5EF4-FFF2-40B4-BE49-F238E27FC236}">
                    <a16:creationId xmlns:a16="http://schemas.microsoft.com/office/drawing/2014/main" id="{F43A96BE-77A6-4797-A3AE-81CC6A8DEC2E}"/>
                  </a:ext>
                </a:extLst>
              </p:cNvPr>
              <p:cNvCxnSpPr/>
              <p:nvPr/>
            </p:nvCxnSpPr>
            <p:spPr bwMode="auto">
              <a:xfrm rot="16200000" flipH="1">
                <a:off x="10170649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urved Connector 194">
                <a:extLst>
                  <a:ext uri="{FF2B5EF4-FFF2-40B4-BE49-F238E27FC236}">
                    <a16:creationId xmlns:a16="http://schemas.microsoft.com/office/drawing/2014/main" id="{6A1797A6-5561-4322-942C-F4930FB7B36E}"/>
                  </a:ext>
                </a:extLst>
              </p:cNvPr>
              <p:cNvCxnSpPr/>
              <p:nvPr/>
            </p:nvCxnSpPr>
            <p:spPr bwMode="auto">
              <a:xfrm rot="16200000" flipH="1">
                <a:off x="9822404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urved Connector 195">
                <a:extLst>
                  <a:ext uri="{FF2B5EF4-FFF2-40B4-BE49-F238E27FC236}">
                    <a16:creationId xmlns:a16="http://schemas.microsoft.com/office/drawing/2014/main" id="{BEDDCB49-6028-4C9C-82CE-B66622C15098}"/>
                  </a:ext>
                </a:extLst>
              </p:cNvPr>
              <p:cNvCxnSpPr/>
              <p:nvPr/>
            </p:nvCxnSpPr>
            <p:spPr bwMode="auto">
              <a:xfrm rot="16200000" flipH="1">
                <a:off x="9903156" y="154592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1" name="Rectangle: Top Corners One Rounded and One Snipped 370">
            <a:extLst>
              <a:ext uri="{FF2B5EF4-FFF2-40B4-BE49-F238E27FC236}">
                <a16:creationId xmlns:a16="http://schemas.microsoft.com/office/drawing/2014/main" id="{613F262F-846F-4DD9-946C-2ED90558BAFD}"/>
              </a:ext>
            </a:extLst>
          </p:cNvPr>
          <p:cNvSpPr/>
          <p:nvPr/>
        </p:nvSpPr>
        <p:spPr>
          <a:xfrm>
            <a:off x="197248" y="2168526"/>
            <a:ext cx="1314747" cy="336751"/>
          </a:xfrm>
          <a:prstGeom prst="snipRoundRect">
            <a:avLst>
              <a:gd name="adj1" fmla="val 50000"/>
              <a:gd name="adj2" fmla="val 3514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Smad</a:t>
            </a:r>
            <a:r>
              <a:rPr lang="en-US" sz="1600" dirty="0">
                <a:solidFill>
                  <a:schemeClr val="tx1"/>
                </a:solidFill>
              </a:rPr>
              <a:t> 1/5/8</a:t>
            </a:r>
          </a:p>
        </p:txBody>
      </p:sp>
      <p:sp>
        <p:nvSpPr>
          <p:cNvPr id="372" name="Curved Down Arrow 482">
            <a:extLst>
              <a:ext uri="{FF2B5EF4-FFF2-40B4-BE49-F238E27FC236}">
                <a16:creationId xmlns:a16="http://schemas.microsoft.com/office/drawing/2014/main" id="{58C4465F-D4E5-4140-A680-D05C3E55ED43}"/>
              </a:ext>
            </a:extLst>
          </p:cNvPr>
          <p:cNvSpPr/>
          <p:nvPr/>
        </p:nvSpPr>
        <p:spPr>
          <a:xfrm>
            <a:off x="1326765" y="1622731"/>
            <a:ext cx="1750030" cy="457455"/>
          </a:xfrm>
          <a:prstGeom prst="curvedDownArrow">
            <a:avLst>
              <a:gd name="adj1" fmla="val 12877"/>
              <a:gd name="adj2" fmla="val 50000"/>
              <a:gd name="adj3" fmla="val 31158"/>
            </a:avLst>
          </a:prstGeom>
          <a:solidFill>
            <a:srgbClr val="009900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51C1E971-9D22-431F-AB6C-B03316E03037}"/>
              </a:ext>
            </a:extLst>
          </p:cNvPr>
          <p:cNvSpPr/>
          <p:nvPr/>
        </p:nvSpPr>
        <p:spPr>
          <a:xfrm>
            <a:off x="358574" y="2675854"/>
            <a:ext cx="1148869" cy="378257"/>
          </a:xfrm>
          <a:custGeom>
            <a:avLst/>
            <a:gdLst>
              <a:gd name="connsiteX0" fmla="*/ 190500 w 1762125"/>
              <a:gd name="connsiteY0" fmla="*/ 18716 h 475916"/>
              <a:gd name="connsiteX1" fmla="*/ 190500 w 1762125"/>
              <a:gd name="connsiteY1" fmla="*/ 18716 h 475916"/>
              <a:gd name="connsiteX2" fmla="*/ 1647825 w 1762125"/>
              <a:gd name="connsiteY2" fmla="*/ 28241 h 475916"/>
              <a:gd name="connsiteX3" fmla="*/ 1657350 w 1762125"/>
              <a:gd name="connsiteY3" fmla="*/ 75866 h 475916"/>
              <a:gd name="connsiteX4" fmla="*/ 1676400 w 1762125"/>
              <a:gd name="connsiteY4" fmla="*/ 104441 h 475916"/>
              <a:gd name="connsiteX5" fmla="*/ 1704975 w 1762125"/>
              <a:gd name="connsiteY5" fmla="*/ 133016 h 475916"/>
              <a:gd name="connsiteX6" fmla="*/ 1743075 w 1762125"/>
              <a:gd name="connsiteY6" fmla="*/ 180641 h 475916"/>
              <a:gd name="connsiteX7" fmla="*/ 1752600 w 1762125"/>
              <a:gd name="connsiteY7" fmla="*/ 218741 h 475916"/>
              <a:gd name="connsiteX8" fmla="*/ 1762125 w 1762125"/>
              <a:gd name="connsiteY8" fmla="*/ 247316 h 475916"/>
              <a:gd name="connsiteX9" fmla="*/ 1752600 w 1762125"/>
              <a:gd name="connsiteY9" fmla="*/ 285416 h 475916"/>
              <a:gd name="connsiteX10" fmla="*/ 1724025 w 1762125"/>
              <a:gd name="connsiteY10" fmla="*/ 304466 h 475916"/>
              <a:gd name="connsiteX11" fmla="*/ 1676400 w 1762125"/>
              <a:gd name="connsiteY11" fmla="*/ 352091 h 475916"/>
              <a:gd name="connsiteX12" fmla="*/ 1666875 w 1762125"/>
              <a:gd name="connsiteY12" fmla="*/ 428291 h 475916"/>
              <a:gd name="connsiteX13" fmla="*/ 1638300 w 1762125"/>
              <a:gd name="connsiteY13" fmla="*/ 437816 h 475916"/>
              <a:gd name="connsiteX14" fmla="*/ 1609725 w 1762125"/>
              <a:gd name="connsiteY14" fmla="*/ 456866 h 475916"/>
              <a:gd name="connsiteX15" fmla="*/ 1219200 w 1762125"/>
              <a:gd name="connsiteY15" fmla="*/ 447341 h 475916"/>
              <a:gd name="connsiteX16" fmla="*/ 1190625 w 1762125"/>
              <a:gd name="connsiteY16" fmla="*/ 437816 h 475916"/>
              <a:gd name="connsiteX17" fmla="*/ 1152525 w 1762125"/>
              <a:gd name="connsiteY17" fmla="*/ 399716 h 475916"/>
              <a:gd name="connsiteX18" fmla="*/ 1000125 w 1762125"/>
              <a:gd name="connsiteY18" fmla="*/ 409241 h 475916"/>
              <a:gd name="connsiteX19" fmla="*/ 942975 w 1762125"/>
              <a:gd name="connsiteY19" fmla="*/ 437816 h 475916"/>
              <a:gd name="connsiteX20" fmla="*/ 809625 w 1762125"/>
              <a:gd name="connsiteY20" fmla="*/ 447341 h 475916"/>
              <a:gd name="connsiteX21" fmla="*/ 781050 w 1762125"/>
              <a:gd name="connsiteY21" fmla="*/ 456866 h 475916"/>
              <a:gd name="connsiteX22" fmla="*/ 752475 w 1762125"/>
              <a:gd name="connsiteY22" fmla="*/ 475916 h 475916"/>
              <a:gd name="connsiteX23" fmla="*/ 504825 w 1762125"/>
              <a:gd name="connsiteY23" fmla="*/ 466391 h 475916"/>
              <a:gd name="connsiteX24" fmla="*/ 476250 w 1762125"/>
              <a:gd name="connsiteY24" fmla="*/ 456866 h 475916"/>
              <a:gd name="connsiteX25" fmla="*/ 447675 w 1762125"/>
              <a:gd name="connsiteY25" fmla="*/ 437816 h 475916"/>
              <a:gd name="connsiteX26" fmla="*/ 133350 w 1762125"/>
              <a:gd name="connsiteY26" fmla="*/ 428291 h 475916"/>
              <a:gd name="connsiteX27" fmla="*/ 85725 w 1762125"/>
              <a:gd name="connsiteY27" fmla="*/ 361616 h 475916"/>
              <a:gd name="connsiteX28" fmla="*/ 57150 w 1762125"/>
              <a:gd name="connsiteY28" fmla="*/ 342566 h 475916"/>
              <a:gd name="connsiteX29" fmla="*/ 9525 w 1762125"/>
              <a:gd name="connsiteY29" fmla="*/ 266366 h 475916"/>
              <a:gd name="connsiteX30" fmla="*/ 0 w 1762125"/>
              <a:gd name="connsiteY30" fmla="*/ 237791 h 475916"/>
              <a:gd name="connsiteX31" fmla="*/ 9525 w 1762125"/>
              <a:gd name="connsiteY31" fmla="*/ 113966 h 475916"/>
              <a:gd name="connsiteX32" fmla="*/ 19050 w 1762125"/>
              <a:gd name="connsiteY32" fmla="*/ 85391 h 475916"/>
              <a:gd name="connsiteX33" fmla="*/ 28575 w 1762125"/>
              <a:gd name="connsiteY33" fmla="*/ 47291 h 475916"/>
              <a:gd name="connsiteX34" fmla="*/ 38100 w 1762125"/>
              <a:gd name="connsiteY34" fmla="*/ 18716 h 475916"/>
              <a:gd name="connsiteX35" fmla="*/ 66675 w 1762125"/>
              <a:gd name="connsiteY35" fmla="*/ 9191 h 475916"/>
              <a:gd name="connsiteX36" fmla="*/ 190500 w 1762125"/>
              <a:gd name="connsiteY36" fmla="*/ 18716 h 47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762125" h="475916">
                <a:moveTo>
                  <a:pt x="190500" y="18716"/>
                </a:moveTo>
                <a:lnTo>
                  <a:pt x="190500" y="18716"/>
                </a:lnTo>
                <a:lnTo>
                  <a:pt x="1647825" y="28241"/>
                </a:lnTo>
                <a:cubicBezTo>
                  <a:pt x="1664002" y="28871"/>
                  <a:pt x="1651666" y="60707"/>
                  <a:pt x="1657350" y="75866"/>
                </a:cubicBezTo>
                <a:cubicBezTo>
                  <a:pt x="1661370" y="86585"/>
                  <a:pt x="1669071" y="95647"/>
                  <a:pt x="1676400" y="104441"/>
                </a:cubicBezTo>
                <a:cubicBezTo>
                  <a:pt x="1685024" y="114789"/>
                  <a:pt x="1695450" y="123491"/>
                  <a:pt x="1704975" y="133016"/>
                </a:cubicBezTo>
                <a:cubicBezTo>
                  <a:pt x="1736114" y="226433"/>
                  <a:pt x="1685630" y="94473"/>
                  <a:pt x="1743075" y="180641"/>
                </a:cubicBezTo>
                <a:cubicBezTo>
                  <a:pt x="1750337" y="191533"/>
                  <a:pt x="1749004" y="206154"/>
                  <a:pt x="1752600" y="218741"/>
                </a:cubicBezTo>
                <a:cubicBezTo>
                  <a:pt x="1755358" y="228395"/>
                  <a:pt x="1758950" y="237791"/>
                  <a:pt x="1762125" y="247316"/>
                </a:cubicBezTo>
                <a:cubicBezTo>
                  <a:pt x="1758950" y="260016"/>
                  <a:pt x="1759862" y="274524"/>
                  <a:pt x="1752600" y="285416"/>
                </a:cubicBezTo>
                <a:cubicBezTo>
                  <a:pt x="1746250" y="294941"/>
                  <a:pt x="1732120" y="296371"/>
                  <a:pt x="1724025" y="304466"/>
                </a:cubicBezTo>
                <a:cubicBezTo>
                  <a:pt x="1660525" y="367966"/>
                  <a:pt x="1752600" y="301291"/>
                  <a:pt x="1676400" y="352091"/>
                </a:cubicBezTo>
                <a:cubicBezTo>
                  <a:pt x="1673225" y="377491"/>
                  <a:pt x="1677271" y="404900"/>
                  <a:pt x="1666875" y="428291"/>
                </a:cubicBezTo>
                <a:cubicBezTo>
                  <a:pt x="1662797" y="437466"/>
                  <a:pt x="1647280" y="433326"/>
                  <a:pt x="1638300" y="437816"/>
                </a:cubicBezTo>
                <a:cubicBezTo>
                  <a:pt x="1628061" y="442936"/>
                  <a:pt x="1619250" y="450516"/>
                  <a:pt x="1609725" y="456866"/>
                </a:cubicBezTo>
                <a:cubicBezTo>
                  <a:pt x="1479550" y="453691"/>
                  <a:pt x="1349279" y="453254"/>
                  <a:pt x="1219200" y="447341"/>
                </a:cubicBezTo>
                <a:cubicBezTo>
                  <a:pt x="1209170" y="446885"/>
                  <a:pt x="1197725" y="444916"/>
                  <a:pt x="1190625" y="437816"/>
                </a:cubicBezTo>
                <a:cubicBezTo>
                  <a:pt x="1139825" y="387016"/>
                  <a:pt x="1228725" y="425116"/>
                  <a:pt x="1152525" y="399716"/>
                </a:cubicBezTo>
                <a:cubicBezTo>
                  <a:pt x="1101725" y="402891"/>
                  <a:pt x="1050744" y="403913"/>
                  <a:pt x="1000125" y="409241"/>
                </a:cubicBezTo>
                <a:cubicBezTo>
                  <a:pt x="864030" y="423567"/>
                  <a:pt x="1090113" y="411850"/>
                  <a:pt x="942975" y="437816"/>
                </a:cubicBezTo>
                <a:cubicBezTo>
                  <a:pt x="899090" y="445560"/>
                  <a:pt x="854075" y="444166"/>
                  <a:pt x="809625" y="447341"/>
                </a:cubicBezTo>
                <a:cubicBezTo>
                  <a:pt x="800100" y="450516"/>
                  <a:pt x="790030" y="452376"/>
                  <a:pt x="781050" y="456866"/>
                </a:cubicBezTo>
                <a:cubicBezTo>
                  <a:pt x="770811" y="461986"/>
                  <a:pt x="763916" y="475521"/>
                  <a:pt x="752475" y="475916"/>
                </a:cubicBezTo>
                <a:lnTo>
                  <a:pt x="504825" y="466391"/>
                </a:lnTo>
                <a:cubicBezTo>
                  <a:pt x="495300" y="463216"/>
                  <a:pt x="485230" y="461356"/>
                  <a:pt x="476250" y="456866"/>
                </a:cubicBezTo>
                <a:cubicBezTo>
                  <a:pt x="466011" y="451746"/>
                  <a:pt x="459083" y="438767"/>
                  <a:pt x="447675" y="437816"/>
                </a:cubicBezTo>
                <a:cubicBezTo>
                  <a:pt x="343214" y="429111"/>
                  <a:pt x="238125" y="431466"/>
                  <a:pt x="133350" y="428291"/>
                </a:cubicBezTo>
                <a:cubicBezTo>
                  <a:pt x="104775" y="342566"/>
                  <a:pt x="136525" y="387016"/>
                  <a:pt x="85725" y="361616"/>
                </a:cubicBezTo>
                <a:cubicBezTo>
                  <a:pt x="75486" y="356496"/>
                  <a:pt x="66675" y="348916"/>
                  <a:pt x="57150" y="342566"/>
                </a:cubicBezTo>
                <a:cubicBezTo>
                  <a:pt x="34480" y="274556"/>
                  <a:pt x="54808" y="296555"/>
                  <a:pt x="9525" y="266366"/>
                </a:cubicBezTo>
                <a:cubicBezTo>
                  <a:pt x="6350" y="256841"/>
                  <a:pt x="0" y="247831"/>
                  <a:pt x="0" y="237791"/>
                </a:cubicBezTo>
                <a:cubicBezTo>
                  <a:pt x="0" y="196394"/>
                  <a:pt x="4390" y="155043"/>
                  <a:pt x="9525" y="113966"/>
                </a:cubicBezTo>
                <a:cubicBezTo>
                  <a:pt x="10770" y="104003"/>
                  <a:pt x="16292" y="95045"/>
                  <a:pt x="19050" y="85391"/>
                </a:cubicBezTo>
                <a:cubicBezTo>
                  <a:pt x="22646" y="72804"/>
                  <a:pt x="24979" y="59878"/>
                  <a:pt x="28575" y="47291"/>
                </a:cubicBezTo>
                <a:cubicBezTo>
                  <a:pt x="31333" y="37637"/>
                  <a:pt x="31000" y="25816"/>
                  <a:pt x="38100" y="18716"/>
                </a:cubicBezTo>
                <a:cubicBezTo>
                  <a:pt x="45200" y="11616"/>
                  <a:pt x="57150" y="12366"/>
                  <a:pt x="66675" y="9191"/>
                </a:cubicBezTo>
                <a:cubicBezTo>
                  <a:pt x="193666" y="18960"/>
                  <a:pt x="190500" y="-22681"/>
                  <a:pt x="190500" y="18716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Smad6/7</a:t>
            </a:r>
          </a:p>
        </p:txBody>
      </p:sp>
      <p:grpSp>
        <p:nvGrpSpPr>
          <p:cNvPr id="374" name="Group 369">
            <a:extLst>
              <a:ext uri="{FF2B5EF4-FFF2-40B4-BE49-F238E27FC236}">
                <a16:creationId xmlns:a16="http://schemas.microsoft.com/office/drawing/2014/main" id="{53B8D298-322F-4386-8DDD-84DE27E5AFDB}"/>
              </a:ext>
            </a:extLst>
          </p:cNvPr>
          <p:cNvGrpSpPr>
            <a:grpSpLocks/>
          </p:cNvGrpSpPr>
          <p:nvPr/>
        </p:nvGrpSpPr>
        <p:grpSpPr bwMode="auto">
          <a:xfrm rot="18467024">
            <a:off x="1307713" y="2137465"/>
            <a:ext cx="1128448" cy="259470"/>
            <a:chOff x="1066800" y="4419600"/>
            <a:chExt cx="609600" cy="381000"/>
          </a:xfrm>
        </p:grpSpPr>
        <p:cxnSp>
          <p:nvCxnSpPr>
            <p:cNvPr id="375" name="Straight Connector 366">
              <a:extLst>
                <a:ext uri="{FF2B5EF4-FFF2-40B4-BE49-F238E27FC236}">
                  <a16:creationId xmlns:a16="http://schemas.microsoft.com/office/drawing/2014/main" id="{B6F5AFB6-9AAE-4D4E-AD98-E7D7FA40B15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609600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6" name="Straight Connector 368">
              <a:extLst>
                <a:ext uri="{FF2B5EF4-FFF2-40B4-BE49-F238E27FC236}">
                  <a16:creationId xmlns:a16="http://schemas.microsoft.com/office/drawing/2014/main" id="{E83201DC-F52C-4116-8395-D92440EE5B2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77" name="Straight Arrow Connector 376">
            <a:extLst>
              <a:ext uri="{FF2B5EF4-FFF2-40B4-BE49-F238E27FC236}">
                <a16:creationId xmlns:a16="http://schemas.microsoft.com/office/drawing/2014/main" id="{72A2BFDD-441C-4056-8534-B7004655F491}"/>
              </a:ext>
            </a:extLst>
          </p:cNvPr>
          <p:cNvCxnSpPr>
            <a:cxnSpLocks/>
          </p:cNvCxnSpPr>
          <p:nvPr/>
        </p:nvCxnSpPr>
        <p:spPr>
          <a:xfrm flipH="1">
            <a:off x="2994315" y="2611139"/>
            <a:ext cx="10292" cy="61511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8" name="Group 369">
            <a:extLst>
              <a:ext uri="{FF2B5EF4-FFF2-40B4-BE49-F238E27FC236}">
                <a16:creationId xmlns:a16="http://schemas.microsoft.com/office/drawing/2014/main" id="{1E99BC7A-6876-4865-9365-DF101CDBD68F}"/>
              </a:ext>
            </a:extLst>
          </p:cNvPr>
          <p:cNvGrpSpPr>
            <a:grpSpLocks/>
          </p:cNvGrpSpPr>
          <p:nvPr/>
        </p:nvGrpSpPr>
        <p:grpSpPr bwMode="auto">
          <a:xfrm>
            <a:off x="1594588" y="2710809"/>
            <a:ext cx="743423" cy="305961"/>
            <a:chOff x="1066800" y="4419600"/>
            <a:chExt cx="609600" cy="381000"/>
          </a:xfrm>
        </p:grpSpPr>
        <p:cxnSp>
          <p:nvCxnSpPr>
            <p:cNvPr id="379" name="Straight Connector 366">
              <a:extLst>
                <a:ext uri="{FF2B5EF4-FFF2-40B4-BE49-F238E27FC236}">
                  <a16:creationId xmlns:a16="http://schemas.microsoft.com/office/drawing/2014/main" id="{FB906E65-2BA3-458D-AD7B-145A4F24191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609600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0" name="Straight Connector 368">
              <a:extLst>
                <a:ext uri="{FF2B5EF4-FFF2-40B4-BE49-F238E27FC236}">
                  <a16:creationId xmlns:a16="http://schemas.microsoft.com/office/drawing/2014/main" id="{CAC2779D-CE5C-4084-BDCC-DAFCA87209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81" name="Arc 380">
            <a:extLst>
              <a:ext uri="{FF2B5EF4-FFF2-40B4-BE49-F238E27FC236}">
                <a16:creationId xmlns:a16="http://schemas.microsoft.com/office/drawing/2014/main" id="{AA4485B4-7547-4777-888C-AA52C6DD5288}"/>
              </a:ext>
            </a:extLst>
          </p:cNvPr>
          <p:cNvSpPr/>
          <p:nvPr/>
        </p:nvSpPr>
        <p:spPr>
          <a:xfrm rot="20591948">
            <a:off x="2031824" y="2774753"/>
            <a:ext cx="3560496" cy="991855"/>
          </a:xfrm>
          <a:prstGeom prst="arc">
            <a:avLst>
              <a:gd name="adj1" fmla="val 12762279"/>
              <a:gd name="adj2" fmla="val 17833021"/>
            </a:avLst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637AFEC2-5857-4820-A5CD-0CD75FDEE1FA}"/>
              </a:ext>
            </a:extLst>
          </p:cNvPr>
          <p:cNvGrpSpPr/>
          <p:nvPr/>
        </p:nvGrpSpPr>
        <p:grpSpPr>
          <a:xfrm>
            <a:off x="2160569" y="1977575"/>
            <a:ext cx="1368659" cy="552927"/>
            <a:chOff x="5693161" y="2091147"/>
            <a:chExt cx="1368659" cy="552927"/>
          </a:xfrm>
        </p:grpSpPr>
        <p:sp>
          <p:nvSpPr>
            <p:cNvPr id="383" name="Rectangle: Top Corners One Rounded and One Snipped 382">
              <a:extLst>
                <a:ext uri="{FF2B5EF4-FFF2-40B4-BE49-F238E27FC236}">
                  <a16:creationId xmlns:a16="http://schemas.microsoft.com/office/drawing/2014/main" id="{89BB799F-E73A-43D2-A5B2-6BB5B2A2ED59}"/>
                </a:ext>
              </a:extLst>
            </p:cNvPr>
            <p:cNvSpPr/>
            <p:nvPr/>
          </p:nvSpPr>
          <p:spPr>
            <a:xfrm>
              <a:off x="5693161" y="2307323"/>
              <a:ext cx="1314747" cy="336751"/>
            </a:xfrm>
            <a:prstGeom prst="snipRoundRect">
              <a:avLst>
                <a:gd name="adj1" fmla="val 50000"/>
                <a:gd name="adj2" fmla="val 35146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>
                  <a:solidFill>
                    <a:schemeClr val="tx1"/>
                  </a:solidFill>
                </a:rPr>
                <a:t>Smad</a:t>
              </a:r>
              <a:r>
                <a:rPr lang="en-US" sz="1600" dirty="0">
                  <a:solidFill>
                    <a:schemeClr val="tx1"/>
                  </a:solidFill>
                </a:rPr>
                <a:t> 1/5/8</a:t>
              </a:r>
            </a:p>
          </p:txBody>
        </p:sp>
        <p:sp>
          <p:nvSpPr>
            <p:cNvPr id="384" name="8-Point Star 14">
              <a:extLst>
                <a:ext uri="{FF2B5EF4-FFF2-40B4-BE49-F238E27FC236}">
                  <a16:creationId xmlns:a16="http://schemas.microsoft.com/office/drawing/2014/main" id="{349DBBAF-D8E2-480F-8C7B-30CBE14D6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11" y="2091147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408B72E9-DFFF-437B-95B0-3C50AFF9C614}"/>
              </a:ext>
            </a:extLst>
          </p:cNvPr>
          <p:cNvGrpSpPr/>
          <p:nvPr/>
        </p:nvGrpSpPr>
        <p:grpSpPr>
          <a:xfrm>
            <a:off x="3076795" y="3307317"/>
            <a:ext cx="1458534" cy="381639"/>
            <a:chOff x="2372739" y="4517219"/>
            <a:chExt cx="1155975" cy="471874"/>
          </a:xfrm>
          <a:solidFill>
            <a:schemeClr val="accent3">
              <a:lumMod val="75000"/>
            </a:schemeClr>
          </a:solidFill>
        </p:grpSpPr>
        <p:sp>
          <p:nvSpPr>
            <p:cNvPr id="386" name="Teardrop 385">
              <a:extLst>
                <a:ext uri="{FF2B5EF4-FFF2-40B4-BE49-F238E27FC236}">
                  <a16:creationId xmlns:a16="http://schemas.microsoft.com/office/drawing/2014/main" id="{8A5C9ABF-2E55-4FE0-9FAE-E34F08F5570D}"/>
                </a:ext>
              </a:extLst>
            </p:cNvPr>
            <p:cNvSpPr/>
            <p:nvPr/>
          </p:nvSpPr>
          <p:spPr>
            <a:xfrm rot="12264261">
              <a:off x="2372739" y="4517219"/>
              <a:ext cx="1155975" cy="471874"/>
            </a:xfrm>
            <a:prstGeom prst="teardrop">
              <a:avLst>
                <a:gd name="adj" fmla="val 4615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7" name="TextBox 386">
              <a:extLst>
                <a:ext uri="{FF2B5EF4-FFF2-40B4-BE49-F238E27FC236}">
                  <a16:creationId xmlns:a16="http://schemas.microsoft.com/office/drawing/2014/main" id="{90062D0D-EDC4-42D5-A2E5-6A93540B7679}"/>
                </a:ext>
              </a:extLst>
            </p:cNvPr>
            <p:cNvSpPr txBox="1"/>
            <p:nvPr/>
          </p:nvSpPr>
          <p:spPr>
            <a:xfrm rot="1689602">
              <a:off x="2639402" y="4582996"/>
              <a:ext cx="672168" cy="3161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Smad4</a:t>
              </a:r>
            </a:p>
          </p:txBody>
        </p:sp>
      </p:grpSp>
      <p:sp>
        <p:nvSpPr>
          <p:cNvPr id="388" name="Oval 11">
            <a:extLst>
              <a:ext uri="{FF2B5EF4-FFF2-40B4-BE49-F238E27FC236}">
                <a16:creationId xmlns:a16="http://schemas.microsoft.com/office/drawing/2014/main" id="{C7D7D8A9-3639-432B-ADD0-DF54FB52C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0872" y="5080618"/>
            <a:ext cx="1348820" cy="528636"/>
          </a:xfrm>
          <a:custGeom>
            <a:avLst/>
            <a:gdLst>
              <a:gd name="connsiteX0" fmla="*/ 0 w 523875"/>
              <a:gd name="connsiteY0" fmla="*/ 184666 h 369332"/>
              <a:gd name="connsiteX1" fmla="*/ 261938 w 523875"/>
              <a:gd name="connsiteY1" fmla="*/ 0 h 369332"/>
              <a:gd name="connsiteX2" fmla="*/ 523876 w 523875"/>
              <a:gd name="connsiteY2" fmla="*/ 184666 h 369332"/>
              <a:gd name="connsiteX3" fmla="*/ 261938 w 523875"/>
              <a:gd name="connsiteY3" fmla="*/ 369332 h 369332"/>
              <a:gd name="connsiteX4" fmla="*/ 0 w 523875"/>
              <a:gd name="connsiteY4" fmla="*/ 184666 h 369332"/>
              <a:gd name="connsiteX0" fmla="*/ 0 w 438151"/>
              <a:gd name="connsiteY0" fmla="*/ 194213 h 369378"/>
              <a:gd name="connsiteX1" fmla="*/ 176213 w 438151"/>
              <a:gd name="connsiteY1" fmla="*/ 22 h 369378"/>
              <a:gd name="connsiteX2" fmla="*/ 438151 w 438151"/>
              <a:gd name="connsiteY2" fmla="*/ 184688 h 369378"/>
              <a:gd name="connsiteX3" fmla="*/ 176213 w 438151"/>
              <a:gd name="connsiteY3" fmla="*/ 369354 h 369378"/>
              <a:gd name="connsiteX4" fmla="*/ 0 w 438151"/>
              <a:gd name="connsiteY4" fmla="*/ 194213 h 369378"/>
              <a:gd name="connsiteX0" fmla="*/ 0 w 390526"/>
              <a:gd name="connsiteY0" fmla="*/ 175165 h 369378"/>
              <a:gd name="connsiteX1" fmla="*/ 128588 w 390526"/>
              <a:gd name="connsiteY1" fmla="*/ 24 h 369378"/>
              <a:gd name="connsiteX2" fmla="*/ 390526 w 390526"/>
              <a:gd name="connsiteY2" fmla="*/ 184690 h 369378"/>
              <a:gd name="connsiteX3" fmla="*/ 128588 w 390526"/>
              <a:gd name="connsiteY3" fmla="*/ 369356 h 369378"/>
              <a:gd name="connsiteX4" fmla="*/ 0 w 390526"/>
              <a:gd name="connsiteY4" fmla="*/ 175165 h 369378"/>
              <a:gd name="connsiteX0" fmla="*/ 0 w 457201"/>
              <a:gd name="connsiteY0" fmla="*/ 175455 h 369814"/>
              <a:gd name="connsiteX1" fmla="*/ 128588 w 457201"/>
              <a:gd name="connsiteY1" fmla="*/ 314 h 369814"/>
              <a:gd name="connsiteX2" fmla="*/ 457201 w 457201"/>
              <a:gd name="connsiteY2" fmla="*/ 146880 h 369814"/>
              <a:gd name="connsiteX3" fmla="*/ 128588 w 457201"/>
              <a:gd name="connsiteY3" fmla="*/ 369646 h 369814"/>
              <a:gd name="connsiteX4" fmla="*/ 0 w 457201"/>
              <a:gd name="connsiteY4" fmla="*/ 175455 h 369814"/>
              <a:gd name="connsiteX0" fmla="*/ 470 w 457671"/>
              <a:gd name="connsiteY0" fmla="*/ 175455 h 407844"/>
              <a:gd name="connsiteX1" fmla="*/ 129058 w 457671"/>
              <a:gd name="connsiteY1" fmla="*/ 314 h 407844"/>
              <a:gd name="connsiteX2" fmla="*/ 457671 w 457671"/>
              <a:gd name="connsiteY2" fmla="*/ 146880 h 407844"/>
              <a:gd name="connsiteX3" fmla="*/ 167158 w 457671"/>
              <a:gd name="connsiteY3" fmla="*/ 407746 h 407844"/>
              <a:gd name="connsiteX4" fmla="*/ 470 w 457671"/>
              <a:gd name="connsiteY4" fmla="*/ 175455 h 407844"/>
              <a:gd name="connsiteX0" fmla="*/ 3202 w 460403"/>
              <a:gd name="connsiteY0" fmla="*/ 175455 h 407844"/>
              <a:gd name="connsiteX1" fmla="*/ 312765 w 460403"/>
              <a:gd name="connsiteY1" fmla="*/ 314 h 407844"/>
              <a:gd name="connsiteX2" fmla="*/ 460403 w 460403"/>
              <a:gd name="connsiteY2" fmla="*/ 146880 h 407844"/>
              <a:gd name="connsiteX3" fmla="*/ 169890 w 460403"/>
              <a:gd name="connsiteY3" fmla="*/ 407746 h 407844"/>
              <a:gd name="connsiteX4" fmla="*/ 3202 w 460403"/>
              <a:gd name="connsiteY4" fmla="*/ 175455 h 407844"/>
              <a:gd name="connsiteX0" fmla="*/ 35 w 457236"/>
              <a:gd name="connsiteY0" fmla="*/ 175455 h 398324"/>
              <a:gd name="connsiteX1" fmla="*/ 309598 w 457236"/>
              <a:gd name="connsiteY1" fmla="*/ 314 h 398324"/>
              <a:gd name="connsiteX2" fmla="*/ 457236 w 457236"/>
              <a:gd name="connsiteY2" fmla="*/ 146880 h 398324"/>
              <a:gd name="connsiteX3" fmla="*/ 290548 w 457236"/>
              <a:gd name="connsiteY3" fmla="*/ 398221 h 398324"/>
              <a:gd name="connsiteX4" fmla="*/ 35 w 457236"/>
              <a:gd name="connsiteY4" fmla="*/ 175455 h 398324"/>
              <a:gd name="connsiteX0" fmla="*/ 38 w 438189"/>
              <a:gd name="connsiteY0" fmla="*/ 165765 h 398100"/>
              <a:gd name="connsiteX1" fmla="*/ 290551 w 438189"/>
              <a:gd name="connsiteY1" fmla="*/ 149 h 398100"/>
              <a:gd name="connsiteX2" fmla="*/ 438189 w 438189"/>
              <a:gd name="connsiteY2" fmla="*/ 146715 h 398100"/>
              <a:gd name="connsiteX3" fmla="*/ 271501 w 438189"/>
              <a:gd name="connsiteY3" fmla="*/ 398056 h 398100"/>
              <a:gd name="connsiteX4" fmla="*/ 38 w 438189"/>
              <a:gd name="connsiteY4" fmla="*/ 165765 h 398100"/>
              <a:gd name="connsiteX0" fmla="*/ 39 w 523915"/>
              <a:gd name="connsiteY0" fmla="*/ 165635 h 397941"/>
              <a:gd name="connsiteX1" fmla="*/ 290552 w 523915"/>
              <a:gd name="connsiteY1" fmla="*/ 19 h 397941"/>
              <a:gd name="connsiteX2" fmla="*/ 523915 w 523915"/>
              <a:gd name="connsiteY2" fmla="*/ 175160 h 397941"/>
              <a:gd name="connsiteX3" fmla="*/ 271502 w 523915"/>
              <a:gd name="connsiteY3" fmla="*/ 397926 h 397941"/>
              <a:gd name="connsiteX4" fmla="*/ 39 w 523915"/>
              <a:gd name="connsiteY4" fmla="*/ 165635 h 39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915" h="397941">
                <a:moveTo>
                  <a:pt x="39" y="165635"/>
                </a:moveTo>
                <a:cubicBezTo>
                  <a:pt x="3214" y="99317"/>
                  <a:pt x="203239" y="-1569"/>
                  <a:pt x="290552" y="19"/>
                </a:cubicBezTo>
                <a:cubicBezTo>
                  <a:pt x="377865" y="1607"/>
                  <a:pt x="523915" y="73172"/>
                  <a:pt x="523915" y="175160"/>
                </a:cubicBezTo>
                <a:cubicBezTo>
                  <a:pt x="523915" y="277148"/>
                  <a:pt x="358815" y="399514"/>
                  <a:pt x="271502" y="397926"/>
                </a:cubicBezTo>
                <a:cubicBezTo>
                  <a:pt x="184189" y="396339"/>
                  <a:pt x="-3136" y="231953"/>
                  <a:pt x="39" y="165635"/>
                </a:cubicBezTo>
                <a:close/>
              </a:path>
            </a:pathLst>
          </a:custGeom>
          <a:solidFill>
            <a:srgbClr val="16BAB6"/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2400" b="1" dirty="0">
                <a:latin typeface="Arial" panose="020B0604020202020204" pitchFamily="34" charset="0"/>
              </a:rPr>
              <a:t>SBE</a:t>
            </a:r>
          </a:p>
        </p:txBody>
      </p:sp>
      <p:grpSp>
        <p:nvGrpSpPr>
          <p:cNvPr id="389" name="Group 369">
            <a:extLst>
              <a:ext uri="{FF2B5EF4-FFF2-40B4-BE49-F238E27FC236}">
                <a16:creationId xmlns:a16="http://schemas.microsoft.com/office/drawing/2014/main" id="{2BF01C35-4733-4DE4-A31B-AE795FCD9617}"/>
              </a:ext>
            </a:extLst>
          </p:cNvPr>
          <p:cNvGrpSpPr>
            <a:grpSpLocks/>
          </p:cNvGrpSpPr>
          <p:nvPr/>
        </p:nvGrpSpPr>
        <p:grpSpPr bwMode="auto">
          <a:xfrm>
            <a:off x="3938353" y="4502194"/>
            <a:ext cx="1151462" cy="544153"/>
            <a:chOff x="1066800" y="4619664"/>
            <a:chExt cx="609600" cy="463893"/>
          </a:xfrm>
        </p:grpSpPr>
        <p:cxnSp>
          <p:nvCxnSpPr>
            <p:cNvPr id="390" name="Straight Connector 366">
              <a:extLst>
                <a:ext uri="{FF2B5EF4-FFF2-40B4-BE49-F238E27FC236}">
                  <a16:creationId xmlns:a16="http://schemas.microsoft.com/office/drawing/2014/main" id="{39D47C96-3271-4AE1-8DE0-3E412FE4A9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9664"/>
              <a:ext cx="609600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 type="triangl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1" name="Straight Connector 368">
              <a:extLst>
                <a:ext uri="{FF2B5EF4-FFF2-40B4-BE49-F238E27FC236}">
                  <a16:creationId xmlns:a16="http://schemas.microsoft.com/office/drawing/2014/main" id="{5E25378F-819B-432F-84BB-06B869581CA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4709" y="4636222"/>
              <a:ext cx="0" cy="447335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92" name="Group 391">
            <a:extLst>
              <a:ext uri="{FF2B5EF4-FFF2-40B4-BE49-F238E27FC236}">
                <a16:creationId xmlns:a16="http://schemas.microsoft.com/office/drawing/2014/main" id="{25AF0FC9-8389-41D1-B106-025075837D5F}"/>
              </a:ext>
            </a:extLst>
          </p:cNvPr>
          <p:cNvGrpSpPr/>
          <p:nvPr/>
        </p:nvGrpSpPr>
        <p:grpSpPr>
          <a:xfrm>
            <a:off x="263684" y="3927778"/>
            <a:ext cx="11584511" cy="346330"/>
            <a:chOff x="253883" y="1128838"/>
            <a:chExt cx="11584511" cy="1046982"/>
          </a:xfrm>
        </p:grpSpPr>
        <p:grpSp>
          <p:nvGrpSpPr>
            <p:cNvPr id="393" name="Group 392">
              <a:extLst>
                <a:ext uri="{FF2B5EF4-FFF2-40B4-BE49-F238E27FC236}">
                  <a16:creationId xmlns:a16="http://schemas.microsoft.com/office/drawing/2014/main" id="{9A1EE531-1B15-4D4C-AEB2-653A72F8FA65}"/>
                </a:ext>
              </a:extLst>
            </p:cNvPr>
            <p:cNvGrpSpPr/>
            <p:nvPr/>
          </p:nvGrpSpPr>
          <p:grpSpPr>
            <a:xfrm>
              <a:off x="2375856" y="1128838"/>
              <a:ext cx="7530144" cy="664278"/>
              <a:chOff x="2362200" y="1223962"/>
              <a:chExt cx="7105650" cy="1019175"/>
            </a:xfrm>
          </p:grpSpPr>
          <p:sp>
            <p:nvSpPr>
              <p:cNvPr id="546" name="Oval 545">
                <a:extLst>
                  <a:ext uri="{FF2B5EF4-FFF2-40B4-BE49-F238E27FC236}">
                    <a16:creationId xmlns:a16="http://schemas.microsoft.com/office/drawing/2014/main" id="{9930269C-F376-484C-9D40-182540AD4765}"/>
                  </a:ext>
                </a:extLst>
              </p:cNvPr>
              <p:cNvSpPr/>
              <p:nvPr/>
            </p:nvSpPr>
            <p:spPr bwMode="auto">
              <a:xfrm>
                <a:off x="42005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47" name="Oval 546">
                <a:extLst>
                  <a:ext uri="{FF2B5EF4-FFF2-40B4-BE49-F238E27FC236}">
                    <a16:creationId xmlns:a16="http://schemas.microsoft.com/office/drawing/2014/main" id="{EA8BD412-EAC9-4361-8F42-94923D87C23D}"/>
                  </a:ext>
                </a:extLst>
              </p:cNvPr>
              <p:cNvSpPr/>
              <p:nvPr/>
            </p:nvSpPr>
            <p:spPr bwMode="auto">
              <a:xfrm>
                <a:off x="37433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48" name="Oval 547">
                <a:extLst>
                  <a:ext uri="{FF2B5EF4-FFF2-40B4-BE49-F238E27FC236}">
                    <a16:creationId xmlns:a16="http://schemas.microsoft.com/office/drawing/2014/main" id="{256293DD-98BF-413D-A9E7-7B5B029C3F23}"/>
                  </a:ext>
                </a:extLst>
              </p:cNvPr>
              <p:cNvSpPr/>
              <p:nvPr/>
            </p:nvSpPr>
            <p:spPr bwMode="auto">
              <a:xfrm>
                <a:off x="39719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49" name="Oval 548">
                <a:extLst>
                  <a:ext uri="{FF2B5EF4-FFF2-40B4-BE49-F238E27FC236}">
                    <a16:creationId xmlns:a16="http://schemas.microsoft.com/office/drawing/2014/main" id="{43A0CC2C-6F6A-4AEB-9DD0-41124B88088E}"/>
                  </a:ext>
                </a:extLst>
              </p:cNvPr>
              <p:cNvSpPr/>
              <p:nvPr/>
            </p:nvSpPr>
            <p:spPr bwMode="auto">
              <a:xfrm>
                <a:off x="92392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0" name="Oval 549">
                <a:extLst>
                  <a:ext uri="{FF2B5EF4-FFF2-40B4-BE49-F238E27FC236}">
                    <a16:creationId xmlns:a16="http://schemas.microsoft.com/office/drawing/2014/main" id="{AB0503B5-424D-4013-BF94-7D0D1A9F232C}"/>
                  </a:ext>
                </a:extLst>
              </p:cNvPr>
              <p:cNvSpPr/>
              <p:nvPr/>
            </p:nvSpPr>
            <p:spPr bwMode="auto">
              <a:xfrm>
                <a:off x="46577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1" name="Oval 550">
                <a:extLst>
                  <a:ext uri="{FF2B5EF4-FFF2-40B4-BE49-F238E27FC236}">
                    <a16:creationId xmlns:a16="http://schemas.microsoft.com/office/drawing/2014/main" id="{07CDCBD9-2C75-49AA-9D4F-2647938DB124}"/>
                  </a:ext>
                </a:extLst>
              </p:cNvPr>
              <p:cNvSpPr/>
              <p:nvPr/>
            </p:nvSpPr>
            <p:spPr bwMode="auto">
              <a:xfrm>
                <a:off x="48863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2" name="Oval 551">
                <a:extLst>
                  <a:ext uri="{FF2B5EF4-FFF2-40B4-BE49-F238E27FC236}">
                    <a16:creationId xmlns:a16="http://schemas.microsoft.com/office/drawing/2014/main" id="{AE9C8D91-ADE9-4552-8B1C-7E41D6BA1ACB}"/>
                  </a:ext>
                </a:extLst>
              </p:cNvPr>
              <p:cNvSpPr/>
              <p:nvPr/>
            </p:nvSpPr>
            <p:spPr bwMode="auto">
              <a:xfrm>
                <a:off x="51149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3" name="Oval 552">
                <a:extLst>
                  <a:ext uri="{FF2B5EF4-FFF2-40B4-BE49-F238E27FC236}">
                    <a16:creationId xmlns:a16="http://schemas.microsoft.com/office/drawing/2014/main" id="{C57B04F0-DF95-47FE-9F27-CE953F8C6F26}"/>
                  </a:ext>
                </a:extLst>
              </p:cNvPr>
              <p:cNvSpPr/>
              <p:nvPr/>
            </p:nvSpPr>
            <p:spPr bwMode="auto">
              <a:xfrm>
                <a:off x="53435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4" name="Oval 553">
                <a:extLst>
                  <a:ext uri="{FF2B5EF4-FFF2-40B4-BE49-F238E27FC236}">
                    <a16:creationId xmlns:a16="http://schemas.microsoft.com/office/drawing/2014/main" id="{22D2A23D-A873-48A5-BD55-008D19420F78}"/>
                  </a:ext>
                </a:extLst>
              </p:cNvPr>
              <p:cNvSpPr/>
              <p:nvPr/>
            </p:nvSpPr>
            <p:spPr bwMode="auto">
              <a:xfrm>
                <a:off x="90106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5" name="Oval 554">
                <a:extLst>
                  <a:ext uri="{FF2B5EF4-FFF2-40B4-BE49-F238E27FC236}">
                    <a16:creationId xmlns:a16="http://schemas.microsoft.com/office/drawing/2014/main" id="{36FD062E-77F9-4298-BCBC-4D67EE2153A7}"/>
                  </a:ext>
                </a:extLst>
              </p:cNvPr>
              <p:cNvSpPr/>
              <p:nvPr/>
            </p:nvSpPr>
            <p:spPr bwMode="auto">
              <a:xfrm>
                <a:off x="71818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6" name="Oval 555">
                <a:extLst>
                  <a:ext uri="{FF2B5EF4-FFF2-40B4-BE49-F238E27FC236}">
                    <a16:creationId xmlns:a16="http://schemas.microsoft.com/office/drawing/2014/main" id="{F591D6A1-C45E-41B5-BCF6-DD7A8070F9F8}"/>
                  </a:ext>
                </a:extLst>
              </p:cNvPr>
              <p:cNvSpPr/>
              <p:nvPr/>
            </p:nvSpPr>
            <p:spPr bwMode="auto">
              <a:xfrm>
                <a:off x="69532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7" name="Oval 556">
                <a:extLst>
                  <a:ext uri="{FF2B5EF4-FFF2-40B4-BE49-F238E27FC236}">
                    <a16:creationId xmlns:a16="http://schemas.microsoft.com/office/drawing/2014/main" id="{D2766A3B-EACA-4979-86C9-6A474B12EBD5}"/>
                  </a:ext>
                </a:extLst>
              </p:cNvPr>
              <p:cNvSpPr/>
              <p:nvPr/>
            </p:nvSpPr>
            <p:spPr bwMode="auto">
              <a:xfrm>
                <a:off x="55816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8" name="Oval 557">
                <a:extLst>
                  <a:ext uri="{FF2B5EF4-FFF2-40B4-BE49-F238E27FC236}">
                    <a16:creationId xmlns:a16="http://schemas.microsoft.com/office/drawing/2014/main" id="{8DCE4B05-1700-4859-82AA-2C39D9A7CC45}"/>
                  </a:ext>
                </a:extLst>
              </p:cNvPr>
              <p:cNvSpPr/>
              <p:nvPr/>
            </p:nvSpPr>
            <p:spPr bwMode="auto">
              <a:xfrm>
                <a:off x="58102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9" name="Oval 558">
                <a:extLst>
                  <a:ext uri="{FF2B5EF4-FFF2-40B4-BE49-F238E27FC236}">
                    <a16:creationId xmlns:a16="http://schemas.microsoft.com/office/drawing/2014/main" id="{9852581B-2A16-4EC3-BBA8-FD496D09AA13}"/>
                  </a:ext>
                </a:extLst>
              </p:cNvPr>
              <p:cNvSpPr/>
              <p:nvPr/>
            </p:nvSpPr>
            <p:spPr bwMode="auto">
              <a:xfrm>
                <a:off x="60388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0" name="Oval 559">
                <a:extLst>
                  <a:ext uri="{FF2B5EF4-FFF2-40B4-BE49-F238E27FC236}">
                    <a16:creationId xmlns:a16="http://schemas.microsoft.com/office/drawing/2014/main" id="{1F5A3015-2F9B-4A4F-98DD-9533575ACFB2}"/>
                  </a:ext>
                </a:extLst>
              </p:cNvPr>
              <p:cNvSpPr/>
              <p:nvPr/>
            </p:nvSpPr>
            <p:spPr bwMode="auto">
              <a:xfrm>
                <a:off x="62674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1" name="Oval 560">
                <a:extLst>
                  <a:ext uri="{FF2B5EF4-FFF2-40B4-BE49-F238E27FC236}">
                    <a16:creationId xmlns:a16="http://schemas.microsoft.com/office/drawing/2014/main" id="{E781C674-9105-4EDD-9121-26922A1312D5}"/>
                  </a:ext>
                </a:extLst>
              </p:cNvPr>
              <p:cNvSpPr/>
              <p:nvPr/>
            </p:nvSpPr>
            <p:spPr bwMode="auto">
              <a:xfrm>
                <a:off x="64960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2" name="Oval 561">
                <a:extLst>
                  <a:ext uri="{FF2B5EF4-FFF2-40B4-BE49-F238E27FC236}">
                    <a16:creationId xmlns:a16="http://schemas.microsoft.com/office/drawing/2014/main" id="{A9443FE8-16D7-4462-8C14-EB2E82B46865}"/>
                  </a:ext>
                </a:extLst>
              </p:cNvPr>
              <p:cNvSpPr/>
              <p:nvPr/>
            </p:nvSpPr>
            <p:spPr bwMode="auto">
              <a:xfrm>
                <a:off x="67246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3" name="Oval 562">
                <a:extLst>
                  <a:ext uri="{FF2B5EF4-FFF2-40B4-BE49-F238E27FC236}">
                    <a16:creationId xmlns:a16="http://schemas.microsoft.com/office/drawing/2014/main" id="{A547970A-3DBF-4D4B-B47B-44C0142967EF}"/>
                  </a:ext>
                </a:extLst>
              </p:cNvPr>
              <p:cNvSpPr/>
              <p:nvPr/>
            </p:nvSpPr>
            <p:spPr bwMode="auto">
              <a:xfrm>
                <a:off x="87820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4" name="Oval 563">
                <a:extLst>
                  <a:ext uri="{FF2B5EF4-FFF2-40B4-BE49-F238E27FC236}">
                    <a16:creationId xmlns:a16="http://schemas.microsoft.com/office/drawing/2014/main" id="{105F4A2E-EEA8-4A7E-8118-B55AFA0EAACC}"/>
                  </a:ext>
                </a:extLst>
              </p:cNvPr>
              <p:cNvSpPr/>
              <p:nvPr/>
            </p:nvSpPr>
            <p:spPr bwMode="auto">
              <a:xfrm>
                <a:off x="74009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5" name="Oval 564">
                <a:extLst>
                  <a:ext uri="{FF2B5EF4-FFF2-40B4-BE49-F238E27FC236}">
                    <a16:creationId xmlns:a16="http://schemas.microsoft.com/office/drawing/2014/main" id="{A5F0D7DD-B462-4169-AC93-5F7D832EB220}"/>
                  </a:ext>
                </a:extLst>
              </p:cNvPr>
              <p:cNvSpPr/>
              <p:nvPr/>
            </p:nvSpPr>
            <p:spPr bwMode="auto">
              <a:xfrm>
                <a:off x="76295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6" name="Oval 565">
                <a:extLst>
                  <a:ext uri="{FF2B5EF4-FFF2-40B4-BE49-F238E27FC236}">
                    <a16:creationId xmlns:a16="http://schemas.microsoft.com/office/drawing/2014/main" id="{1850FDB5-6644-45AC-83A0-D5D74BB8304F}"/>
                  </a:ext>
                </a:extLst>
              </p:cNvPr>
              <p:cNvSpPr/>
              <p:nvPr/>
            </p:nvSpPr>
            <p:spPr bwMode="auto">
              <a:xfrm>
                <a:off x="78581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7" name="Oval 566">
                <a:extLst>
                  <a:ext uri="{FF2B5EF4-FFF2-40B4-BE49-F238E27FC236}">
                    <a16:creationId xmlns:a16="http://schemas.microsoft.com/office/drawing/2014/main" id="{5B88CA61-735A-49C1-A48B-4993E007F0D4}"/>
                  </a:ext>
                </a:extLst>
              </p:cNvPr>
              <p:cNvSpPr/>
              <p:nvPr/>
            </p:nvSpPr>
            <p:spPr bwMode="auto">
              <a:xfrm>
                <a:off x="80867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8" name="Oval 567">
                <a:extLst>
                  <a:ext uri="{FF2B5EF4-FFF2-40B4-BE49-F238E27FC236}">
                    <a16:creationId xmlns:a16="http://schemas.microsoft.com/office/drawing/2014/main" id="{92D0C206-3287-435C-A046-5204C53377A5}"/>
                  </a:ext>
                </a:extLst>
              </p:cNvPr>
              <p:cNvSpPr/>
              <p:nvPr/>
            </p:nvSpPr>
            <p:spPr bwMode="auto">
              <a:xfrm>
                <a:off x="83248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9" name="Oval 568">
                <a:extLst>
                  <a:ext uri="{FF2B5EF4-FFF2-40B4-BE49-F238E27FC236}">
                    <a16:creationId xmlns:a16="http://schemas.microsoft.com/office/drawing/2014/main" id="{8265E89B-5D5F-463E-A762-ACD62CB2C87E}"/>
                  </a:ext>
                </a:extLst>
              </p:cNvPr>
              <p:cNvSpPr/>
              <p:nvPr/>
            </p:nvSpPr>
            <p:spPr bwMode="auto">
              <a:xfrm>
                <a:off x="855345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0" name="Oval 569">
                <a:extLst>
                  <a:ext uri="{FF2B5EF4-FFF2-40B4-BE49-F238E27FC236}">
                    <a16:creationId xmlns:a16="http://schemas.microsoft.com/office/drawing/2014/main" id="{E9274995-4D01-4410-894D-1A6052C42C31}"/>
                  </a:ext>
                </a:extLst>
              </p:cNvPr>
              <p:cNvSpPr/>
              <p:nvPr/>
            </p:nvSpPr>
            <p:spPr bwMode="auto">
              <a:xfrm>
                <a:off x="4429125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1" name="Oval 570">
                <a:extLst>
                  <a:ext uri="{FF2B5EF4-FFF2-40B4-BE49-F238E27FC236}">
                    <a16:creationId xmlns:a16="http://schemas.microsoft.com/office/drawing/2014/main" id="{822EA2DC-6963-424F-B133-861974A36CFA}"/>
                  </a:ext>
                </a:extLst>
              </p:cNvPr>
              <p:cNvSpPr/>
              <p:nvPr/>
            </p:nvSpPr>
            <p:spPr bwMode="auto">
              <a:xfrm>
                <a:off x="25908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2" name="Oval 571">
                <a:extLst>
                  <a:ext uri="{FF2B5EF4-FFF2-40B4-BE49-F238E27FC236}">
                    <a16:creationId xmlns:a16="http://schemas.microsoft.com/office/drawing/2014/main" id="{C68C271E-CC8F-4641-985C-DFF8D2A1CC44}"/>
                  </a:ext>
                </a:extLst>
              </p:cNvPr>
              <p:cNvSpPr/>
              <p:nvPr/>
            </p:nvSpPr>
            <p:spPr bwMode="auto">
              <a:xfrm>
                <a:off x="23622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3" name="Oval 572">
                <a:extLst>
                  <a:ext uri="{FF2B5EF4-FFF2-40B4-BE49-F238E27FC236}">
                    <a16:creationId xmlns:a16="http://schemas.microsoft.com/office/drawing/2014/main" id="{A05CCC19-1238-42E3-B234-BCB9EB984543}"/>
                  </a:ext>
                </a:extLst>
              </p:cNvPr>
              <p:cNvSpPr/>
              <p:nvPr/>
            </p:nvSpPr>
            <p:spPr bwMode="auto">
              <a:xfrm>
                <a:off x="30480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4" name="Oval 573">
                <a:extLst>
                  <a:ext uri="{FF2B5EF4-FFF2-40B4-BE49-F238E27FC236}">
                    <a16:creationId xmlns:a16="http://schemas.microsoft.com/office/drawing/2014/main" id="{93D81013-CF0A-45C8-8DE9-44524267E1CE}"/>
                  </a:ext>
                </a:extLst>
              </p:cNvPr>
              <p:cNvSpPr/>
              <p:nvPr/>
            </p:nvSpPr>
            <p:spPr bwMode="auto">
              <a:xfrm>
                <a:off x="32766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5" name="Oval 574">
                <a:extLst>
                  <a:ext uri="{FF2B5EF4-FFF2-40B4-BE49-F238E27FC236}">
                    <a16:creationId xmlns:a16="http://schemas.microsoft.com/office/drawing/2014/main" id="{9F17BD5B-B3A4-4828-BB4A-DD115BCC53C3}"/>
                  </a:ext>
                </a:extLst>
              </p:cNvPr>
              <p:cNvSpPr/>
              <p:nvPr/>
            </p:nvSpPr>
            <p:spPr bwMode="auto">
              <a:xfrm>
                <a:off x="35052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6" name="Oval 575">
                <a:extLst>
                  <a:ext uri="{FF2B5EF4-FFF2-40B4-BE49-F238E27FC236}">
                    <a16:creationId xmlns:a16="http://schemas.microsoft.com/office/drawing/2014/main" id="{F984B5E2-5A71-4BAD-A48C-E4ADD1614568}"/>
                  </a:ext>
                </a:extLst>
              </p:cNvPr>
              <p:cNvSpPr/>
              <p:nvPr/>
            </p:nvSpPr>
            <p:spPr bwMode="auto">
              <a:xfrm>
                <a:off x="2819400" y="1223962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7" name="Oval 576">
                <a:extLst>
                  <a:ext uri="{FF2B5EF4-FFF2-40B4-BE49-F238E27FC236}">
                    <a16:creationId xmlns:a16="http://schemas.microsoft.com/office/drawing/2014/main" id="{11083365-A1D3-44A9-9D84-EC7A1655AC8C}"/>
                  </a:ext>
                </a:extLst>
              </p:cNvPr>
              <p:cNvSpPr/>
              <p:nvPr/>
            </p:nvSpPr>
            <p:spPr bwMode="auto">
              <a:xfrm>
                <a:off x="42005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8" name="Oval 577">
                <a:extLst>
                  <a:ext uri="{FF2B5EF4-FFF2-40B4-BE49-F238E27FC236}">
                    <a16:creationId xmlns:a16="http://schemas.microsoft.com/office/drawing/2014/main" id="{12F2D3E3-6326-4E87-BADD-4B6B680ACA32}"/>
                  </a:ext>
                </a:extLst>
              </p:cNvPr>
              <p:cNvSpPr/>
              <p:nvPr/>
            </p:nvSpPr>
            <p:spPr bwMode="auto">
              <a:xfrm>
                <a:off x="37433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79" name="Oval 578">
                <a:extLst>
                  <a:ext uri="{FF2B5EF4-FFF2-40B4-BE49-F238E27FC236}">
                    <a16:creationId xmlns:a16="http://schemas.microsoft.com/office/drawing/2014/main" id="{F9012C23-0A35-4F51-A90D-CA82089F0889}"/>
                  </a:ext>
                </a:extLst>
              </p:cNvPr>
              <p:cNvSpPr/>
              <p:nvPr/>
            </p:nvSpPr>
            <p:spPr bwMode="auto">
              <a:xfrm>
                <a:off x="39719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0" name="Oval 579">
                <a:extLst>
                  <a:ext uri="{FF2B5EF4-FFF2-40B4-BE49-F238E27FC236}">
                    <a16:creationId xmlns:a16="http://schemas.microsoft.com/office/drawing/2014/main" id="{FCE14CB4-CEDA-4B6C-96C8-908303AC3947}"/>
                  </a:ext>
                </a:extLst>
              </p:cNvPr>
              <p:cNvSpPr/>
              <p:nvPr/>
            </p:nvSpPr>
            <p:spPr bwMode="auto">
              <a:xfrm>
                <a:off x="92392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1" name="Oval 580">
                <a:extLst>
                  <a:ext uri="{FF2B5EF4-FFF2-40B4-BE49-F238E27FC236}">
                    <a16:creationId xmlns:a16="http://schemas.microsoft.com/office/drawing/2014/main" id="{2AEE6B68-2BBB-4847-A9D0-F7AAF287A7CF}"/>
                  </a:ext>
                </a:extLst>
              </p:cNvPr>
              <p:cNvSpPr/>
              <p:nvPr/>
            </p:nvSpPr>
            <p:spPr bwMode="auto">
              <a:xfrm>
                <a:off x="46577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2" name="Oval 581">
                <a:extLst>
                  <a:ext uri="{FF2B5EF4-FFF2-40B4-BE49-F238E27FC236}">
                    <a16:creationId xmlns:a16="http://schemas.microsoft.com/office/drawing/2014/main" id="{BB37A6D0-E15D-4AD3-BB59-212ECA7FECBD}"/>
                  </a:ext>
                </a:extLst>
              </p:cNvPr>
              <p:cNvSpPr/>
              <p:nvPr/>
            </p:nvSpPr>
            <p:spPr bwMode="auto">
              <a:xfrm>
                <a:off x="48863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3" name="Oval 582">
                <a:extLst>
                  <a:ext uri="{FF2B5EF4-FFF2-40B4-BE49-F238E27FC236}">
                    <a16:creationId xmlns:a16="http://schemas.microsoft.com/office/drawing/2014/main" id="{32E93984-00E0-4D6C-88A6-D1CB969493F5}"/>
                  </a:ext>
                </a:extLst>
              </p:cNvPr>
              <p:cNvSpPr/>
              <p:nvPr/>
            </p:nvSpPr>
            <p:spPr bwMode="auto">
              <a:xfrm>
                <a:off x="51149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4" name="Oval 583">
                <a:extLst>
                  <a:ext uri="{FF2B5EF4-FFF2-40B4-BE49-F238E27FC236}">
                    <a16:creationId xmlns:a16="http://schemas.microsoft.com/office/drawing/2014/main" id="{AEABA2A8-379A-4FB9-A76B-499FD7F8BF6F}"/>
                  </a:ext>
                </a:extLst>
              </p:cNvPr>
              <p:cNvSpPr/>
              <p:nvPr/>
            </p:nvSpPr>
            <p:spPr bwMode="auto">
              <a:xfrm>
                <a:off x="53435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5" name="Oval 584">
                <a:extLst>
                  <a:ext uri="{FF2B5EF4-FFF2-40B4-BE49-F238E27FC236}">
                    <a16:creationId xmlns:a16="http://schemas.microsoft.com/office/drawing/2014/main" id="{0C51F39F-5F38-4B21-ADC2-3CCC98685690}"/>
                  </a:ext>
                </a:extLst>
              </p:cNvPr>
              <p:cNvSpPr/>
              <p:nvPr/>
            </p:nvSpPr>
            <p:spPr bwMode="auto">
              <a:xfrm>
                <a:off x="90106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6" name="Oval 585">
                <a:extLst>
                  <a:ext uri="{FF2B5EF4-FFF2-40B4-BE49-F238E27FC236}">
                    <a16:creationId xmlns:a16="http://schemas.microsoft.com/office/drawing/2014/main" id="{F1B2832F-51CB-4EEC-8987-7F3A257D0630}"/>
                  </a:ext>
                </a:extLst>
              </p:cNvPr>
              <p:cNvSpPr/>
              <p:nvPr/>
            </p:nvSpPr>
            <p:spPr bwMode="auto">
              <a:xfrm>
                <a:off x="71818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7" name="Oval 586">
                <a:extLst>
                  <a:ext uri="{FF2B5EF4-FFF2-40B4-BE49-F238E27FC236}">
                    <a16:creationId xmlns:a16="http://schemas.microsoft.com/office/drawing/2014/main" id="{361152DB-7E8C-463F-92F1-252D12B25DE1}"/>
                  </a:ext>
                </a:extLst>
              </p:cNvPr>
              <p:cNvSpPr/>
              <p:nvPr/>
            </p:nvSpPr>
            <p:spPr bwMode="auto">
              <a:xfrm>
                <a:off x="69532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8" name="Oval 587">
                <a:extLst>
                  <a:ext uri="{FF2B5EF4-FFF2-40B4-BE49-F238E27FC236}">
                    <a16:creationId xmlns:a16="http://schemas.microsoft.com/office/drawing/2014/main" id="{42E73075-4C52-4F3A-BBEE-9A4D13E8E775}"/>
                  </a:ext>
                </a:extLst>
              </p:cNvPr>
              <p:cNvSpPr/>
              <p:nvPr/>
            </p:nvSpPr>
            <p:spPr bwMode="auto">
              <a:xfrm>
                <a:off x="55816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89" name="Oval 588">
                <a:extLst>
                  <a:ext uri="{FF2B5EF4-FFF2-40B4-BE49-F238E27FC236}">
                    <a16:creationId xmlns:a16="http://schemas.microsoft.com/office/drawing/2014/main" id="{BD4BAD61-7246-45DA-AABE-3C8A0F0C4CAB}"/>
                  </a:ext>
                </a:extLst>
              </p:cNvPr>
              <p:cNvSpPr/>
              <p:nvPr/>
            </p:nvSpPr>
            <p:spPr bwMode="auto">
              <a:xfrm>
                <a:off x="58102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0" name="Oval 589">
                <a:extLst>
                  <a:ext uri="{FF2B5EF4-FFF2-40B4-BE49-F238E27FC236}">
                    <a16:creationId xmlns:a16="http://schemas.microsoft.com/office/drawing/2014/main" id="{D646FD77-89BF-45C7-8564-080CD8C81BED}"/>
                  </a:ext>
                </a:extLst>
              </p:cNvPr>
              <p:cNvSpPr/>
              <p:nvPr/>
            </p:nvSpPr>
            <p:spPr bwMode="auto">
              <a:xfrm>
                <a:off x="60388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1" name="Oval 590">
                <a:extLst>
                  <a:ext uri="{FF2B5EF4-FFF2-40B4-BE49-F238E27FC236}">
                    <a16:creationId xmlns:a16="http://schemas.microsoft.com/office/drawing/2014/main" id="{77FD211F-ED9F-4F41-BD35-4D2FAC7970FB}"/>
                  </a:ext>
                </a:extLst>
              </p:cNvPr>
              <p:cNvSpPr/>
              <p:nvPr/>
            </p:nvSpPr>
            <p:spPr bwMode="auto">
              <a:xfrm>
                <a:off x="62674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2" name="Oval 591">
                <a:extLst>
                  <a:ext uri="{FF2B5EF4-FFF2-40B4-BE49-F238E27FC236}">
                    <a16:creationId xmlns:a16="http://schemas.microsoft.com/office/drawing/2014/main" id="{D96E330D-86AF-4B50-98C6-3570B48BC86F}"/>
                  </a:ext>
                </a:extLst>
              </p:cNvPr>
              <p:cNvSpPr/>
              <p:nvPr/>
            </p:nvSpPr>
            <p:spPr bwMode="auto">
              <a:xfrm>
                <a:off x="64960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3" name="Oval 592">
                <a:extLst>
                  <a:ext uri="{FF2B5EF4-FFF2-40B4-BE49-F238E27FC236}">
                    <a16:creationId xmlns:a16="http://schemas.microsoft.com/office/drawing/2014/main" id="{839A0B16-CFAC-4E04-A404-7B416C4A5FAB}"/>
                  </a:ext>
                </a:extLst>
              </p:cNvPr>
              <p:cNvSpPr/>
              <p:nvPr/>
            </p:nvSpPr>
            <p:spPr bwMode="auto">
              <a:xfrm>
                <a:off x="67246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4" name="Oval 593">
                <a:extLst>
                  <a:ext uri="{FF2B5EF4-FFF2-40B4-BE49-F238E27FC236}">
                    <a16:creationId xmlns:a16="http://schemas.microsoft.com/office/drawing/2014/main" id="{A662F3F5-B3C1-4D11-B199-291CEFAABAA8}"/>
                  </a:ext>
                </a:extLst>
              </p:cNvPr>
              <p:cNvSpPr/>
              <p:nvPr/>
            </p:nvSpPr>
            <p:spPr bwMode="auto">
              <a:xfrm>
                <a:off x="87820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5" name="Oval 594">
                <a:extLst>
                  <a:ext uri="{FF2B5EF4-FFF2-40B4-BE49-F238E27FC236}">
                    <a16:creationId xmlns:a16="http://schemas.microsoft.com/office/drawing/2014/main" id="{5A344CEA-BE88-44BC-9A4D-482E9DFB44A2}"/>
                  </a:ext>
                </a:extLst>
              </p:cNvPr>
              <p:cNvSpPr/>
              <p:nvPr/>
            </p:nvSpPr>
            <p:spPr bwMode="auto">
              <a:xfrm>
                <a:off x="74009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6" name="Oval 595">
                <a:extLst>
                  <a:ext uri="{FF2B5EF4-FFF2-40B4-BE49-F238E27FC236}">
                    <a16:creationId xmlns:a16="http://schemas.microsoft.com/office/drawing/2014/main" id="{A25E0000-BA1D-4EAE-A787-B20CE3CC67A3}"/>
                  </a:ext>
                </a:extLst>
              </p:cNvPr>
              <p:cNvSpPr/>
              <p:nvPr/>
            </p:nvSpPr>
            <p:spPr bwMode="auto">
              <a:xfrm>
                <a:off x="76295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7" name="Oval 596">
                <a:extLst>
                  <a:ext uri="{FF2B5EF4-FFF2-40B4-BE49-F238E27FC236}">
                    <a16:creationId xmlns:a16="http://schemas.microsoft.com/office/drawing/2014/main" id="{B5AB71CA-F714-4329-B7C7-02D34367133D}"/>
                  </a:ext>
                </a:extLst>
              </p:cNvPr>
              <p:cNvSpPr/>
              <p:nvPr/>
            </p:nvSpPr>
            <p:spPr bwMode="auto">
              <a:xfrm>
                <a:off x="78581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8" name="Oval 597">
                <a:extLst>
                  <a:ext uri="{FF2B5EF4-FFF2-40B4-BE49-F238E27FC236}">
                    <a16:creationId xmlns:a16="http://schemas.microsoft.com/office/drawing/2014/main" id="{858EA904-CB09-45B7-A87A-1A72407A5E51}"/>
                  </a:ext>
                </a:extLst>
              </p:cNvPr>
              <p:cNvSpPr/>
              <p:nvPr/>
            </p:nvSpPr>
            <p:spPr bwMode="auto">
              <a:xfrm>
                <a:off x="80867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99" name="Oval 598">
                <a:extLst>
                  <a:ext uri="{FF2B5EF4-FFF2-40B4-BE49-F238E27FC236}">
                    <a16:creationId xmlns:a16="http://schemas.microsoft.com/office/drawing/2014/main" id="{2806D9A1-45D0-4DFB-801D-C5E34DD94823}"/>
                  </a:ext>
                </a:extLst>
              </p:cNvPr>
              <p:cNvSpPr/>
              <p:nvPr/>
            </p:nvSpPr>
            <p:spPr bwMode="auto">
              <a:xfrm>
                <a:off x="83248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600" name="Oval 599">
                <a:extLst>
                  <a:ext uri="{FF2B5EF4-FFF2-40B4-BE49-F238E27FC236}">
                    <a16:creationId xmlns:a16="http://schemas.microsoft.com/office/drawing/2014/main" id="{9D4C2B98-037C-47CB-A344-687B6FE95856}"/>
                  </a:ext>
                </a:extLst>
              </p:cNvPr>
              <p:cNvSpPr/>
              <p:nvPr/>
            </p:nvSpPr>
            <p:spPr bwMode="auto">
              <a:xfrm>
                <a:off x="855345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601" name="Oval 600">
                <a:extLst>
                  <a:ext uri="{FF2B5EF4-FFF2-40B4-BE49-F238E27FC236}">
                    <a16:creationId xmlns:a16="http://schemas.microsoft.com/office/drawing/2014/main" id="{694D6E8D-4768-4122-ADCD-7DFE726F4B32}"/>
                  </a:ext>
                </a:extLst>
              </p:cNvPr>
              <p:cNvSpPr/>
              <p:nvPr/>
            </p:nvSpPr>
            <p:spPr bwMode="auto">
              <a:xfrm>
                <a:off x="4429125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602" name="Oval 601">
                <a:extLst>
                  <a:ext uri="{FF2B5EF4-FFF2-40B4-BE49-F238E27FC236}">
                    <a16:creationId xmlns:a16="http://schemas.microsoft.com/office/drawing/2014/main" id="{2CA8C91C-510F-4327-AE9D-2E57AB871D07}"/>
                  </a:ext>
                </a:extLst>
              </p:cNvPr>
              <p:cNvSpPr/>
              <p:nvPr/>
            </p:nvSpPr>
            <p:spPr bwMode="auto">
              <a:xfrm>
                <a:off x="25908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603" name="Oval 602">
                <a:extLst>
                  <a:ext uri="{FF2B5EF4-FFF2-40B4-BE49-F238E27FC236}">
                    <a16:creationId xmlns:a16="http://schemas.microsoft.com/office/drawing/2014/main" id="{057F9AE2-F77C-4F11-BCC4-E858AD3A5707}"/>
                  </a:ext>
                </a:extLst>
              </p:cNvPr>
              <p:cNvSpPr/>
              <p:nvPr/>
            </p:nvSpPr>
            <p:spPr bwMode="auto">
              <a:xfrm>
                <a:off x="23622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604" name="Oval 603">
                <a:extLst>
                  <a:ext uri="{FF2B5EF4-FFF2-40B4-BE49-F238E27FC236}">
                    <a16:creationId xmlns:a16="http://schemas.microsoft.com/office/drawing/2014/main" id="{4B5EF3EA-3BDB-4C7F-99CA-68E27917E6ED}"/>
                  </a:ext>
                </a:extLst>
              </p:cNvPr>
              <p:cNvSpPr/>
              <p:nvPr/>
            </p:nvSpPr>
            <p:spPr bwMode="auto">
              <a:xfrm>
                <a:off x="30480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605" name="Oval 604">
                <a:extLst>
                  <a:ext uri="{FF2B5EF4-FFF2-40B4-BE49-F238E27FC236}">
                    <a16:creationId xmlns:a16="http://schemas.microsoft.com/office/drawing/2014/main" id="{B1B52222-D8F6-4289-9977-FA307550A74C}"/>
                  </a:ext>
                </a:extLst>
              </p:cNvPr>
              <p:cNvSpPr/>
              <p:nvPr/>
            </p:nvSpPr>
            <p:spPr bwMode="auto">
              <a:xfrm>
                <a:off x="32766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606" name="Oval 605">
                <a:extLst>
                  <a:ext uri="{FF2B5EF4-FFF2-40B4-BE49-F238E27FC236}">
                    <a16:creationId xmlns:a16="http://schemas.microsoft.com/office/drawing/2014/main" id="{D2845968-1ED4-49FC-9508-9C9AAAB36394}"/>
                  </a:ext>
                </a:extLst>
              </p:cNvPr>
              <p:cNvSpPr/>
              <p:nvPr/>
            </p:nvSpPr>
            <p:spPr bwMode="auto">
              <a:xfrm>
                <a:off x="35052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607" name="Oval 606">
                <a:extLst>
                  <a:ext uri="{FF2B5EF4-FFF2-40B4-BE49-F238E27FC236}">
                    <a16:creationId xmlns:a16="http://schemas.microsoft.com/office/drawing/2014/main" id="{CFCCE9E5-7236-4301-B4DC-2E13EE920FB4}"/>
                  </a:ext>
                </a:extLst>
              </p:cNvPr>
              <p:cNvSpPr/>
              <p:nvPr/>
            </p:nvSpPr>
            <p:spPr bwMode="auto">
              <a:xfrm>
                <a:off x="2819400" y="2014537"/>
                <a:ext cx="228600" cy="22860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608" name="Group 79">
                <a:extLst>
                  <a:ext uri="{FF2B5EF4-FFF2-40B4-BE49-F238E27FC236}">
                    <a16:creationId xmlns:a16="http://schemas.microsoft.com/office/drawing/2014/main" id="{79EB4F9B-E00E-4B5D-BA0B-FD5532D4E8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72537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92" name="Curved Connector 188">
                  <a:extLst>
                    <a:ext uri="{FF2B5EF4-FFF2-40B4-BE49-F238E27FC236}">
                      <a16:creationId xmlns:a16="http://schemas.microsoft.com/office/drawing/2014/main" id="{8BDE2198-A3E5-44E2-AC88-99EA88C776F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3" name="Curved Connector 189">
                  <a:extLst>
                    <a:ext uri="{FF2B5EF4-FFF2-40B4-BE49-F238E27FC236}">
                      <a16:creationId xmlns:a16="http://schemas.microsoft.com/office/drawing/2014/main" id="{F4507001-73A0-498E-A1B5-5B965E42CD5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9" name="Group 79">
                <a:extLst>
                  <a:ext uri="{FF2B5EF4-FFF2-40B4-BE49-F238E27FC236}">
                    <a16:creationId xmlns:a16="http://schemas.microsoft.com/office/drawing/2014/main" id="{D20AB5AB-CD0E-4054-B95C-A83BFBE2D9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91612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90" name="Curved Connector 191">
                  <a:extLst>
                    <a:ext uri="{FF2B5EF4-FFF2-40B4-BE49-F238E27FC236}">
                      <a16:creationId xmlns:a16="http://schemas.microsoft.com/office/drawing/2014/main" id="{3AC82596-FF8B-4A0B-9508-16C04DAD16F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1" name="Curved Connector 192">
                  <a:extLst>
                    <a:ext uri="{FF2B5EF4-FFF2-40B4-BE49-F238E27FC236}">
                      <a16:creationId xmlns:a16="http://schemas.microsoft.com/office/drawing/2014/main" id="{04D47C87-0D56-4067-A3F2-EBBB50C7737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0" name="Group 79">
                <a:extLst>
                  <a:ext uri="{FF2B5EF4-FFF2-40B4-BE49-F238E27FC236}">
                    <a16:creationId xmlns:a16="http://schemas.microsoft.com/office/drawing/2014/main" id="{D188AB6B-778C-4DFB-854F-5D1284E692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31545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88" name="Curved Connector 194">
                  <a:extLst>
                    <a:ext uri="{FF2B5EF4-FFF2-40B4-BE49-F238E27FC236}">
                      <a16:creationId xmlns:a16="http://schemas.microsoft.com/office/drawing/2014/main" id="{ECD68EC5-C92E-43FF-A023-6D8BA0F2CA1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9" name="Curved Connector 195">
                  <a:extLst>
                    <a:ext uri="{FF2B5EF4-FFF2-40B4-BE49-F238E27FC236}">
                      <a16:creationId xmlns:a16="http://schemas.microsoft.com/office/drawing/2014/main" id="{88384379-F9B7-4FB5-BD02-F9B1ED91574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1" name="Group 79">
                <a:extLst>
                  <a:ext uri="{FF2B5EF4-FFF2-40B4-BE49-F238E27FC236}">
                    <a16:creationId xmlns:a16="http://schemas.microsoft.com/office/drawing/2014/main" id="{D0CEDE47-48BB-4743-A657-1D62C04C27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643937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86" name="Curved Connector 194">
                  <a:extLst>
                    <a:ext uri="{FF2B5EF4-FFF2-40B4-BE49-F238E27FC236}">
                      <a16:creationId xmlns:a16="http://schemas.microsoft.com/office/drawing/2014/main" id="{376CF2FE-A999-4E96-A5E0-B2CDBF6A7BF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7" name="Curved Connector 195">
                  <a:extLst>
                    <a:ext uri="{FF2B5EF4-FFF2-40B4-BE49-F238E27FC236}">
                      <a16:creationId xmlns:a16="http://schemas.microsoft.com/office/drawing/2014/main" id="{6E9033CE-3C76-4A85-8E2A-F04487EF572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2" name="Group 79">
                <a:extLst>
                  <a:ext uri="{FF2B5EF4-FFF2-40B4-BE49-F238E27FC236}">
                    <a16:creationId xmlns:a16="http://schemas.microsoft.com/office/drawing/2014/main" id="{691BB9BC-D41A-4C30-8109-126BD9176C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58137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84" name="Curved Connector 188">
                  <a:extLst>
                    <a:ext uri="{FF2B5EF4-FFF2-40B4-BE49-F238E27FC236}">
                      <a16:creationId xmlns:a16="http://schemas.microsoft.com/office/drawing/2014/main" id="{8EA95306-7D8A-4CC0-A879-5076CCA7464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5" name="Curved Connector 189">
                  <a:extLst>
                    <a:ext uri="{FF2B5EF4-FFF2-40B4-BE49-F238E27FC236}">
                      <a16:creationId xmlns:a16="http://schemas.microsoft.com/office/drawing/2014/main" id="{A3692B92-2CA9-4069-9D9F-62E6FC7761F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3" name="Group 79">
                <a:extLst>
                  <a:ext uri="{FF2B5EF4-FFF2-40B4-BE49-F238E27FC236}">
                    <a16:creationId xmlns:a16="http://schemas.microsoft.com/office/drawing/2014/main" id="{9AC69996-2897-43F7-A169-033C3CAD87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77212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82" name="Curved Connector 191">
                  <a:extLst>
                    <a:ext uri="{FF2B5EF4-FFF2-40B4-BE49-F238E27FC236}">
                      <a16:creationId xmlns:a16="http://schemas.microsoft.com/office/drawing/2014/main" id="{632E1FEE-2194-4B5A-9A35-7DA321BECD2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3" name="Curved Connector 192">
                  <a:extLst>
                    <a:ext uri="{FF2B5EF4-FFF2-40B4-BE49-F238E27FC236}">
                      <a16:creationId xmlns:a16="http://schemas.microsoft.com/office/drawing/2014/main" id="{B73B7912-818C-4E1B-8139-D23DE1DA249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4" name="Group 79">
                <a:extLst>
                  <a:ext uri="{FF2B5EF4-FFF2-40B4-BE49-F238E27FC236}">
                    <a16:creationId xmlns:a16="http://schemas.microsoft.com/office/drawing/2014/main" id="{12684DF9-82D3-4F62-AD3A-C4B0B7394F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40105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80" name="Curved Connector 194">
                  <a:extLst>
                    <a:ext uri="{FF2B5EF4-FFF2-40B4-BE49-F238E27FC236}">
                      <a16:creationId xmlns:a16="http://schemas.microsoft.com/office/drawing/2014/main" id="{D8343B6C-06B1-4E4F-AC86-220C6023EF0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1" name="Curved Connector 195">
                  <a:extLst>
                    <a:ext uri="{FF2B5EF4-FFF2-40B4-BE49-F238E27FC236}">
                      <a16:creationId xmlns:a16="http://schemas.microsoft.com/office/drawing/2014/main" id="{72FCF2BB-D691-4B29-8D28-A731161312C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5" name="Group 79">
                <a:extLst>
                  <a:ext uri="{FF2B5EF4-FFF2-40B4-BE49-F238E27FC236}">
                    <a16:creationId xmlns:a16="http://schemas.microsoft.com/office/drawing/2014/main" id="{68B652E8-A669-4B40-9412-0372165053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729537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78" name="Curved Connector 194">
                  <a:extLst>
                    <a:ext uri="{FF2B5EF4-FFF2-40B4-BE49-F238E27FC236}">
                      <a16:creationId xmlns:a16="http://schemas.microsoft.com/office/drawing/2014/main" id="{9BBA7C13-7591-4D8F-ACD6-64DFCFD8D77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9" name="Curved Connector 195">
                  <a:extLst>
                    <a:ext uri="{FF2B5EF4-FFF2-40B4-BE49-F238E27FC236}">
                      <a16:creationId xmlns:a16="http://schemas.microsoft.com/office/drawing/2014/main" id="{C0D6F95B-2E6C-42D2-8BD2-8A7CEA79345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6" name="Group 79">
                <a:extLst>
                  <a:ext uri="{FF2B5EF4-FFF2-40B4-BE49-F238E27FC236}">
                    <a16:creationId xmlns:a16="http://schemas.microsoft.com/office/drawing/2014/main" id="{0CE38E3F-61DF-4D44-A02A-8DFF900261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41356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76" name="Curved Connector 188">
                  <a:extLst>
                    <a:ext uri="{FF2B5EF4-FFF2-40B4-BE49-F238E27FC236}">
                      <a16:creationId xmlns:a16="http://schemas.microsoft.com/office/drawing/2014/main" id="{2AAB5007-E4DD-441C-81E4-8F0F00446AA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7" name="Curved Connector 189">
                  <a:extLst>
                    <a:ext uri="{FF2B5EF4-FFF2-40B4-BE49-F238E27FC236}">
                      <a16:creationId xmlns:a16="http://schemas.microsoft.com/office/drawing/2014/main" id="{C48196A9-4AF8-4322-B68B-30E8A171AFB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7" name="Group 79">
                <a:extLst>
                  <a:ext uri="{FF2B5EF4-FFF2-40B4-BE49-F238E27FC236}">
                    <a16:creationId xmlns:a16="http://schemas.microsoft.com/office/drawing/2014/main" id="{8F2CBC00-4E53-4924-BC18-2081D57850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60431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74" name="Curved Connector 191">
                  <a:extLst>
                    <a:ext uri="{FF2B5EF4-FFF2-40B4-BE49-F238E27FC236}">
                      <a16:creationId xmlns:a16="http://schemas.microsoft.com/office/drawing/2014/main" id="{CD0B948A-AB43-4BFE-AF54-13B0A482E75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5" name="Curved Connector 192">
                  <a:extLst>
                    <a:ext uri="{FF2B5EF4-FFF2-40B4-BE49-F238E27FC236}">
                      <a16:creationId xmlns:a16="http://schemas.microsoft.com/office/drawing/2014/main" id="{33EB6527-6AA6-44A8-969C-C728DE398C9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8" name="Group 79">
                <a:extLst>
                  <a:ext uri="{FF2B5EF4-FFF2-40B4-BE49-F238E27FC236}">
                    <a16:creationId xmlns:a16="http://schemas.microsoft.com/office/drawing/2014/main" id="{00526E5F-47ED-4BDE-BDCD-04224AAD64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84269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72" name="Curved Connector 194">
                  <a:extLst>
                    <a:ext uri="{FF2B5EF4-FFF2-40B4-BE49-F238E27FC236}">
                      <a16:creationId xmlns:a16="http://schemas.microsoft.com/office/drawing/2014/main" id="{4CC67715-00ED-401D-8CFB-2244BBF4A5A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3" name="Curved Connector 195">
                  <a:extLst>
                    <a:ext uri="{FF2B5EF4-FFF2-40B4-BE49-F238E27FC236}">
                      <a16:creationId xmlns:a16="http://schemas.microsoft.com/office/drawing/2014/main" id="{C59F6F63-66E7-4971-BE95-B579A382794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9" name="Group 79">
                <a:extLst>
                  <a:ext uri="{FF2B5EF4-FFF2-40B4-BE49-F238E27FC236}">
                    <a16:creationId xmlns:a16="http://schemas.microsoft.com/office/drawing/2014/main" id="{F7B4909E-95C0-4534-B35E-677BF00185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12756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70" name="Curved Connector 194">
                  <a:extLst>
                    <a:ext uri="{FF2B5EF4-FFF2-40B4-BE49-F238E27FC236}">
                      <a16:creationId xmlns:a16="http://schemas.microsoft.com/office/drawing/2014/main" id="{DD5975B8-5B79-4921-A0C1-16F980B4EB0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1" name="Curved Connector 195">
                  <a:extLst>
                    <a:ext uri="{FF2B5EF4-FFF2-40B4-BE49-F238E27FC236}">
                      <a16:creationId xmlns:a16="http://schemas.microsoft.com/office/drawing/2014/main" id="{911DDF5C-9838-4581-A07E-324F6F6AECD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0" name="Group 79">
                <a:extLst>
                  <a:ext uri="{FF2B5EF4-FFF2-40B4-BE49-F238E27FC236}">
                    <a16:creationId xmlns:a16="http://schemas.microsoft.com/office/drawing/2014/main" id="{9953B8B6-8216-43FD-9636-6D035F0134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3648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68" name="Curved Connector 188">
                  <a:extLst>
                    <a:ext uri="{FF2B5EF4-FFF2-40B4-BE49-F238E27FC236}">
                      <a16:creationId xmlns:a16="http://schemas.microsoft.com/office/drawing/2014/main" id="{8C2DDD47-BDCA-4BC4-A78C-0D8C075C354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9" name="Curved Connector 189">
                  <a:extLst>
                    <a:ext uri="{FF2B5EF4-FFF2-40B4-BE49-F238E27FC236}">
                      <a16:creationId xmlns:a16="http://schemas.microsoft.com/office/drawing/2014/main" id="{FA79BE59-F50B-4DEF-ACFA-00C03C0251A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1" name="Group 79">
                <a:extLst>
                  <a:ext uri="{FF2B5EF4-FFF2-40B4-BE49-F238E27FC236}">
                    <a16:creationId xmlns:a16="http://schemas.microsoft.com/office/drawing/2014/main" id="{E3AED3C9-5AE0-4769-8FFE-0EB6D0853B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5555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66" name="Curved Connector 191">
                  <a:extLst>
                    <a:ext uri="{FF2B5EF4-FFF2-40B4-BE49-F238E27FC236}">
                      <a16:creationId xmlns:a16="http://schemas.microsoft.com/office/drawing/2014/main" id="{0698B205-377C-4543-896A-972FFAA1D87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7" name="Curved Connector 192">
                  <a:extLst>
                    <a:ext uri="{FF2B5EF4-FFF2-40B4-BE49-F238E27FC236}">
                      <a16:creationId xmlns:a16="http://schemas.microsoft.com/office/drawing/2014/main" id="{51F8F8CB-15A3-49F0-8E3D-39F8E0F540E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2" name="Group 79">
                <a:extLst>
                  <a:ext uri="{FF2B5EF4-FFF2-40B4-BE49-F238E27FC236}">
                    <a16:creationId xmlns:a16="http://schemas.microsoft.com/office/drawing/2014/main" id="{004DB8FE-FBFD-4A47-A382-7FA03B1FDC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79393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64" name="Curved Connector 194">
                  <a:extLst>
                    <a:ext uri="{FF2B5EF4-FFF2-40B4-BE49-F238E27FC236}">
                      <a16:creationId xmlns:a16="http://schemas.microsoft.com/office/drawing/2014/main" id="{D0D4BDFB-A36F-47E8-97DD-D16898C1C1B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5" name="Curved Connector 195">
                  <a:extLst>
                    <a:ext uri="{FF2B5EF4-FFF2-40B4-BE49-F238E27FC236}">
                      <a16:creationId xmlns:a16="http://schemas.microsoft.com/office/drawing/2014/main" id="{C5F936D6-F19E-4BED-A9F9-D0D0CE6BF1A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3" name="Group 79">
                <a:extLst>
                  <a:ext uri="{FF2B5EF4-FFF2-40B4-BE49-F238E27FC236}">
                    <a16:creationId xmlns:a16="http://schemas.microsoft.com/office/drawing/2014/main" id="{29F51378-8A1E-4935-A746-7E6BEC9A43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0788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62" name="Curved Connector 194">
                  <a:extLst>
                    <a:ext uri="{FF2B5EF4-FFF2-40B4-BE49-F238E27FC236}">
                      <a16:creationId xmlns:a16="http://schemas.microsoft.com/office/drawing/2014/main" id="{A50EBFA6-691D-4BC1-AA30-BC20C2CB0C1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3" name="Curved Connector 195">
                  <a:extLst>
                    <a:ext uri="{FF2B5EF4-FFF2-40B4-BE49-F238E27FC236}">
                      <a16:creationId xmlns:a16="http://schemas.microsoft.com/office/drawing/2014/main" id="{ADB9F04F-2787-4511-9C91-33356979652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4" name="Group 79">
                <a:extLst>
                  <a:ext uri="{FF2B5EF4-FFF2-40B4-BE49-F238E27FC236}">
                    <a16:creationId xmlns:a16="http://schemas.microsoft.com/office/drawing/2014/main" id="{7DCA4C0C-F9DA-48CD-9764-604C193BA6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255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60" name="Curved Connector 188">
                  <a:extLst>
                    <a:ext uri="{FF2B5EF4-FFF2-40B4-BE49-F238E27FC236}">
                      <a16:creationId xmlns:a16="http://schemas.microsoft.com/office/drawing/2014/main" id="{1353B05D-8296-4016-8D4D-D93051E4DC3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1" name="Curved Connector 189">
                  <a:extLst>
                    <a:ext uri="{FF2B5EF4-FFF2-40B4-BE49-F238E27FC236}">
                      <a16:creationId xmlns:a16="http://schemas.microsoft.com/office/drawing/2014/main" id="{7F29BFE8-E12D-46D7-BF7A-0594DA3EDB2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5" name="Group 79">
                <a:extLst>
                  <a:ext uri="{FF2B5EF4-FFF2-40B4-BE49-F238E27FC236}">
                    <a16:creationId xmlns:a16="http://schemas.microsoft.com/office/drawing/2014/main" id="{F7784F3B-7D1E-4B35-B7C1-E2E384F7A4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163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58" name="Curved Connector 191">
                  <a:extLst>
                    <a:ext uri="{FF2B5EF4-FFF2-40B4-BE49-F238E27FC236}">
                      <a16:creationId xmlns:a16="http://schemas.microsoft.com/office/drawing/2014/main" id="{D1998870-E6D3-4326-AB39-CD16E774615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9" name="Curved Connector 192">
                  <a:extLst>
                    <a:ext uri="{FF2B5EF4-FFF2-40B4-BE49-F238E27FC236}">
                      <a16:creationId xmlns:a16="http://schemas.microsoft.com/office/drawing/2014/main" id="{F8F518EC-EFF4-4670-8BB7-5AAAD19C1C1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6" name="Group 79">
                <a:extLst>
                  <a:ext uri="{FF2B5EF4-FFF2-40B4-BE49-F238E27FC236}">
                    <a16:creationId xmlns:a16="http://schemas.microsoft.com/office/drawing/2014/main" id="{E54B4550-3CD7-4D18-AB41-422C956F72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5468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56" name="Curved Connector 194">
                  <a:extLst>
                    <a:ext uri="{FF2B5EF4-FFF2-40B4-BE49-F238E27FC236}">
                      <a16:creationId xmlns:a16="http://schemas.microsoft.com/office/drawing/2014/main" id="{7029BA93-FA28-4E7F-A8FD-C854B80E049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7" name="Curved Connector 195">
                  <a:extLst>
                    <a:ext uri="{FF2B5EF4-FFF2-40B4-BE49-F238E27FC236}">
                      <a16:creationId xmlns:a16="http://schemas.microsoft.com/office/drawing/2014/main" id="{4CC1AEF9-7641-4694-978E-2E070DF0E3F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7" name="Group 79">
                <a:extLst>
                  <a:ext uri="{FF2B5EF4-FFF2-40B4-BE49-F238E27FC236}">
                    <a16:creationId xmlns:a16="http://schemas.microsoft.com/office/drawing/2014/main" id="{77F58C16-D6F9-40B4-9C2B-F807106ADA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8395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54" name="Curved Connector 194">
                  <a:extLst>
                    <a:ext uri="{FF2B5EF4-FFF2-40B4-BE49-F238E27FC236}">
                      <a16:creationId xmlns:a16="http://schemas.microsoft.com/office/drawing/2014/main" id="{27AC3C1F-383A-415C-8364-A56DA54A9EE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5" name="Curved Connector 195">
                  <a:extLst>
                    <a:ext uri="{FF2B5EF4-FFF2-40B4-BE49-F238E27FC236}">
                      <a16:creationId xmlns:a16="http://schemas.microsoft.com/office/drawing/2014/main" id="{79FFAC05-D1DD-462F-AB19-5C0C0DA2A6C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8" name="Group 79">
                <a:extLst>
                  <a:ext uri="{FF2B5EF4-FFF2-40B4-BE49-F238E27FC236}">
                    <a16:creationId xmlns:a16="http://schemas.microsoft.com/office/drawing/2014/main" id="{48FA0F18-38F5-44E8-B95E-4E2296A7E5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7672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52" name="Curved Connector 188">
                  <a:extLst>
                    <a:ext uri="{FF2B5EF4-FFF2-40B4-BE49-F238E27FC236}">
                      <a16:creationId xmlns:a16="http://schemas.microsoft.com/office/drawing/2014/main" id="{AC3D9B12-669E-4A0C-A164-9DE0957C6CD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3" name="Curved Connector 189">
                  <a:extLst>
                    <a:ext uri="{FF2B5EF4-FFF2-40B4-BE49-F238E27FC236}">
                      <a16:creationId xmlns:a16="http://schemas.microsoft.com/office/drawing/2014/main" id="{4E09046E-FD30-460C-A936-D7C87396D9B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9" name="Group 79">
                <a:extLst>
                  <a:ext uri="{FF2B5EF4-FFF2-40B4-BE49-F238E27FC236}">
                    <a16:creationId xmlns:a16="http://schemas.microsoft.com/office/drawing/2014/main" id="{D5C784A6-DD47-4DE1-90C7-8D812F034C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9580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50" name="Curved Connector 191">
                  <a:extLst>
                    <a:ext uri="{FF2B5EF4-FFF2-40B4-BE49-F238E27FC236}">
                      <a16:creationId xmlns:a16="http://schemas.microsoft.com/office/drawing/2014/main" id="{13149538-1DBF-445C-BE78-61380017371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1" name="Curved Connector 192">
                  <a:extLst>
                    <a:ext uri="{FF2B5EF4-FFF2-40B4-BE49-F238E27FC236}">
                      <a16:creationId xmlns:a16="http://schemas.microsoft.com/office/drawing/2014/main" id="{517A6EC1-D9A1-40E8-9850-A62513A8163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0" name="Group 79">
                <a:extLst>
                  <a:ext uri="{FF2B5EF4-FFF2-40B4-BE49-F238E27FC236}">
                    <a16:creationId xmlns:a16="http://schemas.microsoft.com/office/drawing/2014/main" id="{3B5D2AD1-A565-402C-91B9-01750F7B3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19638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48" name="Curved Connector 194">
                  <a:extLst>
                    <a:ext uri="{FF2B5EF4-FFF2-40B4-BE49-F238E27FC236}">
                      <a16:creationId xmlns:a16="http://schemas.microsoft.com/office/drawing/2014/main" id="{8802AD6A-E7D1-42AE-AAAF-03B65376759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9" name="Curved Connector 195">
                  <a:extLst>
                    <a:ext uri="{FF2B5EF4-FFF2-40B4-BE49-F238E27FC236}">
                      <a16:creationId xmlns:a16="http://schemas.microsoft.com/office/drawing/2014/main" id="{EF70C5D9-0C2F-44B5-B0E2-E58333408F6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1" name="Group 79">
                <a:extLst>
                  <a:ext uri="{FF2B5EF4-FFF2-40B4-BE49-F238E27FC236}">
                    <a16:creationId xmlns:a16="http://schemas.microsoft.com/office/drawing/2014/main" id="{25EC7C10-8402-4B75-9871-9BEC9E4D5B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4812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46" name="Curved Connector 194">
                  <a:extLst>
                    <a:ext uri="{FF2B5EF4-FFF2-40B4-BE49-F238E27FC236}">
                      <a16:creationId xmlns:a16="http://schemas.microsoft.com/office/drawing/2014/main" id="{C7C1128A-1DFE-416C-8D70-23612769211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7" name="Curved Connector 195">
                  <a:extLst>
                    <a:ext uri="{FF2B5EF4-FFF2-40B4-BE49-F238E27FC236}">
                      <a16:creationId xmlns:a16="http://schemas.microsoft.com/office/drawing/2014/main" id="{371C95B4-3270-4603-8381-075FE6C453C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2" name="Group 79">
                <a:extLst>
                  <a:ext uri="{FF2B5EF4-FFF2-40B4-BE49-F238E27FC236}">
                    <a16:creationId xmlns:a16="http://schemas.microsoft.com/office/drawing/2014/main" id="{7F7D8CF4-48AC-4784-81F3-BA45B7306F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470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44" name="Curved Connector 188">
                  <a:extLst>
                    <a:ext uri="{FF2B5EF4-FFF2-40B4-BE49-F238E27FC236}">
                      <a16:creationId xmlns:a16="http://schemas.microsoft.com/office/drawing/2014/main" id="{CFE02093-538E-4769-8468-A00E43EEB37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5" name="Curved Connector 189">
                  <a:extLst>
                    <a:ext uri="{FF2B5EF4-FFF2-40B4-BE49-F238E27FC236}">
                      <a16:creationId xmlns:a16="http://schemas.microsoft.com/office/drawing/2014/main" id="{E07C0266-61B7-4FDA-9D5A-79AEB3D2830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3" name="Group 79">
                <a:extLst>
                  <a:ext uri="{FF2B5EF4-FFF2-40B4-BE49-F238E27FC236}">
                    <a16:creationId xmlns:a16="http://schemas.microsoft.com/office/drawing/2014/main" id="{AB80A525-F64E-44D2-A7FA-563DCFEE5D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83780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42" name="Curved Connector 191">
                  <a:extLst>
                    <a:ext uri="{FF2B5EF4-FFF2-40B4-BE49-F238E27FC236}">
                      <a16:creationId xmlns:a16="http://schemas.microsoft.com/office/drawing/2014/main" id="{CDA29D65-D7E2-4EC9-BC95-E90BA13B6F9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3" name="Curved Connector 192">
                  <a:extLst>
                    <a:ext uri="{FF2B5EF4-FFF2-40B4-BE49-F238E27FC236}">
                      <a16:creationId xmlns:a16="http://schemas.microsoft.com/office/drawing/2014/main" id="{49F87CD9-B602-4ECC-A1E1-FCBCC5F500C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4" name="Group 79">
                <a:extLst>
                  <a:ext uri="{FF2B5EF4-FFF2-40B4-BE49-F238E27FC236}">
                    <a16:creationId xmlns:a16="http://schemas.microsoft.com/office/drawing/2014/main" id="{703CC150-53DE-43C8-9853-AB2155DF25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7618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40" name="Curved Connector 194">
                  <a:extLst>
                    <a:ext uri="{FF2B5EF4-FFF2-40B4-BE49-F238E27FC236}">
                      <a16:creationId xmlns:a16="http://schemas.microsoft.com/office/drawing/2014/main" id="{FD45DDD6-BD4A-4DD2-B279-E9591F62B02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1" name="Curved Connector 195">
                  <a:extLst>
                    <a:ext uri="{FF2B5EF4-FFF2-40B4-BE49-F238E27FC236}">
                      <a16:creationId xmlns:a16="http://schemas.microsoft.com/office/drawing/2014/main" id="{AC035CA1-CB4C-499F-80F3-A5DCA273629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5" name="Group 79">
                <a:extLst>
                  <a:ext uri="{FF2B5EF4-FFF2-40B4-BE49-F238E27FC236}">
                    <a16:creationId xmlns:a16="http://schemas.microsoft.com/office/drawing/2014/main" id="{AFA5C7DC-62C3-4E97-B256-966C3F76F0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36105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38" name="Curved Connector 194">
                  <a:extLst>
                    <a:ext uri="{FF2B5EF4-FFF2-40B4-BE49-F238E27FC236}">
                      <a16:creationId xmlns:a16="http://schemas.microsoft.com/office/drawing/2014/main" id="{901015AA-AA38-43D3-B2D7-53746A6AC78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9" name="Curved Connector 195">
                  <a:extLst>
                    <a:ext uri="{FF2B5EF4-FFF2-40B4-BE49-F238E27FC236}">
                      <a16:creationId xmlns:a16="http://schemas.microsoft.com/office/drawing/2014/main" id="{D75BAFA8-F97E-4F79-AFD6-6A26179A6D5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6" name="Group 79">
                <a:extLst>
                  <a:ext uri="{FF2B5EF4-FFF2-40B4-BE49-F238E27FC236}">
                    <a16:creationId xmlns:a16="http://schemas.microsoft.com/office/drawing/2014/main" id="{29D8D7B0-800A-45A5-B82F-7AD4B39C78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40778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36" name="Curved Connector 188">
                  <a:extLst>
                    <a:ext uri="{FF2B5EF4-FFF2-40B4-BE49-F238E27FC236}">
                      <a16:creationId xmlns:a16="http://schemas.microsoft.com/office/drawing/2014/main" id="{EF0E42FA-59DA-47B7-B80A-135CFE9B2F4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7" name="Curved Connector 189">
                  <a:extLst>
                    <a:ext uri="{FF2B5EF4-FFF2-40B4-BE49-F238E27FC236}">
                      <a16:creationId xmlns:a16="http://schemas.microsoft.com/office/drawing/2014/main" id="{68CD0C92-CCA5-4BEB-9D25-06CD2F1D42D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7" name="Group 79">
                <a:extLst>
                  <a:ext uri="{FF2B5EF4-FFF2-40B4-BE49-F238E27FC236}">
                    <a16:creationId xmlns:a16="http://schemas.microsoft.com/office/drawing/2014/main" id="{12055ACA-9EE4-4B04-A1A7-91939F4245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59853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34" name="Curved Connector 191">
                  <a:extLst>
                    <a:ext uri="{FF2B5EF4-FFF2-40B4-BE49-F238E27FC236}">
                      <a16:creationId xmlns:a16="http://schemas.microsoft.com/office/drawing/2014/main" id="{D69F5F8B-BDA1-40DC-914D-2DFE99860E4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5" name="Curved Connector 192">
                  <a:extLst>
                    <a:ext uri="{FF2B5EF4-FFF2-40B4-BE49-F238E27FC236}">
                      <a16:creationId xmlns:a16="http://schemas.microsoft.com/office/drawing/2014/main" id="{DCB7BA26-EBDD-4278-9901-82495F69954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8" name="Group 79">
                <a:extLst>
                  <a:ext uri="{FF2B5EF4-FFF2-40B4-BE49-F238E27FC236}">
                    <a16:creationId xmlns:a16="http://schemas.microsoft.com/office/drawing/2014/main" id="{0CBCD662-3118-4B02-A911-9C9524A73E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83691" y="1452562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32" name="Curved Connector 194">
                  <a:extLst>
                    <a:ext uri="{FF2B5EF4-FFF2-40B4-BE49-F238E27FC236}">
                      <a16:creationId xmlns:a16="http://schemas.microsoft.com/office/drawing/2014/main" id="{90C5F9D1-27D8-486D-90C7-3249EC954BB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3" name="Curved Connector 195">
                  <a:extLst>
                    <a:ext uri="{FF2B5EF4-FFF2-40B4-BE49-F238E27FC236}">
                      <a16:creationId xmlns:a16="http://schemas.microsoft.com/office/drawing/2014/main" id="{EBFE232B-89EC-496B-8DC6-081FC78E323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9" name="Group 79">
                <a:extLst>
                  <a:ext uri="{FF2B5EF4-FFF2-40B4-BE49-F238E27FC236}">
                    <a16:creationId xmlns:a16="http://schemas.microsoft.com/office/drawing/2014/main" id="{AF0C7262-DB8F-41D9-BAFC-72272A4A7B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24912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30" name="Curved Connector 188">
                  <a:extLst>
                    <a:ext uri="{FF2B5EF4-FFF2-40B4-BE49-F238E27FC236}">
                      <a16:creationId xmlns:a16="http://schemas.microsoft.com/office/drawing/2014/main" id="{C7A62FBD-10A1-4DB3-9A51-F8EC4C491EB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1" name="Curved Connector 189">
                  <a:extLst>
                    <a:ext uri="{FF2B5EF4-FFF2-40B4-BE49-F238E27FC236}">
                      <a16:creationId xmlns:a16="http://schemas.microsoft.com/office/drawing/2014/main" id="{665455D1-334C-4D16-9DBC-442561CE0DF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0" name="Group 79">
                <a:extLst>
                  <a:ext uri="{FF2B5EF4-FFF2-40B4-BE49-F238E27FC236}">
                    <a16:creationId xmlns:a16="http://schemas.microsoft.com/office/drawing/2014/main" id="{81C1E5CE-BFC0-4B3A-9E5C-B0382C43CD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43987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28" name="Curved Connector 191">
                  <a:extLst>
                    <a:ext uri="{FF2B5EF4-FFF2-40B4-BE49-F238E27FC236}">
                      <a16:creationId xmlns:a16="http://schemas.microsoft.com/office/drawing/2014/main" id="{97B75FA8-55D3-4908-8E76-7F26B593422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9" name="Curved Connector 192">
                  <a:extLst>
                    <a:ext uri="{FF2B5EF4-FFF2-40B4-BE49-F238E27FC236}">
                      <a16:creationId xmlns:a16="http://schemas.microsoft.com/office/drawing/2014/main" id="{98523BCA-BABA-4F18-AA4D-7407D37700F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9571" y="1779270"/>
                  <a:ext cx="36576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1" name="Group 79">
                <a:extLst>
                  <a:ext uri="{FF2B5EF4-FFF2-40B4-BE49-F238E27FC236}">
                    <a16:creationId xmlns:a16="http://schemas.microsoft.com/office/drawing/2014/main" id="{1683F816-C83E-48E1-B40F-8465CC9DF8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6782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26" name="Curved Connector 194">
                  <a:extLst>
                    <a:ext uri="{FF2B5EF4-FFF2-40B4-BE49-F238E27FC236}">
                      <a16:creationId xmlns:a16="http://schemas.microsoft.com/office/drawing/2014/main" id="{3B59D9BE-2A99-4157-AFDE-4BB2AB66700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7" name="Curved Connector 195">
                  <a:extLst>
                    <a:ext uri="{FF2B5EF4-FFF2-40B4-BE49-F238E27FC236}">
                      <a16:creationId xmlns:a16="http://schemas.microsoft.com/office/drawing/2014/main" id="{A4F72D02-C2A1-4495-B2DD-B1CEECC2F9D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2" name="Group 79">
                <a:extLst>
                  <a:ext uri="{FF2B5EF4-FFF2-40B4-BE49-F238E27FC236}">
                    <a16:creationId xmlns:a16="http://schemas.microsoft.com/office/drawing/2014/main" id="{8624A3DE-1230-4BA5-9631-148DAC4BE5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96312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24" name="Curved Connector 194">
                  <a:extLst>
                    <a:ext uri="{FF2B5EF4-FFF2-40B4-BE49-F238E27FC236}">
                      <a16:creationId xmlns:a16="http://schemas.microsoft.com/office/drawing/2014/main" id="{9B0BAEDE-33E7-470E-82DF-13E7D25383A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5" name="Curved Connector 195">
                  <a:extLst>
                    <a:ext uri="{FF2B5EF4-FFF2-40B4-BE49-F238E27FC236}">
                      <a16:creationId xmlns:a16="http://schemas.microsoft.com/office/drawing/2014/main" id="{876EE984-6451-4829-AC06-705E31DBE56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3" name="Group 79">
                <a:extLst>
                  <a:ext uri="{FF2B5EF4-FFF2-40B4-BE49-F238E27FC236}">
                    <a16:creationId xmlns:a16="http://schemas.microsoft.com/office/drawing/2014/main" id="{504D011F-07E4-4FF1-B3E4-773E595CFA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10512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22" name="Curved Connector 188">
                  <a:extLst>
                    <a:ext uri="{FF2B5EF4-FFF2-40B4-BE49-F238E27FC236}">
                      <a16:creationId xmlns:a16="http://schemas.microsoft.com/office/drawing/2014/main" id="{28FB8CF5-E349-46C6-9270-E2CA248488F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3" name="Curved Connector 189">
                  <a:extLst>
                    <a:ext uri="{FF2B5EF4-FFF2-40B4-BE49-F238E27FC236}">
                      <a16:creationId xmlns:a16="http://schemas.microsoft.com/office/drawing/2014/main" id="{1177D0C7-7228-4480-AF49-786A7034358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4" name="Group 79">
                <a:extLst>
                  <a:ext uri="{FF2B5EF4-FFF2-40B4-BE49-F238E27FC236}">
                    <a16:creationId xmlns:a16="http://schemas.microsoft.com/office/drawing/2014/main" id="{F1299DCD-98C5-434A-ACE8-9D64A1E3A3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29587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20" name="Curved Connector 191">
                  <a:extLst>
                    <a:ext uri="{FF2B5EF4-FFF2-40B4-BE49-F238E27FC236}">
                      <a16:creationId xmlns:a16="http://schemas.microsoft.com/office/drawing/2014/main" id="{1551B96E-0073-4A72-8352-3A845C27D44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1" name="Curved Connector 192">
                  <a:extLst>
                    <a:ext uri="{FF2B5EF4-FFF2-40B4-BE49-F238E27FC236}">
                      <a16:creationId xmlns:a16="http://schemas.microsoft.com/office/drawing/2014/main" id="{78EC5293-F30A-4018-9C32-DF7E2B0F175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5" name="Group 79">
                <a:extLst>
                  <a:ext uri="{FF2B5EF4-FFF2-40B4-BE49-F238E27FC236}">
                    <a16:creationId xmlns:a16="http://schemas.microsoft.com/office/drawing/2014/main" id="{93A8B67A-A084-43FC-8B94-72050E7ADF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5342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18" name="Curved Connector 194">
                  <a:extLst>
                    <a:ext uri="{FF2B5EF4-FFF2-40B4-BE49-F238E27FC236}">
                      <a16:creationId xmlns:a16="http://schemas.microsoft.com/office/drawing/2014/main" id="{04943830-DBB3-4946-9037-993A836D9C1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9" name="Curved Connector 195">
                  <a:extLst>
                    <a:ext uri="{FF2B5EF4-FFF2-40B4-BE49-F238E27FC236}">
                      <a16:creationId xmlns:a16="http://schemas.microsoft.com/office/drawing/2014/main" id="{E5251D41-3A83-4F39-8E9B-4F98027CE50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6" name="Group 79">
                <a:extLst>
                  <a:ext uri="{FF2B5EF4-FFF2-40B4-BE49-F238E27FC236}">
                    <a16:creationId xmlns:a16="http://schemas.microsoft.com/office/drawing/2014/main" id="{02820821-4D36-4894-A25C-92055A67C8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81912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16" name="Curved Connector 194">
                  <a:extLst>
                    <a:ext uri="{FF2B5EF4-FFF2-40B4-BE49-F238E27FC236}">
                      <a16:creationId xmlns:a16="http://schemas.microsoft.com/office/drawing/2014/main" id="{6AF1AC09-33C2-4F09-9B0E-AB49DDD7A04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7" name="Curved Connector 195">
                  <a:extLst>
                    <a:ext uri="{FF2B5EF4-FFF2-40B4-BE49-F238E27FC236}">
                      <a16:creationId xmlns:a16="http://schemas.microsoft.com/office/drawing/2014/main" id="{364E6492-AFBD-4D46-BAE0-3DFF5C0431D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7" name="Group 79">
                <a:extLst>
                  <a:ext uri="{FF2B5EF4-FFF2-40B4-BE49-F238E27FC236}">
                    <a16:creationId xmlns:a16="http://schemas.microsoft.com/office/drawing/2014/main" id="{A1635869-BA0D-49DB-A3DC-E50771E917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93731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14" name="Curved Connector 188">
                  <a:extLst>
                    <a:ext uri="{FF2B5EF4-FFF2-40B4-BE49-F238E27FC236}">
                      <a16:creationId xmlns:a16="http://schemas.microsoft.com/office/drawing/2014/main" id="{868BDCDC-16DA-44F9-90DA-7BB986E97DC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5" name="Curved Connector 189">
                  <a:extLst>
                    <a:ext uri="{FF2B5EF4-FFF2-40B4-BE49-F238E27FC236}">
                      <a16:creationId xmlns:a16="http://schemas.microsoft.com/office/drawing/2014/main" id="{634CEF04-90DE-4A9B-B9D0-842B616FF66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8" name="Group 79">
                <a:extLst>
                  <a:ext uri="{FF2B5EF4-FFF2-40B4-BE49-F238E27FC236}">
                    <a16:creationId xmlns:a16="http://schemas.microsoft.com/office/drawing/2014/main" id="{90A2B025-93D2-4B6B-9806-1AF9D6DE34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12806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12" name="Curved Connector 191">
                  <a:extLst>
                    <a:ext uri="{FF2B5EF4-FFF2-40B4-BE49-F238E27FC236}">
                      <a16:creationId xmlns:a16="http://schemas.microsoft.com/office/drawing/2014/main" id="{8662E939-31A0-45E8-860E-E541004D0C7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3" name="Curved Connector 192">
                  <a:extLst>
                    <a:ext uri="{FF2B5EF4-FFF2-40B4-BE49-F238E27FC236}">
                      <a16:creationId xmlns:a16="http://schemas.microsoft.com/office/drawing/2014/main" id="{89AA1983-17AC-4ED0-990F-F4260F3E46D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9" name="Group 79">
                <a:extLst>
                  <a:ext uri="{FF2B5EF4-FFF2-40B4-BE49-F238E27FC236}">
                    <a16:creationId xmlns:a16="http://schemas.microsoft.com/office/drawing/2014/main" id="{36383D56-4C9B-4640-9DDB-00FFB959F8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36644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10" name="Curved Connector 194">
                  <a:extLst>
                    <a:ext uri="{FF2B5EF4-FFF2-40B4-BE49-F238E27FC236}">
                      <a16:creationId xmlns:a16="http://schemas.microsoft.com/office/drawing/2014/main" id="{DE30F7A4-18EC-4AF8-AE8A-EABF08E9A1D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1" name="Curved Connector 195">
                  <a:extLst>
                    <a:ext uri="{FF2B5EF4-FFF2-40B4-BE49-F238E27FC236}">
                      <a16:creationId xmlns:a16="http://schemas.microsoft.com/office/drawing/2014/main" id="{F03E6A10-5FA7-462B-88D2-6C8827C765F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0" name="Group 79">
                <a:extLst>
                  <a:ext uri="{FF2B5EF4-FFF2-40B4-BE49-F238E27FC236}">
                    <a16:creationId xmlns:a16="http://schemas.microsoft.com/office/drawing/2014/main" id="{55455736-2D93-402C-9CBA-D4433EDE43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65131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08" name="Curved Connector 194">
                  <a:extLst>
                    <a:ext uri="{FF2B5EF4-FFF2-40B4-BE49-F238E27FC236}">
                      <a16:creationId xmlns:a16="http://schemas.microsoft.com/office/drawing/2014/main" id="{F62DE6E8-8CD4-4E44-8C45-A36A7974C91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9" name="Curved Connector 195">
                  <a:extLst>
                    <a:ext uri="{FF2B5EF4-FFF2-40B4-BE49-F238E27FC236}">
                      <a16:creationId xmlns:a16="http://schemas.microsoft.com/office/drawing/2014/main" id="{F80E1328-F640-4BE0-BCEA-DEB017ACE7C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1" name="Group 79">
                <a:extLst>
                  <a:ext uri="{FF2B5EF4-FFF2-40B4-BE49-F238E27FC236}">
                    <a16:creationId xmlns:a16="http://schemas.microsoft.com/office/drawing/2014/main" id="{8805DFE9-DFFD-402C-80BF-9D3FA75C4D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8885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06" name="Curved Connector 188">
                  <a:extLst>
                    <a:ext uri="{FF2B5EF4-FFF2-40B4-BE49-F238E27FC236}">
                      <a16:creationId xmlns:a16="http://schemas.microsoft.com/office/drawing/2014/main" id="{C97BA825-D828-493B-A136-D120671E8D6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7" name="Curved Connector 189">
                  <a:extLst>
                    <a:ext uri="{FF2B5EF4-FFF2-40B4-BE49-F238E27FC236}">
                      <a16:creationId xmlns:a16="http://schemas.microsoft.com/office/drawing/2014/main" id="{62B22861-386E-4DA3-AFA4-10CB9B93E24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2" name="Group 79">
                <a:extLst>
                  <a:ext uri="{FF2B5EF4-FFF2-40B4-BE49-F238E27FC236}">
                    <a16:creationId xmlns:a16="http://schemas.microsoft.com/office/drawing/2014/main" id="{2D35C6B2-1936-4898-9653-C3E5FCFCE8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0793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04" name="Curved Connector 191">
                  <a:extLst>
                    <a:ext uri="{FF2B5EF4-FFF2-40B4-BE49-F238E27FC236}">
                      <a16:creationId xmlns:a16="http://schemas.microsoft.com/office/drawing/2014/main" id="{5272DE22-22AB-42A2-A97D-2283E015EBD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5" name="Curved Connector 192">
                  <a:extLst>
                    <a:ext uri="{FF2B5EF4-FFF2-40B4-BE49-F238E27FC236}">
                      <a16:creationId xmlns:a16="http://schemas.microsoft.com/office/drawing/2014/main" id="{942AE32A-BA26-426D-929F-64C06BC48E1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3" name="Group 79">
                <a:extLst>
                  <a:ext uri="{FF2B5EF4-FFF2-40B4-BE49-F238E27FC236}">
                    <a16:creationId xmlns:a16="http://schemas.microsoft.com/office/drawing/2014/main" id="{9B289A66-1ACE-4744-96F1-E47A7D8605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31768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02" name="Curved Connector 194">
                  <a:extLst>
                    <a:ext uri="{FF2B5EF4-FFF2-40B4-BE49-F238E27FC236}">
                      <a16:creationId xmlns:a16="http://schemas.microsoft.com/office/drawing/2014/main" id="{071D88B4-4889-4861-B916-3BC9CD52A6B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3" name="Curved Connector 195">
                  <a:extLst>
                    <a:ext uri="{FF2B5EF4-FFF2-40B4-BE49-F238E27FC236}">
                      <a16:creationId xmlns:a16="http://schemas.microsoft.com/office/drawing/2014/main" id="{1ED3587D-EFF2-4F0B-8B6E-F5A89219571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4" name="Group 79">
                <a:extLst>
                  <a:ext uri="{FF2B5EF4-FFF2-40B4-BE49-F238E27FC236}">
                    <a16:creationId xmlns:a16="http://schemas.microsoft.com/office/drawing/2014/main" id="{C0B467CC-E078-4C24-92DE-367AEC7CFB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86025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700" name="Curved Connector 194">
                  <a:extLst>
                    <a:ext uri="{FF2B5EF4-FFF2-40B4-BE49-F238E27FC236}">
                      <a16:creationId xmlns:a16="http://schemas.microsoft.com/office/drawing/2014/main" id="{1CCE9207-62C7-4875-9D92-39C58202E5A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1" name="Curved Connector 195">
                  <a:extLst>
                    <a:ext uri="{FF2B5EF4-FFF2-40B4-BE49-F238E27FC236}">
                      <a16:creationId xmlns:a16="http://schemas.microsoft.com/office/drawing/2014/main" id="{D378B67D-0EEC-4C66-9584-2EC1C27AB9A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5" name="Group 79">
                <a:extLst>
                  <a:ext uri="{FF2B5EF4-FFF2-40B4-BE49-F238E27FC236}">
                    <a16:creationId xmlns:a16="http://schemas.microsoft.com/office/drawing/2014/main" id="{99BC25B9-E1BF-4026-9F4A-2AB714E69A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6493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98" name="Curved Connector 188">
                  <a:extLst>
                    <a:ext uri="{FF2B5EF4-FFF2-40B4-BE49-F238E27FC236}">
                      <a16:creationId xmlns:a16="http://schemas.microsoft.com/office/drawing/2014/main" id="{26737290-1D00-42F9-90DF-124ED7E20EF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9" name="Curved Connector 189">
                  <a:extLst>
                    <a:ext uri="{FF2B5EF4-FFF2-40B4-BE49-F238E27FC236}">
                      <a16:creationId xmlns:a16="http://schemas.microsoft.com/office/drawing/2014/main" id="{6AADA844-F51A-4141-A2C4-E4C95A6CF96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6" name="Group 79">
                <a:extLst>
                  <a:ext uri="{FF2B5EF4-FFF2-40B4-BE49-F238E27FC236}">
                    <a16:creationId xmlns:a16="http://schemas.microsoft.com/office/drawing/2014/main" id="{A651E5F5-DE0A-489E-B14F-4CA0245075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8400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96" name="Curved Connector 191">
                  <a:extLst>
                    <a:ext uri="{FF2B5EF4-FFF2-40B4-BE49-F238E27FC236}">
                      <a16:creationId xmlns:a16="http://schemas.microsoft.com/office/drawing/2014/main" id="{71452E4E-81E7-4EE0-92C3-2BA466B1554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7" name="Curved Connector 192">
                  <a:extLst>
                    <a:ext uri="{FF2B5EF4-FFF2-40B4-BE49-F238E27FC236}">
                      <a16:creationId xmlns:a16="http://schemas.microsoft.com/office/drawing/2014/main" id="{AFEF955D-0CD4-4B89-8242-1E56A27A340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7" name="Group 79">
                <a:extLst>
                  <a:ext uri="{FF2B5EF4-FFF2-40B4-BE49-F238E27FC236}">
                    <a16:creationId xmlns:a16="http://schemas.microsoft.com/office/drawing/2014/main" id="{31D90536-FF79-48B2-B17C-8F3196BE12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07843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94" name="Curved Connector 194">
                  <a:extLst>
                    <a:ext uri="{FF2B5EF4-FFF2-40B4-BE49-F238E27FC236}">
                      <a16:creationId xmlns:a16="http://schemas.microsoft.com/office/drawing/2014/main" id="{7C94858B-56FF-47F2-A487-6622294A25C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5" name="Curved Connector 195">
                  <a:extLst>
                    <a:ext uri="{FF2B5EF4-FFF2-40B4-BE49-F238E27FC236}">
                      <a16:creationId xmlns:a16="http://schemas.microsoft.com/office/drawing/2014/main" id="{027DC83F-C007-4765-9CAD-A29D69B7852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8" name="Group 79">
                <a:extLst>
                  <a:ext uri="{FF2B5EF4-FFF2-40B4-BE49-F238E27FC236}">
                    <a16:creationId xmlns:a16="http://schemas.microsoft.com/office/drawing/2014/main" id="{DAE94F50-6F5E-49B1-9AE0-8FB5365A2C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3633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92" name="Curved Connector 194">
                  <a:extLst>
                    <a:ext uri="{FF2B5EF4-FFF2-40B4-BE49-F238E27FC236}">
                      <a16:creationId xmlns:a16="http://schemas.microsoft.com/office/drawing/2014/main" id="{25D78B55-294F-4B45-83EA-7A78BB4A36F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3" name="Curved Connector 195">
                  <a:extLst>
                    <a:ext uri="{FF2B5EF4-FFF2-40B4-BE49-F238E27FC236}">
                      <a16:creationId xmlns:a16="http://schemas.microsoft.com/office/drawing/2014/main" id="{C4F63522-375B-4A5F-9C54-23AF56B4CEC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9" name="Group 79">
                <a:extLst>
                  <a:ext uri="{FF2B5EF4-FFF2-40B4-BE49-F238E27FC236}">
                    <a16:creationId xmlns:a16="http://schemas.microsoft.com/office/drawing/2014/main" id="{0AF104E9-5649-4B63-B7B5-2F173F9913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2910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90" name="Curved Connector 188">
                  <a:extLst>
                    <a:ext uri="{FF2B5EF4-FFF2-40B4-BE49-F238E27FC236}">
                      <a16:creationId xmlns:a16="http://schemas.microsoft.com/office/drawing/2014/main" id="{23989629-6359-4B78-BE5A-FA0AEDAAD9A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1" name="Curved Connector 189">
                  <a:extLst>
                    <a:ext uri="{FF2B5EF4-FFF2-40B4-BE49-F238E27FC236}">
                      <a16:creationId xmlns:a16="http://schemas.microsoft.com/office/drawing/2014/main" id="{D6C56A3E-9C0B-4A0B-8A54-4C90A066275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0" name="Group 79">
                <a:extLst>
                  <a:ext uri="{FF2B5EF4-FFF2-40B4-BE49-F238E27FC236}">
                    <a16:creationId xmlns:a16="http://schemas.microsoft.com/office/drawing/2014/main" id="{959527EC-E308-4881-ADD9-7EF0FFE877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817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88" name="Curved Connector 191">
                  <a:extLst>
                    <a:ext uri="{FF2B5EF4-FFF2-40B4-BE49-F238E27FC236}">
                      <a16:creationId xmlns:a16="http://schemas.microsoft.com/office/drawing/2014/main" id="{75C2A932-F99A-4FE4-A457-47AD7857C9A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9" name="Curved Connector 192">
                  <a:extLst>
                    <a:ext uri="{FF2B5EF4-FFF2-40B4-BE49-F238E27FC236}">
                      <a16:creationId xmlns:a16="http://schemas.microsoft.com/office/drawing/2014/main" id="{599B7ABC-C37C-4A88-9260-7E69C8D352E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1" name="Group 79">
                <a:extLst>
                  <a:ext uri="{FF2B5EF4-FFF2-40B4-BE49-F238E27FC236}">
                    <a16:creationId xmlns:a16="http://schemas.microsoft.com/office/drawing/2014/main" id="{2D883735-017E-40C1-8FF8-DBCBD1CE64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72013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86" name="Curved Connector 194">
                  <a:extLst>
                    <a:ext uri="{FF2B5EF4-FFF2-40B4-BE49-F238E27FC236}">
                      <a16:creationId xmlns:a16="http://schemas.microsoft.com/office/drawing/2014/main" id="{FD6CE2CE-7162-49D7-BA8E-5CF88D03BA2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7" name="Curved Connector 195">
                  <a:extLst>
                    <a:ext uri="{FF2B5EF4-FFF2-40B4-BE49-F238E27FC236}">
                      <a16:creationId xmlns:a16="http://schemas.microsoft.com/office/drawing/2014/main" id="{BCCECE2C-829A-4E22-BBC0-E455CB68B3A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2" name="Group 79">
                <a:extLst>
                  <a:ext uri="{FF2B5EF4-FFF2-40B4-BE49-F238E27FC236}">
                    <a16:creationId xmlns:a16="http://schemas.microsoft.com/office/drawing/2014/main" id="{7919936D-DDDC-41CD-A320-591F933995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0050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84" name="Curved Connector 194">
                  <a:extLst>
                    <a:ext uri="{FF2B5EF4-FFF2-40B4-BE49-F238E27FC236}">
                      <a16:creationId xmlns:a16="http://schemas.microsoft.com/office/drawing/2014/main" id="{58FFB4FF-7933-43FD-A22F-A7FEF61CB2E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5" name="Curved Connector 195">
                  <a:extLst>
                    <a:ext uri="{FF2B5EF4-FFF2-40B4-BE49-F238E27FC236}">
                      <a16:creationId xmlns:a16="http://schemas.microsoft.com/office/drawing/2014/main" id="{C354DD03-6F9E-403E-B9D3-1DA16ECB82A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3" name="Group 79">
                <a:extLst>
                  <a:ext uri="{FF2B5EF4-FFF2-40B4-BE49-F238E27FC236}">
                    <a16:creationId xmlns:a16="http://schemas.microsoft.com/office/drawing/2014/main" id="{6C749BB9-712B-4AA9-A955-E1172285D8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1708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82" name="Curved Connector 188">
                  <a:extLst>
                    <a:ext uri="{FF2B5EF4-FFF2-40B4-BE49-F238E27FC236}">
                      <a16:creationId xmlns:a16="http://schemas.microsoft.com/office/drawing/2014/main" id="{3E22152F-39CB-406C-B25A-3978D5E716E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3" name="Curved Connector 189">
                  <a:extLst>
                    <a:ext uri="{FF2B5EF4-FFF2-40B4-BE49-F238E27FC236}">
                      <a16:creationId xmlns:a16="http://schemas.microsoft.com/office/drawing/2014/main" id="{97128370-D501-437C-8611-4C5748E4D5D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4" name="Group 79">
                <a:extLst>
                  <a:ext uri="{FF2B5EF4-FFF2-40B4-BE49-F238E27FC236}">
                    <a16:creationId xmlns:a16="http://schemas.microsoft.com/office/drawing/2014/main" id="{BD2598FB-7C88-48DD-8519-FA2713D90D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6155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80" name="Curved Connector 191">
                  <a:extLst>
                    <a:ext uri="{FF2B5EF4-FFF2-40B4-BE49-F238E27FC236}">
                      <a16:creationId xmlns:a16="http://schemas.microsoft.com/office/drawing/2014/main" id="{F9E5338F-0CB1-435A-A5EE-CDE220619F4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1" name="Curved Connector 192">
                  <a:extLst>
                    <a:ext uri="{FF2B5EF4-FFF2-40B4-BE49-F238E27FC236}">
                      <a16:creationId xmlns:a16="http://schemas.microsoft.com/office/drawing/2014/main" id="{9604C3EC-36CF-4323-BCD4-2A1BF2ACA93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5" name="Group 79">
                <a:extLst>
                  <a:ext uri="{FF2B5EF4-FFF2-40B4-BE49-F238E27FC236}">
                    <a16:creationId xmlns:a16="http://schemas.microsoft.com/office/drawing/2014/main" id="{D1278FAF-1421-411E-84AF-C453ECF811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59993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78" name="Curved Connector 194">
                  <a:extLst>
                    <a:ext uri="{FF2B5EF4-FFF2-40B4-BE49-F238E27FC236}">
                      <a16:creationId xmlns:a16="http://schemas.microsoft.com/office/drawing/2014/main" id="{996DB77A-656E-4D67-AA86-699CE568B6F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9" name="Curved Connector 195">
                  <a:extLst>
                    <a:ext uri="{FF2B5EF4-FFF2-40B4-BE49-F238E27FC236}">
                      <a16:creationId xmlns:a16="http://schemas.microsoft.com/office/drawing/2014/main" id="{B99F699F-2F6B-4384-8B05-314DC2303D4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6" name="Group 79">
                <a:extLst>
                  <a:ext uri="{FF2B5EF4-FFF2-40B4-BE49-F238E27FC236}">
                    <a16:creationId xmlns:a16="http://schemas.microsoft.com/office/drawing/2014/main" id="{EB614875-722D-429A-B215-F41A7F284D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88480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76" name="Curved Connector 194">
                  <a:extLst>
                    <a:ext uri="{FF2B5EF4-FFF2-40B4-BE49-F238E27FC236}">
                      <a16:creationId xmlns:a16="http://schemas.microsoft.com/office/drawing/2014/main" id="{F7C0F627-6265-498E-8229-1486B3D7B46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7" name="Curved Connector 195">
                  <a:extLst>
                    <a:ext uri="{FF2B5EF4-FFF2-40B4-BE49-F238E27FC236}">
                      <a16:creationId xmlns:a16="http://schemas.microsoft.com/office/drawing/2014/main" id="{A341A364-2882-4D28-B4F6-20BCD441641C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7" name="Group 79">
                <a:extLst>
                  <a:ext uri="{FF2B5EF4-FFF2-40B4-BE49-F238E27FC236}">
                    <a16:creationId xmlns:a16="http://schemas.microsoft.com/office/drawing/2014/main" id="{A9351C65-0A81-40AC-9DB7-B6C6BCB754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3153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74" name="Curved Connector 188">
                  <a:extLst>
                    <a:ext uri="{FF2B5EF4-FFF2-40B4-BE49-F238E27FC236}">
                      <a16:creationId xmlns:a16="http://schemas.microsoft.com/office/drawing/2014/main" id="{F3769E16-EA88-4031-89E9-93DEEC6747B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5" name="Curved Connector 189">
                  <a:extLst>
                    <a:ext uri="{FF2B5EF4-FFF2-40B4-BE49-F238E27FC236}">
                      <a16:creationId xmlns:a16="http://schemas.microsoft.com/office/drawing/2014/main" id="{B89A1B6C-E393-47B6-ADB6-CE9536D1D34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8" name="Group 79">
                <a:extLst>
                  <a:ext uri="{FF2B5EF4-FFF2-40B4-BE49-F238E27FC236}">
                    <a16:creationId xmlns:a16="http://schemas.microsoft.com/office/drawing/2014/main" id="{158F609E-4589-40F2-B300-E9CDF96EFF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2228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72" name="Curved Connector 191">
                  <a:extLst>
                    <a:ext uri="{FF2B5EF4-FFF2-40B4-BE49-F238E27FC236}">
                      <a16:creationId xmlns:a16="http://schemas.microsoft.com/office/drawing/2014/main" id="{F90192A0-FCAD-48A3-9445-90B956D607D4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3" name="Curved Connector 192">
                  <a:extLst>
                    <a:ext uri="{FF2B5EF4-FFF2-40B4-BE49-F238E27FC236}">
                      <a16:creationId xmlns:a16="http://schemas.microsoft.com/office/drawing/2014/main" id="{E20E0BF8-BD4E-4AFD-A44B-12617776017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9" name="Group 79">
                <a:extLst>
                  <a:ext uri="{FF2B5EF4-FFF2-40B4-BE49-F238E27FC236}">
                    <a16:creationId xmlns:a16="http://schemas.microsoft.com/office/drawing/2014/main" id="{5739014C-8141-41A5-A908-0C5ED90096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36066" y="1633537"/>
                <a:ext cx="114300" cy="381000"/>
                <a:chOff x="457201" y="1600200"/>
                <a:chExt cx="114300" cy="381000"/>
              </a:xfrm>
            </p:grpSpPr>
            <p:cxnSp>
              <p:nvCxnSpPr>
                <p:cNvPr id="670" name="Curved Connector 194">
                  <a:extLst>
                    <a:ext uri="{FF2B5EF4-FFF2-40B4-BE49-F238E27FC236}">
                      <a16:creationId xmlns:a16="http://schemas.microsoft.com/office/drawing/2014/main" id="{C9D845E2-95AD-4A8B-BC36-6F1841E5763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1" name="Curved Connector 195">
                  <a:extLst>
                    <a:ext uri="{FF2B5EF4-FFF2-40B4-BE49-F238E27FC236}">
                      <a16:creationId xmlns:a16="http://schemas.microsoft.com/office/drawing/2014/main" id="{EFE9719A-BBAF-41D4-A068-3E83AF5B1BB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94" name="Group 393">
              <a:extLst>
                <a:ext uri="{FF2B5EF4-FFF2-40B4-BE49-F238E27FC236}">
                  <a16:creationId xmlns:a16="http://schemas.microsoft.com/office/drawing/2014/main" id="{DC6A05F6-044D-4CC1-B774-B64DAE559552}"/>
                </a:ext>
              </a:extLst>
            </p:cNvPr>
            <p:cNvGrpSpPr/>
            <p:nvPr/>
          </p:nvGrpSpPr>
          <p:grpSpPr>
            <a:xfrm>
              <a:off x="253883" y="1128838"/>
              <a:ext cx="2130432" cy="1046982"/>
              <a:chOff x="253883" y="1128838"/>
              <a:chExt cx="2130432" cy="1046982"/>
            </a:xfrm>
          </p:grpSpPr>
          <p:grpSp>
            <p:nvGrpSpPr>
              <p:cNvPr id="468" name="Group 467">
                <a:extLst>
                  <a:ext uri="{FF2B5EF4-FFF2-40B4-BE49-F238E27FC236}">
                    <a16:creationId xmlns:a16="http://schemas.microsoft.com/office/drawing/2014/main" id="{61BDD4F9-BD22-49AD-8294-8DDD88855ABD}"/>
                  </a:ext>
                </a:extLst>
              </p:cNvPr>
              <p:cNvGrpSpPr/>
              <p:nvPr/>
            </p:nvGrpSpPr>
            <p:grpSpPr>
              <a:xfrm>
                <a:off x="2132294" y="1128838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542" name="Group 541">
                  <a:extLst>
                    <a:ext uri="{FF2B5EF4-FFF2-40B4-BE49-F238E27FC236}">
                      <a16:creationId xmlns:a16="http://schemas.microsoft.com/office/drawing/2014/main" id="{C9810917-B36A-4589-81B2-0E4B897E0A58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544" name="Curved Connector 191">
                    <a:extLst>
                      <a:ext uri="{FF2B5EF4-FFF2-40B4-BE49-F238E27FC236}">
                        <a16:creationId xmlns:a16="http://schemas.microsoft.com/office/drawing/2014/main" id="{C06C4D08-A499-4E20-BE11-295F3737F94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5" name="Curved Connector 192">
                    <a:extLst>
                      <a:ext uri="{FF2B5EF4-FFF2-40B4-BE49-F238E27FC236}">
                        <a16:creationId xmlns:a16="http://schemas.microsoft.com/office/drawing/2014/main" id="{E6D98596-D518-4FD0-9A25-6418A19FFB52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43" name="Oval 542">
                  <a:extLst>
                    <a:ext uri="{FF2B5EF4-FFF2-40B4-BE49-F238E27FC236}">
                      <a16:creationId xmlns:a16="http://schemas.microsoft.com/office/drawing/2014/main" id="{A4B7A608-AD3E-4069-B16A-F63204BE2135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69" name="Group 468">
                <a:extLst>
                  <a:ext uri="{FF2B5EF4-FFF2-40B4-BE49-F238E27FC236}">
                    <a16:creationId xmlns:a16="http://schemas.microsoft.com/office/drawing/2014/main" id="{DCF5B76E-625F-42C2-B8F8-D28F2C0C7310}"/>
                  </a:ext>
                </a:extLst>
              </p:cNvPr>
              <p:cNvGrpSpPr/>
              <p:nvPr/>
            </p:nvGrpSpPr>
            <p:grpSpPr>
              <a:xfrm>
                <a:off x="1882466" y="1146594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538" name="Group 537">
                  <a:extLst>
                    <a:ext uri="{FF2B5EF4-FFF2-40B4-BE49-F238E27FC236}">
                      <a16:creationId xmlns:a16="http://schemas.microsoft.com/office/drawing/2014/main" id="{DC25317B-6541-404A-8EA4-D79ED798BEEE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540" name="Curved Connector 191">
                    <a:extLst>
                      <a:ext uri="{FF2B5EF4-FFF2-40B4-BE49-F238E27FC236}">
                        <a16:creationId xmlns:a16="http://schemas.microsoft.com/office/drawing/2014/main" id="{1EC8CC76-5F34-4BB2-A933-0650F075EDBA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1" name="Curved Connector 192">
                    <a:extLst>
                      <a:ext uri="{FF2B5EF4-FFF2-40B4-BE49-F238E27FC236}">
                        <a16:creationId xmlns:a16="http://schemas.microsoft.com/office/drawing/2014/main" id="{3B060E88-65C7-40BD-84DA-FB285060950F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39" name="Oval 538">
                  <a:extLst>
                    <a:ext uri="{FF2B5EF4-FFF2-40B4-BE49-F238E27FC236}">
                      <a16:creationId xmlns:a16="http://schemas.microsoft.com/office/drawing/2014/main" id="{EE9891B0-3E73-422C-9BD2-CBE304EA8362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70" name="Group 469">
                <a:extLst>
                  <a:ext uri="{FF2B5EF4-FFF2-40B4-BE49-F238E27FC236}">
                    <a16:creationId xmlns:a16="http://schemas.microsoft.com/office/drawing/2014/main" id="{98B531C6-5C85-4271-91BB-EA2CCA1D6581}"/>
                  </a:ext>
                </a:extLst>
              </p:cNvPr>
              <p:cNvGrpSpPr/>
              <p:nvPr/>
            </p:nvGrpSpPr>
            <p:grpSpPr>
              <a:xfrm>
                <a:off x="1652838" y="1161615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534" name="Group 533">
                  <a:extLst>
                    <a:ext uri="{FF2B5EF4-FFF2-40B4-BE49-F238E27FC236}">
                      <a16:creationId xmlns:a16="http://schemas.microsoft.com/office/drawing/2014/main" id="{EE3601DA-1646-4915-9CD6-A253047447B1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536" name="Curved Connector 191">
                    <a:extLst>
                      <a:ext uri="{FF2B5EF4-FFF2-40B4-BE49-F238E27FC236}">
                        <a16:creationId xmlns:a16="http://schemas.microsoft.com/office/drawing/2014/main" id="{3F0F66CB-FD5C-4FE9-8CCF-BF062DFA67DA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7" name="Curved Connector 192">
                    <a:extLst>
                      <a:ext uri="{FF2B5EF4-FFF2-40B4-BE49-F238E27FC236}">
                        <a16:creationId xmlns:a16="http://schemas.microsoft.com/office/drawing/2014/main" id="{D8F215C5-F45C-4B1B-A8F9-4505A66F01B3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35" name="Oval 534">
                  <a:extLst>
                    <a:ext uri="{FF2B5EF4-FFF2-40B4-BE49-F238E27FC236}">
                      <a16:creationId xmlns:a16="http://schemas.microsoft.com/office/drawing/2014/main" id="{DE4376EA-6315-45A2-A9FC-D0E89E79DC3F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71" name="Group 470">
                <a:extLst>
                  <a:ext uri="{FF2B5EF4-FFF2-40B4-BE49-F238E27FC236}">
                    <a16:creationId xmlns:a16="http://schemas.microsoft.com/office/drawing/2014/main" id="{5F6A2A57-B161-49D8-A6B2-A13153F49B98}"/>
                  </a:ext>
                </a:extLst>
              </p:cNvPr>
              <p:cNvGrpSpPr/>
              <p:nvPr/>
            </p:nvGrpSpPr>
            <p:grpSpPr>
              <a:xfrm>
                <a:off x="1406270" y="1189251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530" name="Group 529">
                  <a:extLst>
                    <a:ext uri="{FF2B5EF4-FFF2-40B4-BE49-F238E27FC236}">
                      <a16:creationId xmlns:a16="http://schemas.microsoft.com/office/drawing/2014/main" id="{5C4EA000-287C-47E9-99E0-90CD70C9E948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532" name="Curved Connector 191">
                    <a:extLst>
                      <a:ext uri="{FF2B5EF4-FFF2-40B4-BE49-F238E27FC236}">
                        <a16:creationId xmlns:a16="http://schemas.microsoft.com/office/drawing/2014/main" id="{BE984F97-0D48-4589-A599-FEEC9B93E4EE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Curved Connector 192">
                    <a:extLst>
                      <a:ext uri="{FF2B5EF4-FFF2-40B4-BE49-F238E27FC236}">
                        <a16:creationId xmlns:a16="http://schemas.microsoft.com/office/drawing/2014/main" id="{B45D0BEB-15F4-4A7E-8996-F4A5453F81F8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31" name="Oval 530">
                  <a:extLst>
                    <a:ext uri="{FF2B5EF4-FFF2-40B4-BE49-F238E27FC236}">
                      <a16:creationId xmlns:a16="http://schemas.microsoft.com/office/drawing/2014/main" id="{BAC49B84-850D-4104-8FE7-A012EF8189E7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72" name="Group 471">
                <a:extLst>
                  <a:ext uri="{FF2B5EF4-FFF2-40B4-BE49-F238E27FC236}">
                    <a16:creationId xmlns:a16="http://schemas.microsoft.com/office/drawing/2014/main" id="{23B3C72F-873C-46F1-95AD-EDD60F6E574D}"/>
                  </a:ext>
                </a:extLst>
              </p:cNvPr>
              <p:cNvGrpSpPr/>
              <p:nvPr/>
            </p:nvGrpSpPr>
            <p:grpSpPr>
              <a:xfrm>
                <a:off x="1158841" y="122823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526" name="Group 525">
                  <a:extLst>
                    <a:ext uri="{FF2B5EF4-FFF2-40B4-BE49-F238E27FC236}">
                      <a16:creationId xmlns:a16="http://schemas.microsoft.com/office/drawing/2014/main" id="{65887DE1-C758-4C50-84A7-8B3DEAC8CDFF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528" name="Curved Connector 191">
                    <a:extLst>
                      <a:ext uri="{FF2B5EF4-FFF2-40B4-BE49-F238E27FC236}">
                        <a16:creationId xmlns:a16="http://schemas.microsoft.com/office/drawing/2014/main" id="{F3F4FF45-BE61-4EDB-A930-2B6D9BBACD9D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9" name="Curved Connector 192">
                    <a:extLst>
                      <a:ext uri="{FF2B5EF4-FFF2-40B4-BE49-F238E27FC236}">
                        <a16:creationId xmlns:a16="http://schemas.microsoft.com/office/drawing/2014/main" id="{8A337816-3CF6-4894-B6A1-3491C01DA748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27" name="Oval 526">
                  <a:extLst>
                    <a:ext uri="{FF2B5EF4-FFF2-40B4-BE49-F238E27FC236}">
                      <a16:creationId xmlns:a16="http://schemas.microsoft.com/office/drawing/2014/main" id="{A627B613-F29D-4DA6-97FF-A92325E6AA25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73" name="Group 472">
                <a:extLst>
                  <a:ext uri="{FF2B5EF4-FFF2-40B4-BE49-F238E27FC236}">
                    <a16:creationId xmlns:a16="http://schemas.microsoft.com/office/drawing/2014/main" id="{BEE47428-1116-4DF7-A71D-8919D70BCC0B}"/>
                  </a:ext>
                </a:extLst>
              </p:cNvPr>
              <p:cNvGrpSpPr/>
              <p:nvPr/>
            </p:nvGrpSpPr>
            <p:grpSpPr>
              <a:xfrm>
                <a:off x="920590" y="124946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522" name="Group 521">
                  <a:extLst>
                    <a:ext uri="{FF2B5EF4-FFF2-40B4-BE49-F238E27FC236}">
                      <a16:creationId xmlns:a16="http://schemas.microsoft.com/office/drawing/2014/main" id="{7E1D7648-622D-4D72-9475-ED17F1018797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524" name="Curved Connector 191">
                    <a:extLst>
                      <a:ext uri="{FF2B5EF4-FFF2-40B4-BE49-F238E27FC236}">
                        <a16:creationId xmlns:a16="http://schemas.microsoft.com/office/drawing/2014/main" id="{1B50369A-E676-451F-8016-D58C61CD012F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5" name="Curved Connector 192">
                    <a:extLst>
                      <a:ext uri="{FF2B5EF4-FFF2-40B4-BE49-F238E27FC236}">
                        <a16:creationId xmlns:a16="http://schemas.microsoft.com/office/drawing/2014/main" id="{22B85C6B-1D1E-4B14-A6F4-11D3C7D1F6D9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23" name="Oval 522">
                  <a:extLst>
                    <a:ext uri="{FF2B5EF4-FFF2-40B4-BE49-F238E27FC236}">
                      <a16:creationId xmlns:a16="http://schemas.microsoft.com/office/drawing/2014/main" id="{B63B3E30-0B98-4ED2-8477-A7238C986792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74" name="Group 473">
                <a:extLst>
                  <a:ext uri="{FF2B5EF4-FFF2-40B4-BE49-F238E27FC236}">
                    <a16:creationId xmlns:a16="http://schemas.microsoft.com/office/drawing/2014/main" id="{14A2FD1E-C1AF-42E1-A522-B01745400664}"/>
                  </a:ext>
                </a:extLst>
              </p:cNvPr>
              <p:cNvGrpSpPr/>
              <p:nvPr/>
            </p:nvGrpSpPr>
            <p:grpSpPr>
              <a:xfrm>
                <a:off x="699661" y="1297199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518" name="Group 517">
                  <a:extLst>
                    <a:ext uri="{FF2B5EF4-FFF2-40B4-BE49-F238E27FC236}">
                      <a16:creationId xmlns:a16="http://schemas.microsoft.com/office/drawing/2014/main" id="{D6BD47B0-9612-405A-9CEB-51047926FF97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520" name="Curved Connector 191">
                    <a:extLst>
                      <a:ext uri="{FF2B5EF4-FFF2-40B4-BE49-F238E27FC236}">
                        <a16:creationId xmlns:a16="http://schemas.microsoft.com/office/drawing/2014/main" id="{54273D8D-F00C-441D-B425-BAAB52273492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1" name="Curved Connector 192">
                    <a:extLst>
                      <a:ext uri="{FF2B5EF4-FFF2-40B4-BE49-F238E27FC236}">
                        <a16:creationId xmlns:a16="http://schemas.microsoft.com/office/drawing/2014/main" id="{A875EFE6-2B91-4BF7-A65B-FA655A858EA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19" name="Oval 518">
                  <a:extLst>
                    <a:ext uri="{FF2B5EF4-FFF2-40B4-BE49-F238E27FC236}">
                      <a16:creationId xmlns:a16="http://schemas.microsoft.com/office/drawing/2014/main" id="{0EBF61C2-FF9F-4D5B-B868-D2123252898E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75" name="Group 474">
                <a:extLst>
                  <a:ext uri="{FF2B5EF4-FFF2-40B4-BE49-F238E27FC236}">
                    <a16:creationId xmlns:a16="http://schemas.microsoft.com/office/drawing/2014/main" id="{833BDAB5-FF0E-4281-8EEE-228A94034BD1}"/>
                  </a:ext>
                </a:extLst>
              </p:cNvPr>
              <p:cNvGrpSpPr/>
              <p:nvPr/>
            </p:nvGrpSpPr>
            <p:grpSpPr>
              <a:xfrm>
                <a:off x="480554" y="135466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514" name="Group 513">
                  <a:extLst>
                    <a:ext uri="{FF2B5EF4-FFF2-40B4-BE49-F238E27FC236}">
                      <a16:creationId xmlns:a16="http://schemas.microsoft.com/office/drawing/2014/main" id="{1F61A3CF-B3EE-4BA2-BBBF-D98AA76DC507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516" name="Curved Connector 191">
                    <a:extLst>
                      <a:ext uri="{FF2B5EF4-FFF2-40B4-BE49-F238E27FC236}">
                        <a16:creationId xmlns:a16="http://schemas.microsoft.com/office/drawing/2014/main" id="{99F349AD-F0A6-4212-9DE5-C647C80720EF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7" name="Curved Connector 192">
                    <a:extLst>
                      <a:ext uri="{FF2B5EF4-FFF2-40B4-BE49-F238E27FC236}">
                        <a16:creationId xmlns:a16="http://schemas.microsoft.com/office/drawing/2014/main" id="{DF6ACCB3-789A-4C58-BD0C-805343A68EA5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15" name="Oval 514">
                  <a:extLst>
                    <a:ext uri="{FF2B5EF4-FFF2-40B4-BE49-F238E27FC236}">
                      <a16:creationId xmlns:a16="http://schemas.microsoft.com/office/drawing/2014/main" id="{C0F73E41-BD36-43A7-A06D-54621BFEFF59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76" name="Group 475">
                <a:extLst>
                  <a:ext uri="{FF2B5EF4-FFF2-40B4-BE49-F238E27FC236}">
                    <a16:creationId xmlns:a16="http://schemas.microsoft.com/office/drawing/2014/main" id="{60AEA54D-4BBB-4FFD-982F-DE1BDDFBE9F5}"/>
                  </a:ext>
                </a:extLst>
              </p:cNvPr>
              <p:cNvGrpSpPr/>
              <p:nvPr/>
            </p:nvGrpSpPr>
            <p:grpSpPr>
              <a:xfrm>
                <a:off x="286332" y="1421363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510" name="Group 509">
                  <a:extLst>
                    <a:ext uri="{FF2B5EF4-FFF2-40B4-BE49-F238E27FC236}">
                      <a16:creationId xmlns:a16="http://schemas.microsoft.com/office/drawing/2014/main" id="{1FC40E23-5F1C-4EA7-8809-14579F910068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512" name="Curved Connector 191">
                    <a:extLst>
                      <a:ext uri="{FF2B5EF4-FFF2-40B4-BE49-F238E27FC236}">
                        <a16:creationId xmlns:a16="http://schemas.microsoft.com/office/drawing/2014/main" id="{C580D120-D904-4681-A87C-88E04D3B56CA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3" name="Curved Connector 192">
                    <a:extLst>
                      <a:ext uri="{FF2B5EF4-FFF2-40B4-BE49-F238E27FC236}">
                        <a16:creationId xmlns:a16="http://schemas.microsoft.com/office/drawing/2014/main" id="{C37FA120-81BE-45E1-92B9-EFCE0AD1AD88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11" name="Oval 510">
                  <a:extLst>
                    <a:ext uri="{FF2B5EF4-FFF2-40B4-BE49-F238E27FC236}">
                      <a16:creationId xmlns:a16="http://schemas.microsoft.com/office/drawing/2014/main" id="{5C96B599-14B3-4CB1-B4B7-2D6C1DA17829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77" name="Group 476">
                <a:extLst>
                  <a:ext uri="{FF2B5EF4-FFF2-40B4-BE49-F238E27FC236}">
                    <a16:creationId xmlns:a16="http://schemas.microsoft.com/office/drawing/2014/main" id="{00F2CE6E-6BB1-40BC-8C5E-5092119E10F3}"/>
                  </a:ext>
                </a:extLst>
              </p:cNvPr>
              <p:cNvGrpSpPr/>
              <p:nvPr/>
            </p:nvGrpSpPr>
            <p:grpSpPr>
              <a:xfrm>
                <a:off x="2142058" y="1414045"/>
                <a:ext cx="242257" cy="397325"/>
                <a:chOff x="3986210" y="2370276"/>
                <a:chExt cx="242257" cy="397325"/>
              </a:xfrm>
            </p:grpSpPr>
            <p:sp>
              <p:nvSpPr>
                <p:cNvPr id="507" name="Oval 506">
                  <a:extLst>
                    <a:ext uri="{FF2B5EF4-FFF2-40B4-BE49-F238E27FC236}">
                      <a16:creationId xmlns:a16="http://schemas.microsoft.com/office/drawing/2014/main" id="{99A6F606-582A-49A0-86C2-865A5D64A914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508" name="Curved Connector 191">
                  <a:extLst>
                    <a:ext uri="{FF2B5EF4-FFF2-40B4-BE49-F238E27FC236}">
                      <a16:creationId xmlns:a16="http://schemas.microsoft.com/office/drawing/2014/main" id="{8AF07A7E-164F-4926-80EF-01E9A388BE8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9" name="Curved Connector 192">
                  <a:extLst>
                    <a:ext uri="{FF2B5EF4-FFF2-40B4-BE49-F238E27FC236}">
                      <a16:creationId xmlns:a16="http://schemas.microsoft.com/office/drawing/2014/main" id="{779E659D-125A-4F85-93BA-93EAB169BFEB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8" name="Group 477">
                <a:extLst>
                  <a:ext uri="{FF2B5EF4-FFF2-40B4-BE49-F238E27FC236}">
                    <a16:creationId xmlns:a16="http://schemas.microsoft.com/office/drawing/2014/main" id="{3635B945-5950-443D-B36E-8BF5FA0CCF90}"/>
                  </a:ext>
                </a:extLst>
              </p:cNvPr>
              <p:cNvGrpSpPr/>
              <p:nvPr/>
            </p:nvGrpSpPr>
            <p:grpSpPr>
              <a:xfrm>
                <a:off x="1904116" y="1467816"/>
                <a:ext cx="242257" cy="397325"/>
                <a:chOff x="3986210" y="2370276"/>
                <a:chExt cx="242257" cy="397325"/>
              </a:xfrm>
            </p:grpSpPr>
            <p:sp>
              <p:nvSpPr>
                <p:cNvPr id="504" name="Oval 503">
                  <a:extLst>
                    <a:ext uri="{FF2B5EF4-FFF2-40B4-BE49-F238E27FC236}">
                      <a16:creationId xmlns:a16="http://schemas.microsoft.com/office/drawing/2014/main" id="{E458BB6F-A888-4CFE-BA26-A74487C99C88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505" name="Curved Connector 191">
                  <a:extLst>
                    <a:ext uri="{FF2B5EF4-FFF2-40B4-BE49-F238E27FC236}">
                      <a16:creationId xmlns:a16="http://schemas.microsoft.com/office/drawing/2014/main" id="{95E67D3B-04CE-40D1-B8E5-2848F8879FF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6" name="Curved Connector 192">
                  <a:extLst>
                    <a:ext uri="{FF2B5EF4-FFF2-40B4-BE49-F238E27FC236}">
                      <a16:creationId xmlns:a16="http://schemas.microsoft.com/office/drawing/2014/main" id="{C95E1953-F38B-4ADA-9075-83D23EFF6B1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9" name="Group 478">
                <a:extLst>
                  <a:ext uri="{FF2B5EF4-FFF2-40B4-BE49-F238E27FC236}">
                    <a16:creationId xmlns:a16="http://schemas.microsoft.com/office/drawing/2014/main" id="{225C46AC-E6BB-46A0-8682-9E0F8E61AE2A}"/>
                  </a:ext>
                </a:extLst>
              </p:cNvPr>
              <p:cNvGrpSpPr/>
              <p:nvPr/>
            </p:nvGrpSpPr>
            <p:grpSpPr>
              <a:xfrm>
                <a:off x="1657441" y="1482959"/>
                <a:ext cx="242257" cy="397325"/>
                <a:chOff x="3986210" y="2370276"/>
                <a:chExt cx="242257" cy="397325"/>
              </a:xfrm>
            </p:grpSpPr>
            <p:sp>
              <p:nvSpPr>
                <p:cNvPr id="501" name="Oval 500">
                  <a:extLst>
                    <a:ext uri="{FF2B5EF4-FFF2-40B4-BE49-F238E27FC236}">
                      <a16:creationId xmlns:a16="http://schemas.microsoft.com/office/drawing/2014/main" id="{02667799-363E-4144-BCEA-DC887D75B1EC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502" name="Curved Connector 191">
                  <a:extLst>
                    <a:ext uri="{FF2B5EF4-FFF2-40B4-BE49-F238E27FC236}">
                      <a16:creationId xmlns:a16="http://schemas.microsoft.com/office/drawing/2014/main" id="{2AEA40E4-1E56-4D86-8239-EE7245AE0CE6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3" name="Curved Connector 192">
                  <a:extLst>
                    <a:ext uri="{FF2B5EF4-FFF2-40B4-BE49-F238E27FC236}">
                      <a16:creationId xmlns:a16="http://schemas.microsoft.com/office/drawing/2014/main" id="{7A3156E3-315B-4B72-916F-01907175BB2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0" name="Group 479">
                <a:extLst>
                  <a:ext uri="{FF2B5EF4-FFF2-40B4-BE49-F238E27FC236}">
                    <a16:creationId xmlns:a16="http://schemas.microsoft.com/office/drawing/2014/main" id="{5D3C668D-4DE1-416A-9511-6F07355CE72D}"/>
                  </a:ext>
                </a:extLst>
              </p:cNvPr>
              <p:cNvGrpSpPr/>
              <p:nvPr/>
            </p:nvGrpSpPr>
            <p:grpSpPr>
              <a:xfrm>
                <a:off x="1422105" y="1506543"/>
                <a:ext cx="242257" cy="397325"/>
                <a:chOff x="3986210" y="2370276"/>
                <a:chExt cx="242257" cy="397325"/>
              </a:xfrm>
            </p:grpSpPr>
            <p:sp>
              <p:nvSpPr>
                <p:cNvPr id="498" name="Oval 497">
                  <a:extLst>
                    <a:ext uri="{FF2B5EF4-FFF2-40B4-BE49-F238E27FC236}">
                      <a16:creationId xmlns:a16="http://schemas.microsoft.com/office/drawing/2014/main" id="{68DD374A-8F95-49BF-AD3E-6B72BDAF1C23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99" name="Curved Connector 191">
                  <a:extLst>
                    <a:ext uri="{FF2B5EF4-FFF2-40B4-BE49-F238E27FC236}">
                      <a16:creationId xmlns:a16="http://schemas.microsoft.com/office/drawing/2014/main" id="{F8A242BF-F8C4-461A-8C12-62DD7120233E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0" name="Curved Connector 192">
                  <a:extLst>
                    <a:ext uri="{FF2B5EF4-FFF2-40B4-BE49-F238E27FC236}">
                      <a16:creationId xmlns:a16="http://schemas.microsoft.com/office/drawing/2014/main" id="{28F822F3-D7F4-4B97-88E9-4F8F4C7157B6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1" name="Group 480">
                <a:extLst>
                  <a:ext uri="{FF2B5EF4-FFF2-40B4-BE49-F238E27FC236}">
                    <a16:creationId xmlns:a16="http://schemas.microsoft.com/office/drawing/2014/main" id="{9064C53C-3B75-4064-8562-3EF42A8BEF0F}"/>
                  </a:ext>
                </a:extLst>
              </p:cNvPr>
              <p:cNvGrpSpPr/>
              <p:nvPr/>
            </p:nvGrpSpPr>
            <p:grpSpPr>
              <a:xfrm>
                <a:off x="1166577" y="1536899"/>
                <a:ext cx="242257" cy="397325"/>
                <a:chOff x="3986210" y="2370276"/>
                <a:chExt cx="242257" cy="397325"/>
              </a:xfrm>
            </p:grpSpPr>
            <p:sp>
              <p:nvSpPr>
                <p:cNvPr id="495" name="Oval 494">
                  <a:extLst>
                    <a:ext uri="{FF2B5EF4-FFF2-40B4-BE49-F238E27FC236}">
                      <a16:creationId xmlns:a16="http://schemas.microsoft.com/office/drawing/2014/main" id="{00C58732-7FD5-4C3A-9FAF-603D310F77B7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96" name="Curved Connector 191">
                  <a:extLst>
                    <a:ext uri="{FF2B5EF4-FFF2-40B4-BE49-F238E27FC236}">
                      <a16:creationId xmlns:a16="http://schemas.microsoft.com/office/drawing/2014/main" id="{02FC89A4-CCC1-4DF4-B00C-D69457944DA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7" name="Curved Connector 192">
                  <a:extLst>
                    <a:ext uri="{FF2B5EF4-FFF2-40B4-BE49-F238E27FC236}">
                      <a16:creationId xmlns:a16="http://schemas.microsoft.com/office/drawing/2014/main" id="{20666C6D-F917-498F-9CA4-721A14914D6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2" name="Group 481">
                <a:extLst>
                  <a:ext uri="{FF2B5EF4-FFF2-40B4-BE49-F238E27FC236}">
                    <a16:creationId xmlns:a16="http://schemas.microsoft.com/office/drawing/2014/main" id="{9B2F00E7-F2B0-4AE9-B55F-3B603C5E9FB0}"/>
                  </a:ext>
                </a:extLst>
              </p:cNvPr>
              <p:cNvGrpSpPr/>
              <p:nvPr/>
            </p:nvGrpSpPr>
            <p:grpSpPr>
              <a:xfrm>
                <a:off x="927658" y="1588206"/>
                <a:ext cx="242257" cy="397325"/>
                <a:chOff x="3986210" y="2370276"/>
                <a:chExt cx="242257" cy="397325"/>
              </a:xfrm>
            </p:grpSpPr>
            <p:sp>
              <p:nvSpPr>
                <p:cNvPr id="492" name="Oval 491">
                  <a:extLst>
                    <a:ext uri="{FF2B5EF4-FFF2-40B4-BE49-F238E27FC236}">
                      <a16:creationId xmlns:a16="http://schemas.microsoft.com/office/drawing/2014/main" id="{32818A75-5790-42AC-BF58-8571D1A67602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93" name="Curved Connector 191">
                  <a:extLst>
                    <a:ext uri="{FF2B5EF4-FFF2-40B4-BE49-F238E27FC236}">
                      <a16:creationId xmlns:a16="http://schemas.microsoft.com/office/drawing/2014/main" id="{B6583ACE-2D62-4659-A20E-E0853C5CA45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4" name="Curved Connector 192">
                  <a:extLst>
                    <a:ext uri="{FF2B5EF4-FFF2-40B4-BE49-F238E27FC236}">
                      <a16:creationId xmlns:a16="http://schemas.microsoft.com/office/drawing/2014/main" id="{5F6D4AC4-AB66-4406-9E85-FD7E40CFB7F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3" name="Oval 482">
                <a:extLst>
                  <a:ext uri="{FF2B5EF4-FFF2-40B4-BE49-F238E27FC236}">
                    <a16:creationId xmlns:a16="http://schemas.microsoft.com/office/drawing/2014/main" id="{15C6F438-3B25-4D7A-8361-23A4052A88BF}"/>
                  </a:ext>
                </a:extLst>
              </p:cNvPr>
              <p:cNvSpPr/>
              <p:nvPr/>
            </p:nvSpPr>
            <p:spPr bwMode="auto">
              <a:xfrm>
                <a:off x="253883" y="2026823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484" name="Group 483">
                <a:extLst>
                  <a:ext uri="{FF2B5EF4-FFF2-40B4-BE49-F238E27FC236}">
                    <a16:creationId xmlns:a16="http://schemas.microsoft.com/office/drawing/2014/main" id="{7D1C761A-C281-489A-9B6B-92B9F2136B83}"/>
                  </a:ext>
                </a:extLst>
              </p:cNvPr>
              <p:cNvGrpSpPr/>
              <p:nvPr/>
            </p:nvGrpSpPr>
            <p:grpSpPr>
              <a:xfrm>
                <a:off x="698952" y="1657918"/>
                <a:ext cx="242257" cy="397325"/>
                <a:chOff x="3986210" y="2370276"/>
                <a:chExt cx="242257" cy="397325"/>
              </a:xfrm>
            </p:grpSpPr>
            <p:sp>
              <p:nvSpPr>
                <p:cNvPr id="489" name="Oval 488">
                  <a:extLst>
                    <a:ext uri="{FF2B5EF4-FFF2-40B4-BE49-F238E27FC236}">
                      <a16:creationId xmlns:a16="http://schemas.microsoft.com/office/drawing/2014/main" id="{5DE63B2A-BDA2-4FAD-91F3-2559ED5B7A56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90" name="Curved Connector 191">
                  <a:extLst>
                    <a:ext uri="{FF2B5EF4-FFF2-40B4-BE49-F238E27FC236}">
                      <a16:creationId xmlns:a16="http://schemas.microsoft.com/office/drawing/2014/main" id="{29A5428C-5270-434D-92A6-D26F1FD3E9D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1" name="Curved Connector 192">
                  <a:extLst>
                    <a:ext uri="{FF2B5EF4-FFF2-40B4-BE49-F238E27FC236}">
                      <a16:creationId xmlns:a16="http://schemas.microsoft.com/office/drawing/2014/main" id="{A1ABB684-7F9D-486C-84D0-B528C152AAF9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5" name="Group 484">
                <a:extLst>
                  <a:ext uri="{FF2B5EF4-FFF2-40B4-BE49-F238E27FC236}">
                    <a16:creationId xmlns:a16="http://schemas.microsoft.com/office/drawing/2014/main" id="{91581D1C-AD98-4BFD-8EAB-F42F3AD84DB6}"/>
                  </a:ext>
                </a:extLst>
              </p:cNvPr>
              <p:cNvGrpSpPr/>
              <p:nvPr/>
            </p:nvGrpSpPr>
            <p:grpSpPr>
              <a:xfrm>
                <a:off x="477356" y="1728830"/>
                <a:ext cx="242257" cy="397325"/>
                <a:chOff x="3986210" y="2370276"/>
                <a:chExt cx="242257" cy="397325"/>
              </a:xfrm>
            </p:grpSpPr>
            <p:sp>
              <p:nvSpPr>
                <p:cNvPr id="486" name="Oval 485">
                  <a:extLst>
                    <a:ext uri="{FF2B5EF4-FFF2-40B4-BE49-F238E27FC236}">
                      <a16:creationId xmlns:a16="http://schemas.microsoft.com/office/drawing/2014/main" id="{55652EF7-FA42-4114-B0F3-86189D6B6748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87" name="Curved Connector 191">
                  <a:extLst>
                    <a:ext uri="{FF2B5EF4-FFF2-40B4-BE49-F238E27FC236}">
                      <a16:creationId xmlns:a16="http://schemas.microsoft.com/office/drawing/2014/main" id="{1EEDAB15-F2FF-4130-8503-F10E0A25366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8" name="Curved Connector 192">
                  <a:extLst>
                    <a:ext uri="{FF2B5EF4-FFF2-40B4-BE49-F238E27FC236}">
                      <a16:creationId xmlns:a16="http://schemas.microsoft.com/office/drawing/2014/main" id="{6F1DF70D-DF8F-4F19-996E-80DD73A8FA9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95" name="Group 394">
              <a:extLst>
                <a:ext uri="{FF2B5EF4-FFF2-40B4-BE49-F238E27FC236}">
                  <a16:creationId xmlns:a16="http://schemas.microsoft.com/office/drawing/2014/main" id="{3BAA2426-D032-4BC4-AD66-77AD5AEA1622}"/>
                </a:ext>
              </a:extLst>
            </p:cNvPr>
            <p:cNvGrpSpPr/>
            <p:nvPr/>
          </p:nvGrpSpPr>
          <p:grpSpPr>
            <a:xfrm>
              <a:off x="9908333" y="1141182"/>
              <a:ext cx="1930061" cy="828183"/>
              <a:chOff x="9908333" y="1141182"/>
              <a:chExt cx="1930061" cy="828183"/>
            </a:xfrm>
          </p:grpSpPr>
          <p:grpSp>
            <p:nvGrpSpPr>
              <p:cNvPr id="396" name="Group 395">
                <a:extLst>
                  <a:ext uri="{FF2B5EF4-FFF2-40B4-BE49-F238E27FC236}">
                    <a16:creationId xmlns:a16="http://schemas.microsoft.com/office/drawing/2014/main" id="{0DD8E6CB-7E79-4B4C-AC90-C89D81328825}"/>
                  </a:ext>
                </a:extLst>
              </p:cNvPr>
              <p:cNvGrpSpPr/>
              <p:nvPr/>
            </p:nvGrpSpPr>
            <p:grpSpPr>
              <a:xfrm>
                <a:off x="9917204" y="1395790"/>
                <a:ext cx="242257" cy="397325"/>
                <a:chOff x="3986210" y="2370276"/>
                <a:chExt cx="242257" cy="397325"/>
              </a:xfrm>
            </p:grpSpPr>
            <p:sp>
              <p:nvSpPr>
                <p:cNvPr id="465" name="Oval 464">
                  <a:extLst>
                    <a:ext uri="{FF2B5EF4-FFF2-40B4-BE49-F238E27FC236}">
                      <a16:creationId xmlns:a16="http://schemas.microsoft.com/office/drawing/2014/main" id="{3989C259-9A4B-4335-BCB1-EB41359823E9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66" name="Curved Connector 191">
                  <a:extLst>
                    <a:ext uri="{FF2B5EF4-FFF2-40B4-BE49-F238E27FC236}">
                      <a16:creationId xmlns:a16="http://schemas.microsoft.com/office/drawing/2014/main" id="{EFD8A1A2-AC6B-4F1F-BD1E-AEABAC94787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7" name="Curved Connector 192">
                  <a:extLst>
                    <a:ext uri="{FF2B5EF4-FFF2-40B4-BE49-F238E27FC236}">
                      <a16:creationId xmlns:a16="http://schemas.microsoft.com/office/drawing/2014/main" id="{364F1AC3-4615-4548-B4A0-67565BF61116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7" name="Group 396">
                <a:extLst>
                  <a:ext uri="{FF2B5EF4-FFF2-40B4-BE49-F238E27FC236}">
                    <a16:creationId xmlns:a16="http://schemas.microsoft.com/office/drawing/2014/main" id="{8E38C138-743D-406A-A58D-23C6E2E95E15}"/>
                  </a:ext>
                </a:extLst>
              </p:cNvPr>
              <p:cNvGrpSpPr/>
              <p:nvPr/>
            </p:nvGrpSpPr>
            <p:grpSpPr>
              <a:xfrm>
                <a:off x="9908333" y="1141182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461" name="Group 460">
                  <a:extLst>
                    <a:ext uri="{FF2B5EF4-FFF2-40B4-BE49-F238E27FC236}">
                      <a16:creationId xmlns:a16="http://schemas.microsoft.com/office/drawing/2014/main" id="{45846E50-07C2-4CD6-BF1F-BF14E137BFD4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463" name="Curved Connector 191">
                    <a:extLst>
                      <a:ext uri="{FF2B5EF4-FFF2-40B4-BE49-F238E27FC236}">
                        <a16:creationId xmlns:a16="http://schemas.microsoft.com/office/drawing/2014/main" id="{583555CF-B6EC-4114-9BBF-88F3BDBCFAE9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4" name="Curved Connector 192">
                    <a:extLst>
                      <a:ext uri="{FF2B5EF4-FFF2-40B4-BE49-F238E27FC236}">
                        <a16:creationId xmlns:a16="http://schemas.microsoft.com/office/drawing/2014/main" id="{38756326-C7A4-41AB-A471-82CE12DCBA59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2" name="Oval 461">
                  <a:extLst>
                    <a:ext uri="{FF2B5EF4-FFF2-40B4-BE49-F238E27FC236}">
                      <a16:creationId xmlns:a16="http://schemas.microsoft.com/office/drawing/2014/main" id="{CE05DDC2-3E61-4DEE-AF5D-3C10486A48AE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98" name="Group 397">
                <a:extLst>
                  <a:ext uri="{FF2B5EF4-FFF2-40B4-BE49-F238E27FC236}">
                    <a16:creationId xmlns:a16="http://schemas.microsoft.com/office/drawing/2014/main" id="{3750393E-9CD4-4893-979B-C2B2844B3B97}"/>
                  </a:ext>
                </a:extLst>
              </p:cNvPr>
              <p:cNvGrpSpPr/>
              <p:nvPr/>
            </p:nvGrpSpPr>
            <p:grpSpPr>
              <a:xfrm>
                <a:off x="10157879" y="1141182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457" name="Group 456">
                  <a:extLst>
                    <a:ext uri="{FF2B5EF4-FFF2-40B4-BE49-F238E27FC236}">
                      <a16:creationId xmlns:a16="http://schemas.microsoft.com/office/drawing/2014/main" id="{1E1CCB1F-5176-4F2A-A1AE-C7A4A453D38D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459" name="Curved Connector 191">
                    <a:extLst>
                      <a:ext uri="{FF2B5EF4-FFF2-40B4-BE49-F238E27FC236}">
                        <a16:creationId xmlns:a16="http://schemas.microsoft.com/office/drawing/2014/main" id="{6FBEBCCD-415D-4441-A362-E284E0C2E26F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0" name="Curved Connector 192">
                    <a:extLst>
                      <a:ext uri="{FF2B5EF4-FFF2-40B4-BE49-F238E27FC236}">
                        <a16:creationId xmlns:a16="http://schemas.microsoft.com/office/drawing/2014/main" id="{53871017-51BA-4BE9-9267-21670E356D93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8" name="Oval 457">
                  <a:extLst>
                    <a:ext uri="{FF2B5EF4-FFF2-40B4-BE49-F238E27FC236}">
                      <a16:creationId xmlns:a16="http://schemas.microsoft.com/office/drawing/2014/main" id="{EC71DF8B-408B-43BC-B1FB-8C28AC03E87D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99" name="Group 398">
                <a:extLst>
                  <a:ext uri="{FF2B5EF4-FFF2-40B4-BE49-F238E27FC236}">
                    <a16:creationId xmlns:a16="http://schemas.microsoft.com/office/drawing/2014/main" id="{3C93E8CD-BD5F-4DAC-B515-C1C501FAAC4E}"/>
                  </a:ext>
                </a:extLst>
              </p:cNvPr>
              <p:cNvGrpSpPr/>
              <p:nvPr/>
            </p:nvGrpSpPr>
            <p:grpSpPr>
              <a:xfrm>
                <a:off x="10407425" y="1152244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453" name="Group 452">
                  <a:extLst>
                    <a:ext uri="{FF2B5EF4-FFF2-40B4-BE49-F238E27FC236}">
                      <a16:creationId xmlns:a16="http://schemas.microsoft.com/office/drawing/2014/main" id="{C412172E-BDCD-4BEE-A6CC-1DFBD51ED4D4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455" name="Curved Connector 191">
                    <a:extLst>
                      <a:ext uri="{FF2B5EF4-FFF2-40B4-BE49-F238E27FC236}">
                        <a16:creationId xmlns:a16="http://schemas.microsoft.com/office/drawing/2014/main" id="{21074125-CD06-4D34-BCE2-605B2037EF28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6" name="Curved Connector 192">
                    <a:extLst>
                      <a:ext uri="{FF2B5EF4-FFF2-40B4-BE49-F238E27FC236}">
                        <a16:creationId xmlns:a16="http://schemas.microsoft.com/office/drawing/2014/main" id="{44E10593-45D2-476A-A1A2-AFA97B95E9D3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4" name="Oval 453">
                  <a:extLst>
                    <a:ext uri="{FF2B5EF4-FFF2-40B4-BE49-F238E27FC236}">
                      <a16:creationId xmlns:a16="http://schemas.microsoft.com/office/drawing/2014/main" id="{2F759ED1-0DD7-415A-A1B9-23F8C1C6794B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00" name="Group 399">
                <a:extLst>
                  <a:ext uri="{FF2B5EF4-FFF2-40B4-BE49-F238E27FC236}">
                    <a16:creationId xmlns:a16="http://schemas.microsoft.com/office/drawing/2014/main" id="{15FB0E2B-4310-4EC8-A2B1-D36E18C21305}"/>
                  </a:ext>
                </a:extLst>
              </p:cNvPr>
              <p:cNvGrpSpPr/>
              <p:nvPr/>
            </p:nvGrpSpPr>
            <p:grpSpPr>
              <a:xfrm>
                <a:off x="10657890" y="117226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449" name="Group 448">
                  <a:extLst>
                    <a:ext uri="{FF2B5EF4-FFF2-40B4-BE49-F238E27FC236}">
                      <a16:creationId xmlns:a16="http://schemas.microsoft.com/office/drawing/2014/main" id="{AA18A69D-5C19-4181-9D28-8246240A68C3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451" name="Curved Connector 191">
                    <a:extLst>
                      <a:ext uri="{FF2B5EF4-FFF2-40B4-BE49-F238E27FC236}">
                        <a16:creationId xmlns:a16="http://schemas.microsoft.com/office/drawing/2014/main" id="{FCAE8A5C-E28C-4D46-ADBD-51DB06EE9C2A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2" name="Curved Connector 192">
                    <a:extLst>
                      <a:ext uri="{FF2B5EF4-FFF2-40B4-BE49-F238E27FC236}">
                        <a16:creationId xmlns:a16="http://schemas.microsoft.com/office/drawing/2014/main" id="{E52A6FFA-9F88-4548-842F-0D54BFA687A0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0" name="Oval 449">
                  <a:extLst>
                    <a:ext uri="{FF2B5EF4-FFF2-40B4-BE49-F238E27FC236}">
                      <a16:creationId xmlns:a16="http://schemas.microsoft.com/office/drawing/2014/main" id="{F9BC794B-28B8-4268-9C67-635FA2A597E9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01" name="Group 400">
                <a:extLst>
                  <a:ext uri="{FF2B5EF4-FFF2-40B4-BE49-F238E27FC236}">
                    <a16:creationId xmlns:a16="http://schemas.microsoft.com/office/drawing/2014/main" id="{59468ACA-BC4D-4183-9392-F7747FD8ED76}"/>
                  </a:ext>
                </a:extLst>
              </p:cNvPr>
              <p:cNvGrpSpPr/>
              <p:nvPr/>
            </p:nvGrpSpPr>
            <p:grpSpPr>
              <a:xfrm>
                <a:off x="10907945" y="1190013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445" name="Group 444">
                  <a:extLst>
                    <a:ext uri="{FF2B5EF4-FFF2-40B4-BE49-F238E27FC236}">
                      <a16:creationId xmlns:a16="http://schemas.microsoft.com/office/drawing/2014/main" id="{97FF4D86-B52C-4057-A932-9F481248E1AE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447" name="Curved Connector 191">
                    <a:extLst>
                      <a:ext uri="{FF2B5EF4-FFF2-40B4-BE49-F238E27FC236}">
                        <a16:creationId xmlns:a16="http://schemas.microsoft.com/office/drawing/2014/main" id="{750B943B-CB11-4798-AA00-202EF574268F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8" name="Curved Connector 192">
                    <a:extLst>
                      <a:ext uri="{FF2B5EF4-FFF2-40B4-BE49-F238E27FC236}">
                        <a16:creationId xmlns:a16="http://schemas.microsoft.com/office/drawing/2014/main" id="{0CE9B4C4-BD10-4D29-BC6A-8D5041C7E17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6" name="Oval 445">
                  <a:extLst>
                    <a:ext uri="{FF2B5EF4-FFF2-40B4-BE49-F238E27FC236}">
                      <a16:creationId xmlns:a16="http://schemas.microsoft.com/office/drawing/2014/main" id="{4AB94F77-0EAE-46E9-A788-3F88981E1A46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02" name="Group 401">
                <a:extLst>
                  <a:ext uri="{FF2B5EF4-FFF2-40B4-BE49-F238E27FC236}">
                    <a16:creationId xmlns:a16="http://schemas.microsoft.com/office/drawing/2014/main" id="{2B1CDC2B-5D04-4F4B-9422-4AA62A4B37EF}"/>
                  </a:ext>
                </a:extLst>
              </p:cNvPr>
              <p:cNvGrpSpPr/>
              <p:nvPr/>
            </p:nvGrpSpPr>
            <p:grpSpPr>
              <a:xfrm>
                <a:off x="11148798" y="1217844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441" name="Group 440">
                  <a:extLst>
                    <a:ext uri="{FF2B5EF4-FFF2-40B4-BE49-F238E27FC236}">
                      <a16:creationId xmlns:a16="http://schemas.microsoft.com/office/drawing/2014/main" id="{ACFEA8EB-68F9-4EAD-A2A4-8B421F1B6F2A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443" name="Curved Connector 191">
                    <a:extLst>
                      <a:ext uri="{FF2B5EF4-FFF2-40B4-BE49-F238E27FC236}">
                        <a16:creationId xmlns:a16="http://schemas.microsoft.com/office/drawing/2014/main" id="{A336A745-FEBE-4C6B-A23F-0898008356AC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Curved Connector 192">
                    <a:extLst>
                      <a:ext uri="{FF2B5EF4-FFF2-40B4-BE49-F238E27FC236}">
                        <a16:creationId xmlns:a16="http://schemas.microsoft.com/office/drawing/2014/main" id="{93F1C6DD-1A69-484B-B05E-04206235F6BB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2" name="Oval 441">
                  <a:extLst>
                    <a:ext uri="{FF2B5EF4-FFF2-40B4-BE49-F238E27FC236}">
                      <a16:creationId xmlns:a16="http://schemas.microsoft.com/office/drawing/2014/main" id="{B8F6FD33-92C2-469D-883A-364CBC374CC4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03" name="Group 402">
                <a:extLst>
                  <a:ext uri="{FF2B5EF4-FFF2-40B4-BE49-F238E27FC236}">
                    <a16:creationId xmlns:a16="http://schemas.microsoft.com/office/drawing/2014/main" id="{8BE9E1BB-6193-4523-A134-27678FCEFF85}"/>
                  </a:ext>
                </a:extLst>
              </p:cNvPr>
              <p:cNvGrpSpPr/>
              <p:nvPr/>
            </p:nvGrpSpPr>
            <p:grpSpPr>
              <a:xfrm>
                <a:off x="11372343" y="1289537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437" name="Group 436">
                  <a:extLst>
                    <a:ext uri="{FF2B5EF4-FFF2-40B4-BE49-F238E27FC236}">
                      <a16:creationId xmlns:a16="http://schemas.microsoft.com/office/drawing/2014/main" id="{E643D70F-C04D-4C42-838E-401AF666FF34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439" name="Curved Connector 191">
                    <a:extLst>
                      <a:ext uri="{FF2B5EF4-FFF2-40B4-BE49-F238E27FC236}">
                        <a16:creationId xmlns:a16="http://schemas.microsoft.com/office/drawing/2014/main" id="{1DFCF9F0-8E35-4F07-B4C8-6A7F8B2DEC4D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0" name="Curved Connector 192">
                    <a:extLst>
                      <a:ext uri="{FF2B5EF4-FFF2-40B4-BE49-F238E27FC236}">
                        <a16:creationId xmlns:a16="http://schemas.microsoft.com/office/drawing/2014/main" id="{261D1420-CA6D-49D2-9CCF-5E3FC092E8EF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38" name="Oval 437">
                  <a:extLst>
                    <a:ext uri="{FF2B5EF4-FFF2-40B4-BE49-F238E27FC236}">
                      <a16:creationId xmlns:a16="http://schemas.microsoft.com/office/drawing/2014/main" id="{E0B3E2A7-1862-4B86-93EE-1366F260DF6C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04" name="Group 403">
                <a:extLst>
                  <a:ext uri="{FF2B5EF4-FFF2-40B4-BE49-F238E27FC236}">
                    <a16:creationId xmlns:a16="http://schemas.microsoft.com/office/drawing/2014/main" id="{9CC15654-5D1C-4B3A-AEC8-AB607DEBB5A8}"/>
                  </a:ext>
                </a:extLst>
              </p:cNvPr>
              <p:cNvGrpSpPr/>
              <p:nvPr/>
            </p:nvGrpSpPr>
            <p:grpSpPr>
              <a:xfrm>
                <a:off x="11596137" y="1351016"/>
                <a:ext cx="242257" cy="397326"/>
                <a:chOff x="2787184" y="2737089"/>
                <a:chExt cx="242257" cy="397326"/>
              </a:xfrm>
            </p:grpSpPr>
            <p:grpSp>
              <p:nvGrpSpPr>
                <p:cNvPr id="433" name="Group 432">
                  <a:extLst>
                    <a:ext uri="{FF2B5EF4-FFF2-40B4-BE49-F238E27FC236}">
                      <a16:creationId xmlns:a16="http://schemas.microsoft.com/office/drawing/2014/main" id="{53C0733A-7E22-4E35-9CE0-F8FAF79A15DB}"/>
                    </a:ext>
                  </a:extLst>
                </p:cNvPr>
                <p:cNvGrpSpPr/>
                <p:nvPr/>
              </p:nvGrpSpPr>
              <p:grpSpPr>
                <a:xfrm>
                  <a:off x="2873812" y="2886087"/>
                  <a:ext cx="121128" cy="248328"/>
                  <a:chOff x="2926064" y="2611713"/>
                  <a:chExt cx="121128" cy="248328"/>
                </a:xfrm>
              </p:grpSpPr>
              <p:cxnSp>
                <p:nvCxnSpPr>
                  <p:cNvPr id="435" name="Curved Connector 191">
                    <a:extLst>
                      <a:ext uri="{FF2B5EF4-FFF2-40B4-BE49-F238E27FC236}">
                        <a16:creationId xmlns:a16="http://schemas.microsoft.com/office/drawing/2014/main" id="{C714A0E5-B5BB-4380-BDAE-3F7028F48D2F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822088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6" name="Curved Connector 192">
                    <a:extLst>
                      <a:ext uri="{FF2B5EF4-FFF2-40B4-BE49-F238E27FC236}">
                        <a16:creationId xmlns:a16="http://schemas.microsoft.com/office/drawing/2014/main" id="{87E021C8-A946-4EAD-BD21-F6FB7A1BE67E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2902840" y="2715689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34" name="Oval 433">
                  <a:extLst>
                    <a:ext uri="{FF2B5EF4-FFF2-40B4-BE49-F238E27FC236}">
                      <a16:creationId xmlns:a16="http://schemas.microsoft.com/office/drawing/2014/main" id="{8FE54B47-682A-4A73-96CE-C631316FB36A}"/>
                    </a:ext>
                  </a:extLst>
                </p:cNvPr>
                <p:cNvSpPr/>
                <p:nvPr/>
              </p:nvSpPr>
              <p:spPr bwMode="auto">
                <a:xfrm>
                  <a:off x="2787184" y="2737089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05" name="Group 404">
                <a:extLst>
                  <a:ext uri="{FF2B5EF4-FFF2-40B4-BE49-F238E27FC236}">
                    <a16:creationId xmlns:a16="http://schemas.microsoft.com/office/drawing/2014/main" id="{BF7E5B7A-9EB6-4842-A266-5F4626509F8A}"/>
                  </a:ext>
                </a:extLst>
              </p:cNvPr>
              <p:cNvGrpSpPr/>
              <p:nvPr/>
            </p:nvGrpSpPr>
            <p:grpSpPr>
              <a:xfrm>
                <a:off x="10165985" y="1404111"/>
                <a:ext cx="242257" cy="397325"/>
                <a:chOff x="3986210" y="2370276"/>
                <a:chExt cx="242257" cy="397325"/>
              </a:xfrm>
            </p:grpSpPr>
            <p:sp>
              <p:nvSpPr>
                <p:cNvPr id="430" name="Oval 429">
                  <a:extLst>
                    <a:ext uri="{FF2B5EF4-FFF2-40B4-BE49-F238E27FC236}">
                      <a16:creationId xmlns:a16="http://schemas.microsoft.com/office/drawing/2014/main" id="{99759AC5-4AB0-409D-9F34-ECF8B4AAFB58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31" name="Curved Connector 191">
                  <a:extLst>
                    <a:ext uri="{FF2B5EF4-FFF2-40B4-BE49-F238E27FC236}">
                      <a16:creationId xmlns:a16="http://schemas.microsoft.com/office/drawing/2014/main" id="{582D4A1A-C648-4B15-9A08-9CF76B520A0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Curved Connector 192">
                  <a:extLst>
                    <a:ext uri="{FF2B5EF4-FFF2-40B4-BE49-F238E27FC236}">
                      <a16:creationId xmlns:a16="http://schemas.microsoft.com/office/drawing/2014/main" id="{BAF590C9-828D-4101-8728-1D837DE4761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6" name="Group 405">
                <a:extLst>
                  <a:ext uri="{FF2B5EF4-FFF2-40B4-BE49-F238E27FC236}">
                    <a16:creationId xmlns:a16="http://schemas.microsoft.com/office/drawing/2014/main" id="{370806FF-CD58-46F4-A108-9ED589ED47F0}"/>
                  </a:ext>
                </a:extLst>
              </p:cNvPr>
              <p:cNvGrpSpPr/>
              <p:nvPr/>
            </p:nvGrpSpPr>
            <p:grpSpPr>
              <a:xfrm>
                <a:off x="10398727" y="1403779"/>
                <a:ext cx="242257" cy="397325"/>
                <a:chOff x="3986210" y="2370276"/>
                <a:chExt cx="242257" cy="397325"/>
              </a:xfrm>
            </p:grpSpPr>
            <p:sp>
              <p:nvSpPr>
                <p:cNvPr id="427" name="Oval 426">
                  <a:extLst>
                    <a:ext uri="{FF2B5EF4-FFF2-40B4-BE49-F238E27FC236}">
                      <a16:creationId xmlns:a16="http://schemas.microsoft.com/office/drawing/2014/main" id="{DB7CAD07-20AA-4F77-AF55-419D83DA8338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28" name="Curved Connector 191">
                  <a:extLst>
                    <a:ext uri="{FF2B5EF4-FFF2-40B4-BE49-F238E27FC236}">
                      <a16:creationId xmlns:a16="http://schemas.microsoft.com/office/drawing/2014/main" id="{D4B609E6-123E-4C85-BD1A-DFBCF803A352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Curved Connector 192">
                  <a:extLst>
                    <a:ext uri="{FF2B5EF4-FFF2-40B4-BE49-F238E27FC236}">
                      <a16:creationId xmlns:a16="http://schemas.microsoft.com/office/drawing/2014/main" id="{D5C08360-B3D6-4C93-B727-18FF666F8777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7" name="Group 406">
                <a:extLst>
                  <a:ext uri="{FF2B5EF4-FFF2-40B4-BE49-F238E27FC236}">
                    <a16:creationId xmlns:a16="http://schemas.microsoft.com/office/drawing/2014/main" id="{B20CC379-F730-4396-A81E-61D1AA084319}"/>
                  </a:ext>
                </a:extLst>
              </p:cNvPr>
              <p:cNvGrpSpPr/>
              <p:nvPr/>
            </p:nvGrpSpPr>
            <p:grpSpPr>
              <a:xfrm>
                <a:off x="10649899" y="1423274"/>
                <a:ext cx="242257" cy="397325"/>
                <a:chOff x="3986210" y="2370276"/>
                <a:chExt cx="242257" cy="397325"/>
              </a:xfrm>
            </p:grpSpPr>
            <p:sp>
              <p:nvSpPr>
                <p:cNvPr id="424" name="Oval 423">
                  <a:extLst>
                    <a:ext uri="{FF2B5EF4-FFF2-40B4-BE49-F238E27FC236}">
                      <a16:creationId xmlns:a16="http://schemas.microsoft.com/office/drawing/2014/main" id="{4C48B7D9-4F1E-447C-8EFF-CC1DB323654C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25" name="Curved Connector 191">
                  <a:extLst>
                    <a:ext uri="{FF2B5EF4-FFF2-40B4-BE49-F238E27FC236}">
                      <a16:creationId xmlns:a16="http://schemas.microsoft.com/office/drawing/2014/main" id="{097DF280-E503-4664-B207-1A53990995A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Curved Connector 192">
                  <a:extLst>
                    <a:ext uri="{FF2B5EF4-FFF2-40B4-BE49-F238E27FC236}">
                      <a16:creationId xmlns:a16="http://schemas.microsoft.com/office/drawing/2014/main" id="{42ED9B55-5E90-4A6B-A3FA-B76325A5111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DC7733AB-1E28-4328-BE8A-564EA49A53E4}"/>
                  </a:ext>
                </a:extLst>
              </p:cNvPr>
              <p:cNvGrpSpPr/>
              <p:nvPr/>
            </p:nvGrpSpPr>
            <p:grpSpPr>
              <a:xfrm>
                <a:off x="10900364" y="1444219"/>
                <a:ext cx="242257" cy="397325"/>
                <a:chOff x="3986210" y="2370276"/>
                <a:chExt cx="242257" cy="397325"/>
              </a:xfrm>
            </p:grpSpPr>
            <p:sp>
              <p:nvSpPr>
                <p:cNvPr id="421" name="Oval 420">
                  <a:extLst>
                    <a:ext uri="{FF2B5EF4-FFF2-40B4-BE49-F238E27FC236}">
                      <a16:creationId xmlns:a16="http://schemas.microsoft.com/office/drawing/2014/main" id="{D9ECAEA3-326B-47A1-A5FB-64BBEC2AC54E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22" name="Curved Connector 191">
                  <a:extLst>
                    <a:ext uri="{FF2B5EF4-FFF2-40B4-BE49-F238E27FC236}">
                      <a16:creationId xmlns:a16="http://schemas.microsoft.com/office/drawing/2014/main" id="{D86740C7-882F-4850-88E9-323312B66AA9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Curved Connector 192">
                  <a:extLst>
                    <a:ext uri="{FF2B5EF4-FFF2-40B4-BE49-F238E27FC236}">
                      <a16:creationId xmlns:a16="http://schemas.microsoft.com/office/drawing/2014/main" id="{6C7357CA-B949-4505-9E9E-08EC15CF3BA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9" name="Group 408">
                <a:extLst>
                  <a:ext uri="{FF2B5EF4-FFF2-40B4-BE49-F238E27FC236}">
                    <a16:creationId xmlns:a16="http://schemas.microsoft.com/office/drawing/2014/main" id="{DAAF8E8D-D345-4C98-A305-D1865C225193}"/>
                  </a:ext>
                </a:extLst>
              </p:cNvPr>
              <p:cNvGrpSpPr/>
              <p:nvPr/>
            </p:nvGrpSpPr>
            <p:grpSpPr>
              <a:xfrm>
                <a:off x="11131422" y="1470047"/>
                <a:ext cx="242257" cy="397325"/>
                <a:chOff x="3986210" y="2370276"/>
                <a:chExt cx="242257" cy="397325"/>
              </a:xfrm>
            </p:grpSpPr>
            <p:sp>
              <p:nvSpPr>
                <p:cNvPr id="418" name="Oval 417">
                  <a:extLst>
                    <a:ext uri="{FF2B5EF4-FFF2-40B4-BE49-F238E27FC236}">
                      <a16:creationId xmlns:a16="http://schemas.microsoft.com/office/drawing/2014/main" id="{4C48671E-1904-49E4-B4B8-234D327176BE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19" name="Curved Connector 191">
                  <a:extLst>
                    <a:ext uri="{FF2B5EF4-FFF2-40B4-BE49-F238E27FC236}">
                      <a16:creationId xmlns:a16="http://schemas.microsoft.com/office/drawing/2014/main" id="{7CF62871-BCB2-45E0-BA53-5737B89B85D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Curved Connector 192">
                  <a:extLst>
                    <a:ext uri="{FF2B5EF4-FFF2-40B4-BE49-F238E27FC236}">
                      <a16:creationId xmlns:a16="http://schemas.microsoft.com/office/drawing/2014/main" id="{1387350F-C010-4E69-9326-67136CE4467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0" name="Group 409">
                <a:extLst>
                  <a:ext uri="{FF2B5EF4-FFF2-40B4-BE49-F238E27FC236}">
                    <a16:creationId xmlns:a16="http://schemas.microsoft.com/office/drawing/2014/main" id="{30949457-C165-431B-88EF-A3E84CC6BBD4}"/>
                  </a:ext>
                </a:extLst>
              </p:cNvPr>
              <p:cNvGrpSpPr/>
              <p:nvPr/>
            </p:nvGrpSpPr>
            <p:grpSpPr>
              <a:xfrm>
                <a:off x="11355216" y="1498481"/>
                <a:ext cx="242257" cy="397325"/>
                <a:chOff x="3986210" y="2370276"/>
                <a:chExt cx="242257" cy="397325"/>
              </a:xfrm>
            </p:grpSpPr>
            <p:sp>
              <p:nvSpPr>
                <p:cNvPr id="415" name="Oval 414">
                  <a:extLst>
                    <a:ext uri="{FF2B5EF4-FFF2-40B4-BE49-F238E27FC236}">
                      <a16:creationId xmlns:a16="http://schemas.microsoft.com/office/drawing/2014/main" id="{02F58764-81D1-4A3D-873E-F4F21686A597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16" name="Curved Connector 191">
                  <a:extLst>
                    <a:ext uri="{FF2B5EF4-FFF2-40B4-BE49-F238E27FC236}">
                      <a16:creationId xmlns:a16="http://schemas.microsoft.com/office/drawing/2014/main" id="{5E231102-4524-4C22-A2BD-05F0A3EF839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Curved Connector 192">
                  <a:extLst>
                    <a:ext uri="{FF2B5EF4-FFF2-40B4-BE49-F238E27FC236}">
                      <a16:creationId xmlns:a16="http://schemas.microsoft.com/office/drawing/2014/main" id="{AF310B71-FE18-46AD-982D-36E1047654F9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1" name="Group 410">
                <a:extLst>
                  <a:ext uri="{FF2B5EF4-FFF2-40B4-BE49-F238E27FC236}">
                    <a16:creationId xmlns:a16="http://schemas.microsoft.com/office/drawing/2014/main" id="{6E78436D-E8BE-4C65-BD9B-032DEA1559A3}"/>
                  </a:ext>
                </a:extLst>
              </p:cNvPr>
              <p:cNvGrpSpPr/>
              <p:nvPr/>
            </p:nvGrpSpPr>
            <p:grpSpPr>
              <a:xfrm>
                <a:off x="11587136" y="1572040"/>
                <a:ext cx="242257" cy="397325"/>
                <a:chOff x="3986210" y="2370276"/>
                <a:chExt cx="242257" cy="397325"/>
              </a:xfrm>
            </p:grpSpPr>
            <p:sp>
              <p:nvSpPr>
                <p:cNvPr id="412" name="Oval 411">
                  <a:extLst>
                    <a:ext uri="{FF2B5EF4-FFF2-40B4-BE49-F238E27FC236}">
                      <a16:creationId xmlns:a16="http://schemas.microsoft.com/office/drawing/2014/main" id="{7EAB4612-3BBB-417D-8193-04F07AFACAC1}"/>
                    </a:ext>
                  </a:extLst>
                </p:cNvPr>
                <p:cNvSpPr/>
                <p:nvPr/>
              </p:nvSpPr>
              <p:spPr bwMode="auto">
                <a:xfrm>
                  <a:off x="3986210" y="2618604"/>
                  <a:ext cx="242257" cy="14899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ko-KR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13" name="Curved Connector 191">
                  <a:extLst>
                    <a:ext uri="{FF2B5EF4-FFF2-40B4-BE49-F238E27FC236}">
                      <a16:creationId xmlns:a16="http://schemas.microsoft.com/office/drawing/2014/main" id="{37E05462-F9DE-43FD-84AA-AA61611959F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4942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Curved Connector 192">
                  <a:extLst>
                    <a:ext uri="{FF2B5EF4-FFF2-40B4-BE49-F238E27FC236}">
                      <a16:creationId xmlns:a16="http://schemas.microsoft.com/office/drawing/2014/main" id="{03792BCC-67CD-411A-BCBC-9FC9DB33EB9B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85694" y="247425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94" name="TextBox 793">
            <a:extLst>
              <a:ext uri="{FF2B5EF4-FFF2-40B4-BE49-F238E27FC236}">
                <a16:creationId xmlns:a16="http://schemas.microsoft.com/office/drawing/2014/main" id="{CA0B35BA-AC7D-46F8-8A6B-0AD668244313}"/>
              </a:ext>
            </a:extLst>
          </p:cNvPr>
          <p:cNvSpPr txBox="1"/>
          <p:nvPr/>
        </p:nvSpPr>
        <p:spPr>
          <a:xfrm>
            <a:off x="4273903" y="4188998"/>
            <a:ext cx="55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Id-1</a:t>
            </a:r>
          </a:p>
          <a:p>
            <a:r>
              <a:rPr lang="en-US" dirty="0"/>
              <a:t>Id-2</a:t>
            </a:r>
          </a:p>
        </p:txBody>
      </p:sp>
      <p:grpSp>
        <p:nvGrpSpPr>
          <p:cNvPr id="795" name="Group 794">
            <a:extLst>
              <a:ext uri="{FF2B5EF4-FFF2-40B4-BE49-F238E27FC236}">
                <a16:creationId xmlns:a16="http://schemas.microsoft.com/office/drawing/2014/main" id="{33F55194-CB04-4A1A-819F-5F8E50C28D68}"/>
              </a:ext>
            </a:extLst>
          </p:cNvPr>
          <p:cNvGrpSpPr/>
          <p:nvPr/>
        </p:nvGrpSpPr>
        <p:grpSpPr>
          <a:xfrm>
            <a:off x="2160569" y="3051844"/>
            <a:ext cx="1368659" cy="552927"/>
            <a:chOff x="5693161" y="2091147"/>
            <a:chExt cx="1368659" cy="552927"/>
          </a:xfrm>
        </p:grpSpPr>
        <p:sp>
          <p:nvSpPr>
            <p:cNvPr id="796" name="Rectangle: Top Corners One Rounded and One Snipped 795">
              <a:extLst>
                <a:ext uri="{FF2B5EF4-FFF2-40B4-BE49-F238E27FC236}">
                  <a16:creationId xmlns:a16="http://schemas.microsoft.com/office/drawing/2014/main" id="{ED06A8D0-DCF4-430A-8F83-D2954B4A5A20}"/>
                </a:ext>
              </a:extLst>
            </p:cNvPr>
            <p:cNvSpPr/>
            <p:nvPr/>
          </p:nvSpPr>
          <p:spPr>
            <a:xfrm>
              <a:off x="5693161" y="2307323"/>
              <a:ext cx="1314747" cy="336751"/>
            </a:xfrm>
            <a:prstGeom prst="snipRoundRect">
              <a:avLst>
                <a:gd name="adj1" fmla="val 50000"/>
                <a:gd name="adj2" fmla="val 35146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>
                  <a:solidFill>
                    <a:schemeClr val="tx1"/>
                  </a:solidFill>
                </a:rPr>
                <a:t>Smad</a:t>
              </a:r>
              <a:r>
                <a:rPr lang="en-US" sz="1600" dirty="0">
                  <a:solidFill>
                    <a:schemeClr val="tx1"/>
                  </a:solidFill>
                </a:rPr>
                <a:t> 1/5/8</a:t>
              </a:r>
            </a:p>
          </p:txBody>
        </p:sp>
        <p:sp>
          <p:nvSpPr>
            <p:cNvPr id="797" name="8-Point Star 14">
              <a:extLst>
                <a:ext uri="{FF2B5EF4-FFF2-40B4-BE49-F238E27FC236}">
                  <a16:creationId xmlns:a16="http://schemas.microsoft.com/office/drawing/2014/main" id="{A033FBD0-5CE7-404F-BFF0-1C9949D9C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11" y="2091147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798" name="Group 797">
            <a:extLst>
              <a:ext uri="{FF2B5EF4-FFF2-40B4-BE49-F238E27FC236}">
                <a16:creationId xmlns:a16="http://schemas.microsoft.com/office/drawing/2014/main" id="{630BD354-1A52-43C6-BACE-696F50C9C243}"/>
              </a:ext>
            </a:extLst>
          </p:cNvPr>
          <p:cNvGrpSpPr/>
          <p:nvPr/>
        </p:nvGrpSpPr>
        <p:grpSpPr>
          <a:xfrm>
            <a:off x="1847439" y="4632401"/>
            <a:ext cx="1368659" cy="552927"/>
            <a:chOff x="5693161" y="2091147"/>
            <a:chExt cx="1368659" cy="552927"/>
          </a:xfrm>
        </p:grpSpPr>
        <p:sp>
          <p:nvSpPr>
            <p:cNvPr id="799" name="Rectangle: Top Corners One Rounded and One Snipped 798">
              <a:extLst>
                <a:ext uri="{FF2B5EF4-FFF2-40B4-BE49-F238E27FC236}">
                  <a16:creationId xmlns:a16="http://schemas.microsoft.com/office/drawing/2014/main" id="{C08C1F52-5586-40A9-86F1-1996A9DDD0EB}"/>
                </a:ext>
              </a:extLst>
            </p:cNvPr>
            <p:cNvSpPr/>
            <p:nvPr/>
          </p:nvSpPr>
          <p:spPr>
            <a:xfrm>
              <a:off x="5693161" y="2307323"/>
              <a:ext cx="1314747" cy="336751"/>
            </a:xfrm>
            <a:prstGeom prst="snipRoundRect">
              <a:avLst>
                <a:gd name="adj1" fmla="val 50000"/>
                <a:gd name="adj2" fmla="val 35146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>
                  <a:solidFill>
                    <a:schemeClr val="tx1"/>
                  </a:solidFill>
                </a:rPr>
                <a:t>Smad</a:t>
              </a:r>
              <a:r>
                <a:rPr lang="en-US" sz="1600" dirty="0">
                  <a:solidFill>
                    <a:schemeClr val="tx1"/>
                  </a:solidFill>
                </a:rPr>
                <a:t> 1/5/8</a:t>
              </a:r>
            </a:p>
          </p:txBody>
        </p:sp>
        <p:sp>
          <p:nvSpPr>
            <p:cNvPr id="800" name="8-Point Star 14">
              <a:extLst>
                <a:ext uri="{FF2B5EF4-FFF2-40B4-BE49-F238E27FC236}">
                  <a16:creationId xmlns:a16="http://schemas.microsoft.com/office/drawing/2014/main" id="{808237A4-F7EF-41FB-BA80-BCD6A3C1F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11" y="2091147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801" name="Group 800">
            <a:extLst>
              <a:ext uri="{FF2B5EF4-FFF2-40B4-BE49-F238E27FC236}">
                <a16:creationId xmlns:a16="http://schemas.microsoft.com/office/drawing/2014/main" id="{EACF6047-047D-47C3-A3E8-328325FD9B42}"/>
              </a:ext>
            </a:extLst>
          </p:cNvPr>
          <p:cNvGrpSpPr/>
          <p:nvPr/>
        </p:nvGrpSpPr>
        <p:grpSpPr>
          <a:xfrm>
            <a:off x="3772346" y="2638127"/>
            <a:ext cx="1458534" cy="381639"/>
            <a:chOff x="2372739" y="4517219"/>
            <a:chExt cx="1155975" cy="471874"/>
          </a:xfrm>
          <a:solidFill>
            <a:schemeClr val="accent3">
              <a:lumMod val="75000"/>
            </a:schemeClr>
          </a:solidFill>
        </p:grpSpPr>
        <p:sp>
          <p:nvSpPr>
            <p:cNvPr id="802" name="Teardrop 801">
              <a:extLst>
                <a:ext uri="{FF2B5EF4-FFF2-40B4-BE49-F238E27FC236}">
                  <a16:creationId xmlns:a16="http://schemas.microsoft.com/office/drawing/2014/main" id="{27F1E3C6-D8F4-40CD-832B-FEE6824AE77F}"/>
                </a:ext>
              </a:extLst>
            </p:cNvPr>
            <p:cNvSpPr/>
            <p:nvPr/>
          </p:nvSpPr>
          <p:spPr>
            <a:xfrm rot="12264261">
              <a:off x="2372739" y="4517219"/>
              <a:ext cx="1155975" cy="471874"/>
            </a:xfrm>
            <a:prstGeom prst="teardrop">
              <a:avLst>
                <a:gd name="adj" fmla="val 4615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3" name="TextBox 802">
              <a:extLst>
                <a:ext uri="{FF2B5EF4-FFF2-40B4-BE49-F238E27FC236}">
                  <a16:creationId xmlns:a16="http://schemas.microsoft.com/office/drawing/2014/main" id="{319373D4-C124-43BC-9E78-6A75330F2FE0}"/>
                </a:ext>
              </a:extLst>
            </p:cNvPr>
            <p:cNvSpPr txBox="1"/>
            <p:nvPr/>
          </p:nvSpPr>
          <p:spPr>
            <a:xfrm rot="1689602">
              <a:off x="2639402" y="4582996"/>
              <a:ext cx="672168" cy="3161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Smad4</a:t>
              </a:r>
            </a:p>
          </p:txBody>
        </p:sp>
      </p:grpSp>
      <p:sp>
        <p:nvSpPr>
          <p:cNvPr id="804" name="Oval 11">
            <a:extLst>
              <a:ext uri="{FF2B5EF4-FFF2-40B4-BE49-F238E27FC236}">
                <a16:creationId xmlns:a16="http://schemas.microsoft.com/office/drawing/2014/main" id="{12F3547F-5A0A-4C18-A0BF-6948786E1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7464" y="5018031"/>
            <a:ext cx="1129556" cy="589315"/>
          </a:xfrm>
          <a:custGeom>
            <a:avLst/>
            <a:gdLst>
              <a:gd name="connsiteX0" fmla="*/ 0 w 523875"/>
              <a:gd name="connsiteY0" fmla="*/ 184666 h 369332"/>
              <a:gd name="connsiteX1" fmla="*/ 261938 w 523875"/>
              <a:gd name="connsiteY1" fmla="*/ 0 h 369332"/>
              <a:gd name="connsiteX2" fmla="*/ 523876 w 523875"/>
              <a:gd name="connsiteY2" fmla="*/ 184666 h 369332"/>
              <a:gd name="connsiteX3" fmla="*/ 261938 w 523875"/>
              <a:gd name="connsiteY3" fmla="*/ 369332 h 369332"/>
              <a:gd name="connsiteX4" fmla="*/ 0 w 523875"/>
              <a:gd name="connsiteY4" fmla="*/ 184666 h 369332"/>
              <a:gd name="connsiteX0" fmla="*/ 0 w 438151"/>
              <a:gd name="connsiteY0" fmla="*/ 194213 h 369378"/>
              <a:gd name="connsiteX1" fmla="*/ 176213 w 438151"/>
              <a:gd name="connsiteY1" fmla="*/ 22 h 369378"/>
              <a:gd name="connsiteX2" fmla="*/ 438151 w 438151"/>
              <a:gd name="connsiteY2" fmla="*/ 184688 h 369378"/>
              <a:gd name="connsiteX3" fmla="*/ 176213 w 438151"/>
              <a:gd name="connsiteY3" fmla="*/ 369354 h 369378"/>
              <a:gd name="connsiteX4" fmla="*/ 0 w 438151"/>
              <a:gd name="connsiteY4" fmla="*/ 194213 h 369378"/>
              <a:gd name="connsiteX0" fmla="*/ 0 w 390526"/>
              <a:gd name="connsiteY0" fmla="*/ 175165 h 369378"/>
              <a:gd name="connsiteX1" fmla="*/ 128588 w 390526"/>
              <a:gd name="connsiteY1" fmla="*/ 24 h 369378"/>
              <a:gd name="connsiteX2" fmla="*/ 390526 w 390526"/>
              <a:gd name="connsiteY2" fmla="*/ 184690 h 369378"/>
              <a:gd name="connsiteX3" fmla="*/ 128588 w 390526"/>
              <a:gd name="connsiteY3" fmla="*/ 369356 h 369378"/>
              <a:gd name="connsiteX4" fmla="*/ 0 w 390526"/>
              <a:gd name="connsiteY4" fmla="*/ 175165 h 369378"/>
              <a:gd name="connsiteX0" fmla="*/ 0 w 457201"/>
              <a:gd name="connsiteY0" fmla="*/ 175455 h 369814"/>
              <a:gd name="connsiteX1" fmla="*/ 128588 w 457201"/>
              <a:gd name="connsiteY1" fmla="*/ 314 h 369814"/>
              <a:gd name="connsiteX2" fmla="*/ 457201 w 457201"/>
              <a:gd name="connsiteY2" fmla="*/ 146880 h 369814"/>
              <a:gd name="connsiteX3" fmla="*/ 128588 w 457201"/>
              <a:gd name="connsiteY3" fmla="*/ 369646 h 369814"/>
              <a:gd name="connsiteX4" fmla="*/ 0 w 457201"/>
              <a:gd name="connsiteY4" fmla="*/ 175455 h 369814"/>
              <a:gd name="connsiteX0" fmla="*/ 470 w 457671"/>
              <a:gd name="connsiteY0" fmla="*/ 175455 h 407844"/>
              <a:gd name="connsiteX1" fmla="*/ 129058 w 457671"/>
              <a:gd name="connsiteY1" fmla="*/ 314 h 407844"/>
              <a:gd name="connsiteX2" fmla="*/ 457671 w 457671"/>
              <a:gd name="connsiteY2" fmla="*/ 146880 h 407844"/>
              <a:gd name="connsiteX3" fmla="*/ 167158 w 457671"/>
              <a:gd name="connsiteY3" fmla="*/ 407746 h 407844"/>
              <a:gd name="connsiteX4" fmla="*/ 470 w 457671"/>
              <a:gd name="connsiteY4" fmla="*/ 175455 h 407844"/>
              <a:gd name="connsiteX0" fmla="*/ 3202 w 460403"/>
              <a:gd name="connsiteY0" fmla="*/ 175455 h 407844"/>
              <a:gd name="connsiteX1" fmla="*/ 312765 w 460403"/>
              <a:gd name="connsiteY1" fmla="*/ 314 h 407844"/>
              <a:gd name="connsiteX2" fmla="*/ 460403 w 460403"/>
              <a:gd name="connsiteY2" fmla="*/ 146880 h 407844"/>
              <a:gd name="connsiteX3" fmla="*/ 169890 w 460403"/>
              <a:gd name="connsiteY3" fmla="*/ 407746 h 407844"/>
              <a:gd name="connsiteX4" fmla="*/ 3202 w 460403"/>
              <a:gd name="connsiteY4" fmla="*/ 175455 h 407844"/>
              <a:gd name="connsiteX0" fmla="*/ 35 w 457236"/>
              <a:gd name="connsiteY0" fmla="*/ 175455 h 398324"/>
              <a:gd name="connsiteX1" fmla="*/ 309598 w 457236"/>
              <a:gd name="connsiteY1" fmla="*/ 314 h 398324"/>
              <a:gd name="connsiteX2" fmla="*/ 457236 w 457236"/>
              <a:gd name="connsiteY2" fmla="*/ 146880 h 398324"/>
              <a:gd name="connsiteX3" fmla="*/ 290548 w 457236"/>
              <a:gd name="connsiteY3" fmla="*/ 398221 h 398324"/>
              <a:gd name="connsiteX4" fmla="*/ 35 w 457236"/>
              <a:gd name="connsiteY4" fmla="*/ 175455 h 398324"/>
              <a:gd name="connsiteX0" fmla="*/ 38 w 438189"/>
              <a:gd name="connsiteY0" fmla="*/ 165765 h 398100"/>
              <a:gd name="connsiteX1" fmla="*/ 290551 w 438189"/>
              <a:gd name="connsiteY1" fmla="*/ 149 h 398100"/>
              <a:gd name="connsiteX2" fmla="*/ 438189 w 438189"/>
              <a:gd name="connsiteY2" fmla="*/ 146715 h 398100"/>
              <a:gd name="connsiteX3" fmla="*/ 271501 w 438189"/>
              <a:gd name="connsiteY3" fmla="*/ 398056 h 398100"/>
              <a:gd name="connsiteX4" fmla="*/ 38 w 438189"/>
              <a:gd name="connsiteY4" fmla="*/ 165765 h 398100"/>
              <a:gd name="connsiteX0" fmla="*/ 39 w 523915"/>
              <a:gd name="connsiteY0" fmla="*/ 165635 h 397941"/>
              <a:gd name="connsiteX1" fmla="*/ 290552 w 523915"/>
              <a:gd name="connsiteY1" fmla="*/ 19 h 397941"/>
              <a:gd name="connsiteX2" fmla="*/ 523915 w 523915"/>
              <a:gd name="connsiteY2" fmla="*/ 175160 h 397941"/>
              <a:gd name="connsiteX3" fmla="*/ 271502 w 523915"/>
              <a:gd name="connsiteY3" fmla="*/ 397926 h 397941"/>
              <a:gd name="connsiteX4" fmla="*/ 39 w 523915"/>
              <a:gd name="connsiteY4" fmla="*/ 165635 h 39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915" h="397941">
                <a:moveTo>
                  <a:pt x="39" y="165635"/>
                </a:moveTo>
                <a:cubicBezTo>
                  <a:pt x="3214" y="99317"/>
                  <a:pt x="203239" y="-1569"/>
                  <a:pt x="290552" y="19"/>
                </a:cubicBezTo>
                <a:cubicBezTo>
                  <a:pt x="377865" y="1607"/>
                  <a:pt x="523915" y="73172"/>
                  <a:pt x="523915" y="175160"/>
                </a:cubicBezTo>
                <a:cubicBezTo>
                  <a:pt x="523915" y="277148"/>
                  <a:pt x="358815" y="399514"/>
                  <a:pt x="271502" y="397926"/>
                </a:cubicBezTo>
                <a:cubicBezTo>
                  <a:pt x="184189" y="396339"/>
                  <a:pt x="-3136" y="231953"/>
                  <a:pt x="39" y="16563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1800" b="1" dirty="0">
                <a:latin typeface="Arial" panose="020B0604020202020204" pitchFamily="34" charset="0"/>
              </a:rPr>
              <a:t>Runx2</a:t>
            </a:r>
          </a:p>
        </p:txBody>
      </p:sp>
      <p:sp>
        <p:nvSpPr>
          <p:cNvPr id="805" name="Hexagon 804">
            <a:extLst>
              <a:ext uri="{FF2B5EF4-FFF2-40B4-BE49-F238E27FC236}">
                <a16:creationId xmlns:a16="http://schemas.microsoft.com/office/drawing/2014/main" id="{33D0E87F-C8C8-4C7E-89C4-95AF1C761418}"/>
              </a:ext>
            </a:extLst>
          </p:cNvPr>
          <p:cNvSpPr/>
          <p:nvPr/>
        </p:nvSpPr>
        <p:spPr>
          <a:xfrm>
            <a:off x="5145951" y="4264119"/>
            <a:ext cx="804087" cy="437601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Dlx5</a:t>
            </a:r>
          </a:p>
        </p:txBody>
      </p:sp>
      <p:sp>
        <p:nvSpPr>
          <p:cNvPr id="806" name="Hexagon 805">
            <a:extLst>
              <a:ext uri="{FF2B5EF4-FFF2-40B4-BE49-F238E27FC236}">
                <a16:creationId xmlns:a16="http://schemas.microsoft.com/office/drawing/2014/main" id="{7B61CAD4-E503-4948-95EA-8EC1D75F3FE0}"/>
              </a:ext>
            </a:extLst>
          </p:cNvPr>
          <p:cNvSpPr/>
          <p:nvPr/>
        </p:nvSpPr>
        <p:spPr>
          <a:xfrm>
            <a:off x="6816047" y="4283554"/>
            <a:ext cx="736186" cy="387738"/>
          </a:xfrm>
          <a:prstGeom prst="hexagon">
            <a:avLst>
              <a:gd name="adj" fmla="val 6630"/>
              <a:gd name="vf" fmla="val 115470"/>
            </a:avLst>
          </a:prstGeom>
          <a:solidFill>
            <a:srgbClr val="9966FF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Osx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7" name="Straight Arrow Connector 806">
            <a:extLst>
              <a:ext uri="{FF2B5EF4-FFF2-40B4-BE49-F238E27FC236}">
                <a16:creationId xmlns:a16="http://schemas.microsoft.com/office/drawing/2014/main" id="{CF947320-2D2E-4AC1-A4FF-27218063147F}"/>
              </a:ext>
            </a:extLst>
          </p:cNvPr>
          <p:cNvCxnSpPr>
            <a:cxnSpLocks/>
          </p:cNvCxnSpPr>
          <p:nvPr/>
        </p:nvCxnSpPr>
        <p:spPr>
          <a:xfrm rot="16200000">
            <a:off x="6383876" y="4105217"/>
            <a:ext cx="0" cy="75540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8" name="8-Point Star 14">
            <a:extLst>
              <a:ext uri="{FF2B5EF4-FFF2-40B4-BE49-F238E27FC236}">
                <a16:creationId xmlns:a16="http://schemas.microsoft.com/office/drawing/2014/main" id="{EBCB5F1C-0B3C-4788-BC9C-4631E7F8F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4826" y="4132678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09" name="8-Point Star 14">
            <a:extLst>
              <a:ext uri="{FF2B5EF4-FFF2-40B4-BE49-F238E27FC236}">
                <a16:creationId xmlns:a16="http://schemas.microsoft.com/office/drawing/2014/main" id="{2EC950BC-8D12-432D-AF17-FB941139E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5238" y="5025127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810" name="Straight Arrow Connector 809">
            <a:extLst>
              <a:ext uri="{FF2B5EF4-FFF2-40B4-BE49-F238E27FC236}">
                <a16:creationId xmlns:a16="http://schemas.microsoft.com/office/drawing/2014/main" id="{B9FBD42F-C19F-431A-BB9F-08559FD7C542}"/>
              </a:ext>
            </a:extLst>
          </p:cNvPr>
          <p:cNvCxnSpPr>
            <a:cxnSpLocks/>
          </p:cNvCxnSpPr>
          <p:nvPr/>
        </p:nvCxnSpPr>
        <p:spPr>
          <a:xfrm>
            <a:off x="5852040" y="4718443"/>
            <a:ext cx="345306" cy="31471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1" name="Straight Arrow Connector 810">
            <a:extLst>
              <a:ext uri="{FF2B5EF4-FFF2-40B4-BE49-F238E27FC236}">
                <a16:creationId xmlns:a16="http://schemas.microsoft.com/office/drawing/2014/main" id="{786A0731-D0FB-40E7-AE25-6FC0FE6AC628}"/>
              </a:ext>
            </a:extLst>
          </p:cNvPr>
          <p:cNvCxnSpPr>
            <a:cxnSpLocks/>
          </p:cNvCxnSpPr>
          <p:nvPr/>
        </p:nvCxnSpPr>
        <p:spPr>
          <a:xfrm flipV="1">
            <a:off x="6668518" y="4710417"/>
            <a:ext cx="345306" cy="31471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2" name="Straight Arrow Connector 811">
            <a:extLst>
              <a:ext uri="{FF2B5EF4-FFF2-40B4-BE49-F238E27FC236}">
                <a16:creationId xmlns:a16="http://schemas.microsoft.com/office/drawing/2014/main" id="{1479248D-E7BD-4C20-BB42-9F291EB12A8A}"/>
              </a:ext>
            </a:extLst>
          </p:cNvPr>
          <p:cNvCxnSpPr>
            <a:cxnSpLocks/>
          </p:cNvCxnSpPr>
          <p:nvPr/>
        </p:nvCxnSpPr>
        <p:spPr>
          <a:xfrm>
            <a:off x="3020012" y="3714032"/>
            <a:ext cx="0" cy="75540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3" name="Group 812">
            <a:extLst>
              <a:ext uri="{FF2B5EF4-FFF2-40B4-BE49-F238E27FC236}">
                <a16:creationId xmlns:a16="http://schemas.microsoft.com/office/drawing/2014/main" id="{C3350D21-8FB8-421C-AFBB-C534A0A98697}"/>
              </a:ext>
            </a:extLst>
          </p:cNvPr>
          <p:cNvGrpSpPr/>
          <p:nvPr/>
        </p:nvGrpSpPr>
        <p:grpSpPr>
          <a:xfrm>
            <a:off x="322533" y="5876630"/>
            <a:ext cx="1293329" cy="645169"/>
            <a:chOff x="118221" y="3106415"/>
            <a:chExt cx="1880715" cy="645169"/>
          </a:xfrm>
        </p:grpSpPr>
        <p:sp>
          <p:nvSpPr>
            <p:cNvPr id="814" name="Oval 813">
              <a:extLst>
                <a:ext uri="{FF2B5EF4-FFF2-40B4-BE49-F238E27FC236}">
                  <a16:creationId xmlns:a16="http://schemas.microsoft.com/office/drawing/2014/main" id="{1E88DEF6-7A01-4AE6-A2C9-A24A7387AB9F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15" name="Oval 814">
              <a:extLst>
                <a:ext uri="{FF2B5EF4-FFF2-40B4-BE49-F238E27FC236}">
                  <a16:creationId xmlns:a16="http://schemas.microsoft.com/office/drawing/2014/main" id="{24A0AF1C-DD8D-414E-B90C-EBCA4D618E35}"/>
                </a:ext>
              </a:extLst>
            </p:cNvPr>
            <p:cNvSpPr/>
            <p:nvPr/>
          </p:nvSpPr>
          <p:spPr>
            <a:xfrm>
              <a:off x="960265" y="3244011"/>
              <a:ext cx="650886" cy="382034"/>
            </a:xfrm>
            <a:prstGeom prst="ellipse">
              <a:avLst/>
            </a:prstGeom>
            <a:solidFill>
              <a:srgbClr val="29282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816" name="Group 815">
            <a:extLst>
              <a:ext uri="{FF2B5EF4-FFF2-40B4-BE49-F238E27FC236}">
                <a16:creationId xmlns:a16="http://schemas.microsoft.com/office/drawing/2014/main" id="{B0FB78BC-C17C-4C36-A631-3042B80EAF3C}"/>
              </a:ext>
            </a:extLst>
          </p:cNvPr>
          <p:cNvGrpSpPr/>
          <p:nvPr/>
        </p:nvGrpSpPr>
        <p:grpSpPr>
          <a:xfrm>
            <a:off x="5729002" y="5876630"/>
            <a:ext cx="1293329" cy="645169"/>
            <a:chOff x="118221" y="3106415"/>
            <a:chExt cx="1880715" cy="645169"/>
          </a:xfrm>
        </p:grpSpPr>
        <p:sp>
          <p:nvSpPr>
            <p:cNvPr id="817" name="Oval 816">
              <a:extLst>
                <a:ext uri="{FF2B5EF4-FFF2-40B4-BE49-F238E27FC236}">
                  <a16:creationId xmlns:a16="http://schemas.microsoft.com/office/drawing/2014/main" id="{CB4370D8-0680-444B-80B8-ABAAB36491A7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18" name="Oval 817">
              <a:extLst>
                <a:ext uri="{FF2B5EF4-FFF2-40B4-BE49-F238E27FC236}">
                  <a16:creationId xmlns:a16="http://schemas.microsoft.com/office/drawing/2014/main" id="{E34A0873-3B23-4C49-9697-FBF8737C5EFD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6831A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819" name="Straight Arrow Connector 818">
            <a:extLst>
              <a:ext uri="{FF2B5EF4-FFF2-40B4-BE49-F238E27FC236}">
                <a16:creationId xmlns:a16="http://schemas.microsoft.com/office/drawing/2014/main" id="{FEF1B497-27C8-4093-BDD9-173D7828BD9E}"/>
              </a:ext>
            </a:extLst>
          </p:cNvPr>
          <p:cNvCxnSpPr>
            <a:cxnSpLocks/>
          </p:cNvCxnSpPr>
          <p:nvPr/>
        </p:nvCxnSpPr>
        <p:spPr>
          <a:xfrm>
            <a:off x="1721686" y="6194022"/>
            <a:ext cx="3937991" cy="19647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" name="Straight Arrow Connector 819">
            <a:extLst>
              <a:ext uri="{FF2B5EF4-FFF2-40B4-BE49-F238E27FC236}">
                <a16:creationId xmlns:a16="http://schemas.microsoft.com/office/drawing/2014/main" id="{2373B729-5FF9-4DCA-9A63-675634195343}"/>
              </a:ext>
            </a:extLst>
          </p:cNvPr>
          <p:cNvCxnSpPr>
            <a:cxnSpLocks/>
          </p:cNvCxnSpPr>
          <p:nvPr/>
        </p:nvCxnSpPr>
        <p:spPr>
          <a:xfrm>
            <a:off x="7142467" y="6213669"/>
            <a:ext cx="3102672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" name="Rectangle 820">
            <a:extLst>
              <a:ext uri="{FF2B5EF4-FFF2-40B4-BE49-F238E27FC236}">
                <a16:creationId xmlns:a16="http://schemas.microsoft.com/office/drawing/2014/main" id="{E0CEF6CA-59AD-4650-8F98-709FDFB60006}"/>
              </a:ext>
            </a:extLst>
          </p:cNvPr>
          <p:cNvSpPr/>
          <p:nvPr/>
        </p:nvSpPr>
        <p:spPr>
          <a:xfrm>
            <a:off x="5813222" y="6528707"/>
            <a:ext cx="120725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22" name="Rectangle 821">
            <a:extLst>
              <a:ext uri="{FF2B5EF4-FFF2-40B4-BE49-F238E27FC236}">
                <a16:creationId xmlns:a16="http://schemas.microsoft.com/office/drawing/2014/main" id="{831FCBA0-A66E-4E77-908E-F170389BB362}"/>
              </a:ext>
            </a:extLst>
          </p:cNvPr>
          <p:cNvSpPr/>
          <p:nvPr/>
        </p:nvSpPr>
        <p:spPr>
          <a:xfrm>
            <a:off x="10499362" y="6483855"/>
            <a:ext cx="98482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23" name="Rectangle 822">
            <a:extLst>
              <a:ext uri="{FF2B5EF4-FFF2-40B4-BE49-F238E27FC236}">
                <a16:creationId xmlns:a16="http://schemas.microsoft.com/office/drawing/2014/main" id="{A4B48DFE-00A5-4C60-B19F-AB7687540A03}"/>
              </a:ext>
            </a:extLst>
          </p:cNvPr>
          <p:cNvSpPr/>
          <p:nvPr/>
        </p:nvSpPr>
        <p:spPr>
          <a:xfrm>
            <a:off x="677306" y="6520901"/>
            <a:ext cx="51648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MSC</a:t>
            </a:r>
          </a:p>
        </p:txBody>
      </p:sp>
      <p:grpSp>
        <p:nvGrpSpPr>
          <p:cNvPr id="824" name="Group 823">
            <a:extLst>
              <a:ext uri="{FF2B5EF4-FFF2-40B4-BE49-F238E27FC236}">
                <a16:creationId xmlns:a16="http://schemas.microsoft.com/office/drawing/2014/main" id="{5C438A80-1415-456E-AB1B-9E2379E6B646}"/>
              </a:ext>
            </a:extLst>
          </p:cNvPr>
          <p:cNvGrpSpPr/>
          <p:nvPr/>
        </p:nvGrpSpPr>
        <p:grpSpPr>
          <a:xfrm>
            <a:off x="10338498" y="5876630"/>
            <a:ext cx="1293329" cy="645169"/>
            <a:chOff x="118221" y="3106415"/>
            <a:chExt cx="1880715" cy="645169"/>
          </a:xfrm>
        </p:grpSpPr>
        <p:sp>
          <p:nvSpPr>
            <p:cNvPr id="825" name="Oval 824">
              <a:extLst>
                <a:ext uri="{FF2B5EF4-FFF2-40B4-BE49-F238E27FC236}">
                  <a16:creationId xmlns:a16="http://schemas.microsoft.com/office/drawing/2014/main" id="{CE60BA92-4522-470A-B933-BA5D8A8A14D2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26" name="Oval 825">
              <a:extLst>
                <a:ext uri="{FF2B5EF4-FFF2-40B4-BE49-F238E27FC236}">
                  <a16:creationId xmlns:a16="http://schemas.microsoft.com/office/drawing/2014/main" id="{14BA2D96-5BBE-41E0-9C97-C94FED89624D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3DC7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827" name="Straight Arrow Connector 826">
            <a:extLst>
              <a:ext uri="{FF2B5EF4-FFF2-40B4-BE49-F238E27FC236}">
                <a16:creationId xmlns:a16="http://schemas.microsoft.com/office/drawing/2014/main" id="{3BED80CC-784A-4FE6-BD64-3BCD0D385398}"/>
              </a:ext>
            </a:extLst>
          </p:cNvPr>
          <p:cNvCxnSpPr>
            <a:cxnSpLocks/>
          </p:cNvCxnSpPr>
          <p:nvPr/>
        </p:nvCxnSpPr>
        <p:spPr>
          <a:xfrm flipH="1">
            <a:off x="5166699" y="5581877"/>
            <a:ext cx="818367" cy="491919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8" name="Straight Arrow Connector 827">
            <a:extLst>
              <a:ext uri="{FF2B5EF4-FFF2-40B4-BE49-F238E27FC236}">
                <a16:creationId xmlns:a16="http://schemas.microsoft.com/office/drawing/2014/main" id="{3D9707E9-5435-4D04-9F88-9846C6104197}"/>
              </a:ext>
            </a:extLst>
          </p:cNvPr>
          <p:cNvCxnSpPr>
            <a:cxnSpLocks/>
          </p:cNvCxnSpPr>
          <p:nvPr/>
        </p:nvCxnSpPr>
        <p:spPr>
          <a:xfrm>
            <a:off x="7429661" y="4741742"/>
            <a:ext cx="834133" cy="138711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9" name="Group 828">
            <a:extLst>
              <a:ext uri="{FF2B5EF4-FFF2-40B4-BE49-F238E27FC236}">
                <a16:creationId xmlns:a16="http://schemas.microsoft.com/office/drawing/2014/main" id="{45FC3201-9DF4-42BF-85BC-3B1406934EC0}"/>
              </a:ext>
            </a:extLst>
          </p:cNvPr>
          <p:cNvGrpSpPr/>
          <p:nvPr/>
        </p:nvGrpSpPr>
        <p:grpSpPr>
          <a:xfrm>
            <a:off x="5977755" y="1638252"/>
            <a:ext cx="1107269" cy="530274"/>
            <a:chOff x="6600250" y="1815364"/>
            <a:chExt cx="1107269" cy="530274"/>
          </a:xfrm>
        </p:grpSpPr>
        <p:sp>
          <p:nvSpPr>
            <p:cNvPr id="830" name="Rectangle: Rounded Corners 829">
              <a:extLst>
                <a:ext uri="{FF2B5EF4-FFF2-40B4-BE49-F238E27FC236}">
                  <a16:creationId xmlns:a16="http://schemas.microsoft.com/office/drawing/2014/main" id="{698E5101-06F3-4D8B-AC7A-14B42EBB1B2D}"/>
                </a:ext>
              </a:extLst>
            </p:cNvPr>
            <p:cNvSpPr/>
            <p:nvPr/>
          </p:nvSpPr>
          <p:spPr>
            <a:xfrm rot="16200000">
              <a:off x="6819002" y="1730696"/>
              <a:ext cx="396190" cy="833693"/>
            </a:xfrm>
            <a:prstGeom prst="roundRect">
              <a:avLst/>
            </a:prstGeom>
            <a:gradFill flip="none" rotWithShape="1">
              <a:gsLst>
                <a:gs pos="0">
                  <a:srgbClr val="3366FF">
                    <a:tint val="66000"/>
                    <a:satMod val="160000"/>
                  </a:srgbClr>
                </a:gs>
                <a:gs pos="50000">
                  <a:srgbClr val="3366FF">
                    <a:tint val="44500"/>
                    <a:satMod val="160000"/>
                  </a:srgbClr>
                </a:gs>
                <a:gs pos="100000">
                  <a:srgbClr val="3366FF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TAK1</a:t>
              </a:r>
            </a:p>
          </p:txBody>
        </p:sp>
        <p:sp>
          <p:nvSpPr>
            <p:cNvPr id="831" name="8-Point Star 14">
              <a:extLst>
                <a:ext uri="{FF2B5EF4-FFF2-40B4-BE49-F238E27FC236}">
                  <a16:creationId xmlns:a16="http://schemas.microsoft.com/office/drawing/2014/main" id="{21509E9F-AB96-4F7B-A2D1-27B58F7FC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4510" y="1815364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cxnSp>
        <p:nvCxnSpPr>
          <p:cNvPr id="832" name="Straight Arrow Connector 831">
            <a:extLst>
              <a:ext uri="{FF2B5EF4-FFF2-40B4-BE49-F238E27FC236}">
                <a16:creationId xmlns:a16="http://schemas.microsoft.com/office/drawing/2014/main" id="{1E5C65A6-6279-4704-ACF0-47A7068D9680}"/>
              </a:ext>
            </a:extLst>
          </p:cNvPr>
          <p:cNvCxnSpPr>
            <a:cxnSpLocks/>
          </p:cNvCxnSpPr>
          <p:nvPr/>
        </p:nvCxnSpPr>
        <p:spPr>
          <a:xfrm>
            <a:off x="3166112" y="1564785"/>
            <a:ext cx="2737415" cy="40334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3" name="Oval 832">
            <a:extLst>
              <a:ext uri="{FF2B5EF4-FFF2-40B4-BE49-F238E27FC236}">
                <a16:creationId xmlns:a16="http://schemas.microsoft.com/office/drawing/2014/main" id="{F274BB56-275D-476E-988A-3CC347D2A8D6}"/>
              </a:ext>
            </a:extLst>
          </p:cNvPr>
          <p:cNvSpPr/>
          <p:nvPr/>
        </p:nvSpPr>
        <p:spPr>
          <a:xfrm>
            <a:off x="5986485" y="3532880"/>
            <a:ext cx="805506" cy="301752"/>
          </a:xfrm>
          <a:prstGeom prst="ellipse">
            <a:avLst/>
          </a:prstGeom>
          <a:solidFill>
            <a:schemeClr val="accent2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p38</a:t>
            </a:r>
            <a:endParaRPr lang="en-US" dirty="0"/>
          </a:p>
        </p:txBody>
      </p:sp>
      <p:sp>
        <p:nvSpPr>
          <p:cNvPr id="834" name="Oval 833">
            <a:extLst>
              <a:ext uri="{FF2B5EF4-FFF2-40B4-BE49-F238E27FC236}">
                <a16:creationId xmlns:a16="http://schemas.microsoft.com/office/drawing/2014/main" id="{59A0E2F2-DE53-475B-B887-05B5B0A4B80C}"/>
              </a:ext>
            </a:extLst>
          </p:cNvPr>
          <p:cNvSpPr/>
          <p:nvPr/>
        </p:nvSpPr>
        <p:spPr>
          <a:xfrm>
            <a:off x="5742119" y="2661807"/>
            <a:ext cx="1333103" cy="3618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MKK3/6</a:t>
            </a:r>
            <a:endParaRPr lang="en-US" dirty="0"/>
          </a:p>
        </p:txBody>
      </p:sp>
      <p:cxnSp>
        <p:nvCxnSpPr>
          <p:cNvPr id="835" name="Straight Arrow Connector 834">
            <a:extLst>
              <a:ext uri="{FF2B5EF4-FFF2-40B4-BE49-F238E27FC236}">
                <a16:creationId xmlns:a16="http://schemas.microsoft.com/office/drawing/2014/main" id="{EFC1FCEE-AA42-4776-ABD3-F52E4B7548AA}"/>
              </a:ext>
            </a:extLst>
          </p:cNvPr>
          <p:cNvCxnSpPr>
            <a:cxnSpLocks/>
          </p:cNvCxnSpPr>
          <p:nvPr/>
        </p:nvCxnSpPr>
        <p:spPr>
          <a:xfrm>
            <a:off x="6396533" y="2200767"/>
            <a:ext cx="5014" cy="433414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6" name="Straight Arrow Connector 835">
            <a:extLst>
              <a:ext uri="{FF2B5EF4-FFF2-40B4-BE49-F238E27FC236}">
                <a16:creationId xmlns:a16="http://schemas.microsoft.com/office/drawing/2014/main" id="{3E2563F4-5811-4054-A161-840348D86626}"/>
              </a:ext>
            </a:extLst>
          </p:cNvPr>
          <p:cNvCxnSpPr>
            <a:cxnSpLocks/>
          </p:cNvCxnSpPr>
          <p:nvPr/>
        </p:nvCxnSpPr>
        <p:spPr>
          <a:xfrm>
            <a:off x="6381747" y="3071259"/>
            <a:ext cx="5014" cy="433414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7" name="Straight Arrow Connector 836">
            <a:extLst>
              <a:ext uri="{FF2B5EF4-FFF2-40B4-BE49-F238E27FC236}">
                <a16:creationId xmlns:a16="http://schemas.microsoft.com/office/drawing/2014/main" id="{F6148576-4548-4F61-A3FA-2FDBF9007BE1}"/>
              </a:ext>
            </a:extLst>
          </p:cNvPr>
          <p:cNvCxnSpPr>
            <a:cxnSpLocks/>
          </p:cNvCxnSpPr>
          <p:nvPr/>
        </p:nvCxnSpPr>
        <p:spPr>
          <a:xfrm>
            <a:off x="6375606" y="3876888"/>
            <a:ext cx="0" cy="1120988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8" name="8-Point Star 14">
            <a:extLst>
              <a:ext uri="{FF2B5EF4-FFF2-40B4-BE49-F238E27FC236}">
                <a16:creationId xmlns:a16="http://schemas.microsoft.com/office/drawing/2014/main" id="{3110BE77-91F0-430B-B59D-BDC4121F8F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1178" y="3409848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39" name="8-Point Star 14">
            <a:extLst>
              <a:ext uri="{FF2B5EF4-FFF2-40B4-BE49-F238E27FC236}">
                <a16:creationId xmlns:a16="http://schemas.microsoft.com/office/drawing/2014/main" id="{C8B227E5-1A5D-48A5-8B4D-A8D548CB2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9834" y="2504424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840" name="Group 839">
            <a:extLst>
              <a:ext uri="{FF2B5EF4-FFF2-40B4-BE49-F238E27FC236}">
                <a16:creationId xmlns:a16="http://schemas.microsoft.com/office/drawing/2014/main" id="{F3D7A176-ECC2-440B-B141-08BBBFB29065}"/>
              </a:ext>
            </a:extLst>
          </p:cNvPr>
          <p:cNvGrpSpPr/>
          <p:nvPr/>
        </p:nvGrpSpPr>
        <p:grpSpPr>
          <a:xfrm>
            <a:off x="1437524" y="52233"/>
            <a:ext cx="1179442" cy="1549613"/>
            <a:chOff x="8799042" y="633335"/>
            <a:chExt cx="1179442" cy="1549613"/>
          </a:xfrm>
        </p:grpSpPr>
        <p:grpSp>
          <p:nvGrpSpPr>
            <p:cNvPr id="841" name="Group 840">
              <a:extLst>
                <a:ext uri="{FF2B5EF4-FFF2-40B4-BE49-F238E27FC236}">
                  <a16:creationId xmlns:a16="http://schemas.microsoft.com/office/drawing/2014/main" id="{B4BADD04-026F-45B9-A56A-3D9796D5841A}"/>
                </a:ext>
              </a:extLst>
            </p:cNvPr>
            <p:cNvGrpSpPr/>
            <p:nvPr/>
          </p:nvGrpSpPr>
          <p:grpSpPr>
            <a:xfrm>
              <a:off x="8799042" y="633335"/>
              <a:ext cx="1179442" cy="1410235"/>
              <a:chOff x="2660473" y="2018260"/>
              <a:chExt cx="1179442" cy="1410235"/>
            </a:xfrm>
          </p:grpSpPr>
          <p:grpSp>
            <p:nvGrpSpPr>
              <p:cNvPr id="844" name="Group 843">
                <a:extLst>
                  <a:ext uri="{FF2B5EF4-FFF2-40B4-BE49-F238E27FC236}">
                    <a16:creationId xmlns:a16="http://schemas.microsoft.com/office/drawing/2014/main" id="{3C33047C-6DCC-49D3-9B20-B612431BCA72}"/>
                  </a:ext>
                </a:extLst>
              </p:cNvPr>
              <p:cNvGrpSpPr/>
              <p:nvPr/>
            </p:nvGrpSpPr>
            <p:grpSpPr>
              <a:xfrm>
                <a:off x="3004809" y="2400584"/>
                <a:ext cx="834681" cy="1027911"/>
                <a:chOff x="3004809" y="2400584"/>
                <a:chExt cx="834681" cy="1027911"/>
              </a:xfrm>
            </p:grpSpPr>
            <p:sp>
              <p:nvSpPr>
                <p:cNvPr id="849" name="Oval 12">
                  <a:extLst>
                    <a:ext uri="{FF2B5EF4-FFF2-40B4-BE49-F238E27FC236}">
                      <a16:creationId xmlns:a16="http://schemas.microsoft.com/office/drawing/2014/main" id="{9A91BC73-F365-45A0-9465-89CC5A49C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14459" y="2466733"/>
                  <a:ext cx="403761" cy="961761"/>
                </a:xfrm>
                <a:prstGeom prst="ellipse">
                  <a:avLst/>
                </a:prstGeom>
                <a:solidFill>
                  <a:srgbClr val="00B0F0"/>
                </a:solidFill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>
                    <a:solidFill>
                      <a:srgbClr val="FFFF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0" name="Hexagon 849">
                  <a:extLst>
                    <a:ext uri="{FF2B5EF4-FFF2-40B4-BE49-F238E27FC236}">
                      <a16:creationId xmlns:a16="http://schemas.microsoft.com/office/drawing/2014/main" id="{FB0D7E59-CE1C-4480-ABFF-824DA81B5D45}"/>
                    </a:ext>
                  </a:extLst>
                </p:cNvPr>
                <p:cNvSpPr/>
                <p:nvPr/>
              </p:nvSpPr>
              <p:spPr>
                <a:xfrm>
                  <a:off x="3446298" y="2460768"/>
                  <a:ext cx="393192" cy="967726"/>
                </a:xfrm>
                <a:prstGeom prst="hexagon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851" name="Group 79">
                  <a:extLst>
                    <a:ext uri="{FF2B5EF4-FFF2-40B4-BE49-F238E27FC236}">
                      <a16:creationId xmlns:a16="http://schemas.microsoft.com/office/drawing/2014/main" id="{400A751B-6E8F-4473-A7B5-0EA057002C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29899" y="3180166"/>
                  <a:ext cx="121128" cy="248328"/>
                  <a:chOff x="457201" y="1600200"/>
                  <a:chExt cx="114300" cy="381000"/>
                </a:xfrm>
              </p:grpSpPr>
              <p:cxnSp>
                <p:nvCxnSpPr>
                  <p:cNvPr id="856" name="Curved Connector 191">
                    <a:extLst>
                      <a:ext uri="{FF2B5EF4-FFF2-40B4-BE49-F238E27FC236}">
                        <a16:creationId xmlns:a16="http://schemas.microsoft.com/office/drawing/2014/main" id="{F0C703D6-5D95-456B-B392-2DCE4697DACD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7" name="Curved Connector 192">
                    <a:extLst>
                      <a:ext uri="{FF2B5EF4-FFF2-40B4-BE49-F238E27FC236}">
                        <a16:creationId xmlns:a16="http://schemas.microsoft.com/office/drawing/2014/main" id="{3758B13B-B9F3-440E-A703-45AD399B503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52" name="Curved Connector 192">
                  <a:extLst>
                    <a:ext uri="{FF2B5EF4-FFF2-40B4-BE49-F238E27FC236}">
                      <a16:creationId xmlns:a16="http://schemas.microsoft.com/office/drawing/2014/main" id="{33AFC546-E73C-40B4-9C0B-E174D3AB387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356205" y="328414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53" name="Group 852">
                  <a:extLst>
                    <a:ext uri="{FF2B5EF4-FFF2-40B4-BE49-F238E27FC236}">
                      <a16:creationId xmlns:a16="http://schemas.microsoft.com/office/drawing/2014/main" id="{00B88297-051A-457B-AA21-23C41A9BE51A}"/>
                    </a:ext>
                  </a:extLst>
                </p:cNvPr>
                <p:cNvGrpSpPr/>
                <p:nvPr/>
              </p:nvGrpSpPr>
              <p:grpSpPr>
                <a:xfrm flipH="1">
                  <a:off x="3004809" y="2400584"/>
                  <a:ext cx="727908" cy="1027911"/>
                  <a:chOff x="5429843" y="2751828"/>
                  <a:chExt cx="686874" cy="1577084"/>
                </a:xfrm>
              </p:grpSpPr>
              <p:sp>
                <p:nvSpPr>
                  <p:cNvPr id="854" name="Hexagon 853">
                    <a:extLst>
                      <a:ext uri="{FF2B5EF4-FFF2-40B4-BE49-F238E27FC236}">
                        <a16:creationId xmlns:a16="http://schemas.microsoft.com/office/drawing/2014/main" id="{2E7A82D1-8F67-4F32-B9A0-A824FB7E3C0D}"/>
                      </a:ext>
                    </a:extLst>
                  </p:cNvPr>
                  <p:cNvSpPr/>
                  <p:nvPr/>
                </p:nvSpPr>
                <p:spPr>
                  <a:xfrm>
                    <a:off x="5748508" y="2768499"/>
                    <a:ext cx="368209" cy="1482833"/>
                  </a:xfrm>
                  <a:prstGeom prst="hexagon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55" name="Oval 12">
                    <a:extLst>
                      <a:ext uri="{FF2B5EF4-FFF2-40B4-BE49-F238E27FC236}">
                        <a16:creationId xmlns:a16="http://schemas.microsoft.com/office/drawing/2014/main" id="{D5AE5CEC-1CD0-4F31-B692-D639BAD788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9843" y="2751828"/>
                    <a:ext cx="381000" cy="1577084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>
                      <a:solidFill>
                        <a:srgbClr val="FFFF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845" name="Group 844">
                <a:extLst>
                  <a:ext uri="{FF2B5EF4-FFF2-40B4-BE49-F238E27FC236}">
                    <a16:creationId xmlns:a16="http://schemas.microsoft.com/office/drawing/2014/main" id="{AC0CC1CB-3531-4100-A853-A81B91B829A2}"/>
                  </a:ext>
                </a:extLst>
              </p:cNvPr>
              <p:cNvGrpSpPr/>
              <p:nvPr/>
            </p:nvGrpSpPr>
            <p:grpSpPr>
              <a:xfrm>
                <a:off x="2660473" y="2018260"/>
                <a:ext cx="875364" cy="419311"/>
                <a:chOff x="5060932" y="2530417"/>
                <a:chExt cx="875364" cy="419311"/>
              </a:xfrm>
            </p:grpSpPr>
            <p:sp>
              <p:nvSpPr>
                <p:cNvPr id="847" name="Oval 11">
                  <a:extLst>
                    <a:ext uri="{FF2B5EF4-FFF2-40B4-BE49-F238E27FC236}">
                      <a16:creationId xmlns:a16="http://schemas.microsoft.com/office/drawing/2014/main" id="{D9D2CD72-6F52-47FB-8BA8-50D7ED21A1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0932" y="2578273"/>
                  <a:ext cx="445295" cy="371455"/>
                </a:xfrm>
                <a:custGeom>
                  <a:avLst/>
                  <a:gdLst>
                    <a:gd name="connsiteX0" fmla="*/ 0 w 523875"/>
                    <a:gd name="connsiteY0" fmla="*/ 184666 h 369332"/>
                    <a:gd name="connsiteX1" fmla="*/ 261938 w 523875"/>
                    <a:gd name="connsiteY1" fmla="*/ 0 h 369332"/>
                    <a:gd name="connsiteX2" fmla="*/ 523876 w 523875"/>
                    <a:gd name="connsiteY2" fmla="*/ 184666 h 369332"/>
                    <a:gd name="connsiteX3" fmla="*/ 261938 w 523875"/>
                    <a:gd name="connsiteY3" fmla="*/ 369332 h 369332"/>
                    <a:gd name="connsiteX4" fmla="*/ 0 w 523875"/>
                    <a:gd name="connsiteY4" fmla="*/ 184666 h 369332"/>
                    <a:gd name="connsiteX0" fmla="*/ 0 w 438151"/>
                    <a:gd name="connsiteY0" fmla="*/ 194213 h 369378"/>
                    <a:gd name="connsiteX1" fmla="*/ 176213 w 438151"/>
                    <a:gd name="connsiteY1" fmla="*/ 22 h 369378"/>
                    <a:gd name="connsiteX2" fmla="*/ 438151 w 438151"/>
                    <a:gd name="connsiteY2" fmla="*/ 184688 h 369378"/>
                    <a:gd name="connsiteX3" fmla="*/ 176213 w 438151"/>
                    <a:gd name="connsiteY3" fmla="*/ 369354 h 369378"/>
                    <a:gd name="connsiteX4" fmla="*/ 0 w 438151"/>
                    <a:gd name="connsiteY4" fmla="*/ 194213 h 369378"/>
                    <a:gd name="connsiteX0" fmla="*/ 0 w 390526"/>
                    <a:gd name="connsiteY0" fmla="*/ 175165 h 369378"/>
                    <a:gd name="connsiteX1" fmla="*/ 128588 w 390526"/>
                    <a:gd name="connsiteY1" fmla="*/ 24 h 369378"/>
                    <a:gd name="connsiteX2" fmla="*/ 390526 w 390526"/>
                    <a:gd name="connsiteY2" fmla="*/ 184690 h 369378"/>
                    <a:gd name="connsiteX3" fmla="*/ 128588 w 390526"/>
                    <a:gd name="connsiteY3" fmla="*/ 369356 h 369378"/>
                    <a:gd name="connsiteX4" fmla="*/ 0 w 390526"/>
                    <a:gd name="connsiteY4" fmla="*/ 175165 h 369378"/>
                    <a:gd name="connsiteX0" fmla="*/ 0 w 457201"/>
                    <a:gd name="connsiteY0" fmla="*/ 175455 h 369814"/>
                    <a:gd name="connsiteX1" fmla="*/ 128588 w 457201"/>
                    <a:gd name="connsiteY1" fmla="*/ 314 h 369814"/>
                    <a:gd name="connsiteX2" fmla="*/ 457201 w 457201"/>
                    <a:gd name="connsiteY2" fmla="*/ 146880 h 369814"/>
                    <a:gd name="connsiteX3" fmla="*/ 128588 w 457201"/>
                    <a:gd name="connsiteY3" fmla="*/ 369646 h 369814"/>
                    <a:gd name="connsiteX4" fmla="*/ 0 w 457201"/>
                    <a:gd name="connsiteY4" fmla="*/ 175455 h 369814"/>
                    <a:gd name="connsiteX0" fmla="*/ 470 w 457671"/>
                    <a:gd name="connsiteY0" fmla="*/ 175455 h 407844"/>
                    <a:gd name="connsiteX1" fmla="*/ 129058 w 457671"/>
                    <a:gd name="connsiteY1" fmla="*/ 314 h 407844"/>
                    <a:gd name="connsiteX2" fmla="*/ 457671 w 457671"/>
                    <a:gd name="connsiteY2" fmla="*/ 146880 h 407844"/>
                    <a:gd name="connsiteX3" fmla="*/ 167158 w 457671"/>
                    <a:gd name="connsiteY3" fmla="*/ 407746 h 407844"/>
                    <a:gd name="connsiteX4" fmla="*/ 470 w 457671"/>
                    <a:gd name="connsiteY4" fmla="*/ 175455 h 407844"/>
                    <a:gd name="connsiteX0" fmla="*/ 3202 w 460403"/>
                    <a:gd name="connsiteY0" fmla="*/ 175455 h 407844"/>
                    <a:gd name="connsiteX1" fmla="*/ 312765 w 460403"/>
                    <a:gd name="connsiteY1" fmla="*/ 314 h 407844"/>
                    <a:gd name="connsiteX2" fmla="*/ 460403 w 460403"/>
                    <a:gd name="connsiteY2" fmla="*/ 146880 h 407844"/>
                    <a:gd name="connsiteX3" fmla="*/ 169890 w 460403"/>
                    <a:gd name="connsiteY3" fmla="*/ 407746 h 407844"/>
                    <a:gd name="connsiteX4" fmla="*/ 3202 w 460403"/>
                    <a:gd name="connsiteY4" fmla="*/ 175455 h 407844"/>
                    <a:gd name="connsiteX0" fmla="*/ 35 w 457236"/>
                    <a:gd name="connsiteY0" fmla="*/ 175455 h 398324"/>
                    <a:gd name="connsiteX1" fmla="*/ 309598 w 457236"/>
                    <a:gd name="connsiteY1" fmla="*/ 314 h 398324"/>
                    <a:gd name="connsiteX2" fmla="*/ 457236 w 457236"/>
                    <a:gd name="connsiteY2" fmla="*/ 146880 h 398324"/>
                    <a:gd name="connsiteX3" fmla="*/ 290548 w 457236"/>
                    <a:gd name="connsiteY3" fmla="*/ 398221 h 398324"/>
                    <a:gd name="connsiteX4" fmla="*/ 35 w 457236"/>
                    <a:gd name="connsiteY4" fmla="*/ 175455 h 398324"/>
                    <a:gd name="connsiteX0" fmla="*/ 38 w 438189"/>
                    <a:gd name="connsiteY0" fmla="*/ 165765 h 398100"/>
                    <a:gd name="connsiteX1" fmla="*/ 290551 w 438189"/>
                    <a:gd name="connsiteY1" fmla="*/ 149 h 398100"/>
                    <a:gd name="connsiteX2" fmla="*/ 438189 w 438189"/>
                    <a:gd name="connsiteY2" fmla="*/ 146715 h 398100"/>
                    <a:gd name="connsiteX3" fmla="*/ 271501 w 438189"/>
                    <a:gd name="connsiteY3" fmla="*/ 398056 h 398100"/>
                    <a:gd name="connsiteX4" fmla="*/ 38 w 438189"/>
                    <a:gd name="connsiteY4" fmla="*/ 165765 h 398100"/>
                    <a:gd name="connsiteX0" fmla="*/ 39 w 523915"/>
                    <a:gd name="connsiteY0" fmla="*/ 165635 h 397941"/>
                    <a:gd name="connsiteX1" fmla="*/ 290552 w 523915"/>
                    <a:gd name="connsiteY1" fmla="*/ 19 h 397941"/>
                    <a:gd name="connsiteX2" fmla="*/ 523915 w 523915"/>
                    <a:gd name="connsiteY2" fmla="*/ 175160 h 397941"/>
                    <a:gd name="connsiteX3" fmla="*/ 271502 w 523915"/>
                    <a:gd name="connsiteY3" fmla="*/ 397926 h 397941"/>
                    <a:gd name="connsiteX4" fmla="*/ 39 w 523915"/>
                    <a:gd name="connsiteY4" fmla="*/ 165635 h 397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3915" h="397941">
                      <a:moveTo>
                        <a:pt x="39" y="165635"/>
                      </a:moveTo>
                      <a:cubicBezTo>
                        <a:pt x="3214" y="99317"/>
                        <a:pt x="203239" y="-1569"/>
                        <a:pt x="290552" y="19"/>
                      </a:cubicBezTo>
                      <a:cubicBezTo>
                        <a:pt x="377865" y="1607"/>
                        <a:pt x="523915" y="73172"/>
                        <a:pt x="523915" y="175160"/>
                      </a:cubicBezTo>
                      <a:cubicBezTo>
                        <a:pt x="523915" y="277148"/>
                        <a:pt x="358815" y="399514"/>
                        <a:pt x="271502" y="397926"/>
                      </a:cubicBezTo>
                      <a:cubicBezTo>
                        <a:pt x="184189" y="396339"/>
                        <a:pt x="-3136" y="231953"/>
                        <a:pt x="39" y="165635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200" b="1" dirty="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BMP</a:t>
                  </a:r>
                </a:p>
              </p:txBody>
            </p:sp>
            <p:sp>
              <p:nvSpPr>
                <p:cNvPr id="848" name="Oval 11">
                  <a:extLst>
                    <a:ext uri="{FF2B5EF4-FFF2-40B4-BE49-F238E27FC236}">
                      <a16:creationId xmlns:a16="http://schemas.microsoft.com/office/drawing/2014/main" id="{2CA3F4C4-9460-49C6-9124-C06081F161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91001" y="2530417"/>
                  <a:ext cx="445295" cy="371455"/>
                </a:xfrm>
                <a:custGeom>
                  <a:avLst/>
                  <a:gdLst>
                    <a:gd name="connsiteX0" fmla="*/ 0 w 523875"/>
                    <a:gd name="connsiteY0" fmla="*/ 184666 h 369332"/>
                    <a:gd name="connsiteX1" fmla="*/ 261938 w 523875"/>
                    <a:gd name="connsiteY1" fmla="*/ 0 h 369332"/>
                    <a:gd name="connsiteX2" fmla="*/ 523876 w 523875"/>
                    <a:gd name="connsiteY2" fmla="*/ 184666 h 369332"/>
                    <a:gd name="connsiteX3" fmla="*/ 261938 w 523875"/>
                    <a:gd name="connsiteY3" fmla="*/ 369332 h 369332"/>
                    <a:gd name="connsiteX4" fmla="*/ 0 w 523875"/>
                    <a:gd name="connsiteY4" fmla="*/ 184666 h 369332"/>
                    <a:gd name="connsiteX0" fmla="*/ 0 w 438151"/>
                    <a:gd name="connsiteY0" fmla="*/ 194213 h 369378"/>
                    <a:gd name="connsiteX1" fmla="*/ 176213 w 438151"/>
                    <a:gd name="connsiteY1" fmla="*/ 22 h 369378"/>
                    <a:gd name="connsiteX2" fmla="*/ 438151 w 438151"/>
                    <a:gd name="connsiteY2" fmla="*/ 184688 h 369378"/>
                    <a:gd name="connsiteX3" fmla="*/ 176213 w 438151"/>
                    <a:gd name="connsiteY3" fmla="*/ 369354 h 369378"/>
                    <a:gd name="connsiteX4" fmla="*/ 0 w 438151"/>
                    <a:gd name="connsiteY4" fmla="*/ 194213 h 369378"/>
                    <a:gd name="connsiteX0" fmla="*/ 0 w 390526"/>
                    <a:gd name="connsiteY0" fmla="*/ 175165 h 369378"/>
                    <a:gd name="connsiteX1" fmla="*/ 128588 w 390526"/>
                    <a:gd name="connsiteY1" fmla="*/ 24 h 369378"/>
                    <a:gd name="connsiteX2" fmla="*/ 390526 w 390526"/>
                    <a:gd name="connsiteY2" fmla="*/ 184690 h 369378"/>
                    <a:gd name="connsiteX3" fmla="*/ 128588 w 390526"/>
                    <a:gd name="connsiteY3" fmla="*/ 369356 h 369378"/>
                    <a:gd name="connsiteX4" fmla="*/ 0 w 390526"/>
                    <a:gd name="connsiteY4" fmla="*/ 175165 h 369378"/>
                    <a:gd name="connsiteX0" fmla="*/ 0 w 457201"/>
                    <a:gd name="connsiteY0" fmla="*/ 175455 h 369814"/>
                    <a:gd name="connsiteX1" fmla="*/ 128588 w 457201"/>
                    <a:gd name="connsiteY1" fmla="*/ 314 h 369814"/>
                    <a:gd name="connsiteX2" fmla="*/ 457201 w 457201"/>
                    <a:gd name="connsiteY2" fmla="*/ 146880 h 369814"/>
                    <a:gd name="connsiteX3" fmla="*/ 128588 w 457201"/>
                    <a:gd name="connsiteY3" fmla="*/ 369646 h 369814"/>
                    <a:gd name="connsiteX4" fmla="*/ 0 w 457201"/>
                    <a:gd name="connsiteY4" fmla="*/ 175455 h 369814"/>
                    <a:gd name="connsiteX0" fmla="*/ 470 w 457671"/>
                    <a:gd name="connsiteY0" fmla="*/ 175455 h 407844"/>
                    <a:gd name="connsiteX1" fmla="*/ 129058 w 457671"/>
                    <a:gd name="connsiteY1" fmla="*/ 314 h 407844"/>
                    <a:gd name="connsiteX2" fmla="*/ 457671 w 457671"/>
                    <a:gd name="connsiteY2" fmla="*/ 146880 h 407844"/>
                    <a:gd name="connsiteX3" fmla="*/ 167158 w 457671"/>
                    <a:gd name="connsiteY3" fmla="*/ 407746 h 407844"/>
                    <a:gd name="connsiteX4" fmla="*/ 470 w 457671"/>
                    <a:gd name="connsiteY4" fmla="*/ 175455 h 407844"/>
                    <a:gd name="connsiteX0" fmla="*/ 3202 w 460403"/>
                    <a:gd name="connsiteY0" fmla="*/ 175455 h 407844"/>
                    <a:gd name="connsiteX1" fmla="*/ 312765 w 460403"/>
                    <a:gd name="connsiteY1" fmla="*/ 314 h 407844"/>
                    <a:gd name="connsiteX2" fmla="*/ 460403 w 460403"/>
                    <a:gd name="connsiteY2" fmla="*/ 146880 h 407844"/>
                    <a:gd name="connsiteX3" fmla="*/ 169890 w 460403"/>
                    <a:gd name="connsiteY3" fmla="*/ 407746 h 407844"/>
                    <a:gd name="connsiteX4" fmla="*/ 3202 w 460403"/>
                    <a:gd name="connsiteY4" fmla="*/ 175455 h 407844"/>
                    <a:gd name="connsiteX0" fmla="*/ 35 w 457236"/>
                    <a:gd name="connsiteY0" fmla="*/ 175455 h 398324"/>
                    <a:gd name="connsiteX1" fmla="*/ 309598 w 457236"/>
                    <a:gd name="connsiteY1" fmla="*/ 314 h 398324"/>
                    <a:gd name="connsiteX2" fmla="*/ 457236 w 457236"/>
                    <a:gd name="connsiteY2" fmla="*/ 146880 h 398324"/>
                    <a:gd name="connsiteX3" fmla="*/ 290548 w 457236"/>
                    <a:gd name="connsiteY3" fmla="*/ 398221 h 398324"/>
                    <a:gd name="connsiteX4" fmla="*/ 35 w 457236"/>
                    <a:gd name="connsiteY4" fmla="*/ 175455 h 398324"/>
                    <a:gd name="connsiteX0" fmla="*/ 38 w 438189"/>
                    <a:gd name="connsiteY0" fmla="*/ 165765 h 398100"/>
                    <a:gd name="connsiteX1" fmla="*/ 290551 w 438189"/>
                    <a:gd name="connsiteY1" fmla="*/ 149 h 398100"/>
                    <a:gd name="connsiteX2" fmla="*/ 438189 w 438189"/>
                    <a:gd name="connsiteY2" fmla="*/ 146715 h 398100"/>
                    <a:gd name="connsiteX3" fmla="*/ 271501 w 438189"/>
                    <a:gd name="connsiteY3" fmla="*/ 398056 h 398100"/>
                    <a:gd name="connsiteX4" fmla="*/ 38 w 438189"/>
                    <a:gd name="connsiteY4" fmla="*/ 165765 h 398100"/>
                    <a:gd name="connsiteX0" fmla="*/ 39 w 523915"/>
                    <a:gd name="connsiteY0" fmla="*/ 165635 h 397941"/>
                    <a:gd name="connsiteX1" fmla="*/ 290552 w 523915"/>
                    <a:gd name="connsiteY1" fmla="*/ 19 h 397941"/>
                    <a:gd name="connsiteX2" fmla="*/ 523915 w 523915"/>
                    <a:gd name="connsiteY2" fmla="*/ 175160 h 397941"/>
                    <a:gd name="connsiteX3" fmla="*/ 271502 w 523915"/>
                    <a:gd name="connsiteY3" fmla="*/ 397926 h 397941"/>
                    <a:gd name="connsiteX4" fmla="*/ 39 w 523915"/>
                    <a:gd name="connsiteY4" fmla="*/ 165635 h 397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3915" h="397941">
                      <a:moveTo>
                        <a:pt x="39" y="165635"/>
                      </a:moveTo>
                      <a:cubicBezTo>
                        <a:pt x="3214" y="99317"/>
                        <a:pt x="203239" y="-1569"/>
                        <a:pt x="290552" y="19"/>
                      </a:cubicBezTo>
                      <a:cubicBezTo>
                        <a:pt x="377865" y="1607"/>
                        <a:pt x="523915" y="73172"/>
                        <a:pt x="523915" y="175160"/>
                      </a:cubicBezTo>
                      <a:cubicBezTo>
                        <a:pt x="523915" y="277148"/>
                        <a:pt x="358815" y="399514"/>
                        <a:pt x="271502" y="397926"/>
                      </a:cubicBezTo>
                      <a:cubicBezTo>
                        <a:pt x="184189" y="396339"/>
                        <a:pt x="-3136" y="231953"/>
                        <a:pt x="39" y="165635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200" b="1" dirty="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BMP</a:t>
                  </a:r>
                </a:p>
              </p:txBody>
            </p:sp>
          </p:grpSp>
          <p:sp>
            <p:nvSpPr>
              <p:cNvPr id="846" name="TextBox 845">
                <a:extLst>
                  <a:ext uri="{FF2B5EF4-FFF2-40B4-BE49-F238E27FC236}">
                    <a16:creationId xmlns:a16="http://schemas.microsoft.com/office/drawing/2014/main" id="{C9EE1B86-E04B-46B7-8429-AE31375DE2C8}"/>
                  </a:ext>
                </a:extLst>
              </p:cNvPr>
              <p:cNvSpPr txBox="1"/>
              <p:nvPr/>
            </p:nvSpPr>
            <p:spPr>
              <a:xfrm>
                <a:off x="2978782" y="2810833"/>
                <a:ext cx="8611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FF00"/>
                    </a:solidFill>
                  </a:rPr>
                  <a:t>BMPRs</a:t>
                </a:r>
              </a:p>
            </p:txBody>
          </p:sp>
        </p:grpSp>
        <p:sp>
          <p:nvSpPr>
            <p:cNvPr id="842" name="8-Point Star 14">
              <a:extLst>
                <a:ext uri="{FF2B5EF4-FFF2-40B4-BE49-F238E27FC236}">
                  <a16:creationId xmlns:a16="http://schemas.microsoft.com/office/drawing/2014/main" id="{A90CEECF-0D34-425D-97C1-0202FD582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5641" y="1855368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843" name="8-Point Star 14">
              <a:extLst>
                <a:ext uri="{FF2B5EF4-FFF2-40B4-BE49-F238E27FC236}">
                  <a16:creationId xmlns:a16="http://schemas.microsoft.com/office/drawing/2014/main" id="{07FAEA82-6D4B-4876-BC6B-7653F269F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3261" y="1881196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861" name="TextBox 860">
            <a:extLst>
              <a:ext uri="{FF2B5EF4-FFF2-40B4-BE49-F238E27FC236}">
                <a16:creationId xmlns:a16="http://schemas.microsoft.com/office/drawing/2014/main" id="{B0565833-C727-42F1-84CF-BE8D4DC145B8}"/>
              </a:ext>
            </a:extLst>
          </p:cNvPr>
          <p:cNvSpPr txBox="1"/>
          <p:nvPr/>
        </p:nvSpPr>
        <p:spPr>
          <a:xfrm>
            <a:off x="8757333" y="1856236"/>
            <a:ext cx="251698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3500000" scaled="1"/>
            <a:tileRect/>
          </a:gradFill>
          <a:effectLst>
            <a:outerShdw blurRad="50800" dist="50800" dir="5400000" algn="ctr" rotWithShape="0">
              <a:srgbClr val="000000"/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ko-KR" b="1" dirty="0">
              <a:solidFill>
                <a:srgbClr val="7030A0"/>
              </a:solidFill>
              <a:latin typeface="+mn-lt"/>
              <a:ea typeface="굴림" pitchFamily="50" charset="-127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srgbClr val="7030A0"/>
                </a:solidFill>
                <a:latin typeface="+mn-lt"/>
                <a:ea typeface="굴림" pitchFamily="50" charset="-127"/>
              </a:rPr>
              <a:t>MAPK pathways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="1" dirty="0">
              <a:solidFill>
                <a:srgbClr val="7030A0"/>
              </a:solidFill>
              <a:latin typeface="+mn-lt"/>
              <a:ea typeface="굴림" pitchFamily="50" charset="-127"/>
            </a:endParaRPr>
          </a:p>
        </p:txBody>
      </p:sp>
      <p:sp>
        <p:nvSpPr>
          <p:cNvPr id="862" name="Oval 861">
            <a:extLst>
              <a:ext uri="{FF2B5EF4-FFF2-40B4-BE49-F238E27FC236}">
                <a16:creationId xmlns:a16="http://schemas.microsoft.com/office/drawing/2014/main" id="{4A6F9C4B-A9CF-4580-81C3-84109C1A7B73}"/>
              </a:ext>
            </a:extLst>
          </p:cNvPr>
          <p:cNvSpPr/>
          <p:nvPr/>
        </p:nvSpPr>
        <p:spPr>
          <a:xfrm>
            <a:off x="8414281" y="2895444"/>
            <a:ext cx="981075" cy="407095"/>
          </a:xfrm>
          <a:prstGeom prst="ellipse">
            <a:avLst/>
          </a:prstGeom>
          <a:solidFill>
            <a:srgbClr val="92D05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ERK</a:t>
            </a:r>
            <a:endParaRPr lang="en-US" dirty="0"/>
          </a:p>
        </p:txBody>
      </p:sp>
      <p:sp>
        <p:nvSpPr>
          <p:cNvPr id="863" name="Oval 862">
            <a:extLst>
              <a:ext uri="{FF2B5EF4-FFF2-40B4-BE49-F238E27FC236}">
                <a16:creationId xmlns:a16="http://schemas.microsoft.com/office/drawing/2014/main" id="{D2BA8622-E5A7-4A51-913E-42E7772D6ED5}"/>
              </a:ext>
            </a:extLst>
          </p:cNvPr>
          <p:cNvSpPr/>
          <p:nvPr/>
        </p:nvSpPr>
        <p:spPr>
          <a:xfrm>
            <a:off x="9525285" y="2902647"/>
            <a:ext cx="981075" cy="407095"/>
          </a:xfrm>
          <a:prstGeom prst="ellipse">
            <a:avLst/>
          </a:prstGeom>
          <a:solidFill>
            <a:srgbClr val="00B0F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JNK</a:t>
            </a:r>
            <a:endParaRPr lang="en-US" dirty="0"/>
          </a:p>
        </p:txBody>
      </p:sp>
      <p:sp>
        <p:nvSpPr>
          <p:cNvPr id="864" name="Oval 863">
            <a:extLst>
              <a:ext uri="{FF2B5EF4-FFF2-40B4-BE49-F238E27FC236}">
                <a16:creationId xmlns:a16="http://schemas.microsoft.com/office/drawing/2014/main" id="{3CF9E13F-0C5F-4225-95CB-04073AA86E84}"/>
              </a:ext>
            </a:extLst>
          </p:cNvPr>
          <p:cNvSpPr/>
          <p:nvPr/>
        </p:nvSpPr>
        <p:spPr>
          <a:xfrm>
            <a:off x="10624982" y="2917583"/>
            <a:ext cx="981075" cy="407095"/>
          </a:xfrm>
          <a:prstGeom prst="ellipse">
            <a:avLst/>
          </a:prstGeom>
          <a:solidFill>
            <a:schemeClr val="accent2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1008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46">
            <a:extLst>
              <a:ext uri="{FF2B5EF4-FFF2-40B4-BE49-F238E27FC236}">
                <a16:creationId xmlns:a16="http://schemas.microsoft.com/office/drawing/2014/main" id="{046AF147-6156-4FA0-BFAB-1B712CEDA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5575300"/>
            <a:ext cx="3886200" cy="609600"/>
          </a:xfrm>
          <a:prstGeom prst="flowChartAlternateProcess">
            <a:avLst/>
          </a:prstGeom>
          <a:blipFill>
            <a:blip r:embed="rId2" cstate="print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600" b="1" dirty="0">
                <a:ea typeface="굴림" pitchFamily="50" charset="-127"/>
              </a:rPr>
              <a:t>Growth, Differentiation, Development,</a:t>
            </a:r>
          </a:p>
          <a:p>
            <a:pPr>
              <a:defRPr/>
            </a:pPr>
            <a:r>
              <a:rPr lang="en-US" altLang="ko-KR" sz="1600" b="1" dirty="0">
                <a:ea typeface="굴림" pitchFamily="50" charset="-127"/>
              </a:rPr>
              <a:t>Inflammation, Apoptosis etc.</a:t>
            </a:r>
            <a:endParaRPr lang="ko-KR" altLang="en-US" sz="1600" b="1" dirty="0">
              <a:ea typeface="굴림" pitchFamily="50" charset="-127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0E547E-A88C-49BD-BA4D-69C1944A5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900" y="1657350"/>
            <a:ext cx="1752600" cy="1022350"/>
          </a:xfrm>
          <a:prstGeom prst="ellipse">
            <a:avLst/>
          </a:prstGeom>
          <a:solidFill>
            <a:srgbClr val="F5987B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r>
              <a:rPr kumimoji="0" lang="en-US" altLang="ko-KR" sz="1800"/>
              <a:t>MLK3, TAK,</a:t>
            </a:r>
          </a:p>
          <a:p>
            <a:pPr latinLnBrk="0"/>
            <a:r>
              <a:rPr kumimoji="0" lang="en-US" altLang="ko-KR" sz="1800"/>
              <a:t>DLK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C0AAAD8-FE1F-47BD-B371-B44277DF0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100" y="1689100"/>
            <a:ext cx="1752600" cy="990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800" dirty="0">
                <a:ea typeface="굴림" pitchFamily="50" charset="-127"/>
              </a:rPr>
              <a:t>A-</a:t>
            </a:r>
            <a:r>
              <a:rPr lang="en-US" altLang="ko-KR" sz="1800" dirty="0" err="1">
                <a:ea typeface="굴림" pitchFamily="50" charset="-127"/>
              </a:rPr>
              <a:t>raf</a:t>
            </a:r>
            <a:r>
              <a:rPr lang="en-US" altLang="ko-KR" sz="1800" dirty="0">
                <a:ea typeface="굴림" pitchFamily="50" charset="-127"/>
              </a:rPr>
              <a:t>, B-</a:t>
            </a:r>
            <a:r>
              <a:rPr lang="en-US" altLang="ko-KR" sz="1800" dirty="0" err="1">
                <a:ea typeface="굴림" pitchFamily="50" charset="-127"/>
              </a:rPr>
              <a:t>raf</a:t>
            </a:r>
            <a:endParaRPr lang="en-US" altLang="ko-KR" sz="1800" dirty="0">
              <a:ea typeface="굴림" pitchFamily="50" charset="-127"/>
            </a:endParaRPr>
          </a:p>
          <a:p>
            <a:pPr>
              <a:defRPr/>
            </a:pPr>
            <a:r>
              <a:rPr lang="en-US" altLang="ko-KR" sz="1800" dirty="0">
                <a:ea typeface="굴림" pitchFamily="50" charset="-127"/>
              </a:rPr>
              <a:t>C-</a:t>
            </a:r>
            <a:r>
              <a:rPr lang="en-US" altLang="ko-KR" sz="1800" dirty="0" err="1">
                <a:ea typeface="굴림" pitchFamily="50" charset="-127"/>
              </a:rPr>
              <a:t>raf</a:t>
            </a:r>
            <a:r>
              <a:rPr lang="en-US" altLang="ko-KR" sz="1800" dirty="0">
                <a:ea typeface="굴림" pitchFamily="50" charset="-127"/>
              </a:rPr>
              <a:t>, MOS</a:t>
            </a:r>
          </a:p>
          <a:p>
            <a:pPr>
              <a:defRPr/>
            </a:pPr>
            <a:r>
              <a:rPr lang="en-US" altLang="ko-KR" sz="1800" dirty="0">
                <a:ea typeface="굴림" pitchFamily="50" charset="-127"/>
              </a:rPr>
              <a:t>Tpl2</a:t>
            </a:r>
            <a:endParaRPr lang="ko-KR" altLang="en-US" sz="1800" dirty="0">
              <a:ea typeface="굴림" pitchFamily="50" charset="-127"/>
            </a:endParaRPr>
          </a:p>
        </p:txBody>
      </p:sp>
      <p:sp>
        <p:nvSpPr>
          <p:cNvPr id="25" name="AutoShape 46">
            <a:extLst>
              <a:ext uri="{FF2B5EF4-FFF2-40B4-BE49-F238E27FC236}">
                <a16:creationId xmlns:a16="http://schemas.microsoft.com/office/drawing/2014/main" id="{1C22C75E-8026-4758-954D-787ADA36A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100" y="1917700"/>
            <a:ext cx="1295400" cy="295275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2000" dirty="0">
                <a:ea typeface="굴림" pitchFamily="50" charset="-127"/>
              </a:rPr>
              <a:t>MAPKKK</a:t>
            </a:r>
            <a:endParaRPr lang="ko-KR" altLang="en-US" sz="2000" dirty="0">
              <a:ea typeface="굴림" pitchFamily="50" charset="-127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C977740-ADE7-4452-B534-10B75311D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700" y="1689100"/>
            <a:ext cx="1752600" cy="990600"/>
          </a:xfrm>
          <a:prstGeom prst="ellipse">
            <a:avLst/>
          </a:prstGeom>
          <a:solidFill>
            <a:srgbClr val="E4CAEC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1800"/>
              <a:t>MEKK1,4</a:t>
            </a:r>
          </a:p>
          <a:p>
            <a:pPr eaLnBrk="1" hangingPunct="1"/>
            <a:r>
              <a:rPr lang="en-US" altLang="ko-KR" sz="1800"/>
              <a:t>MLK3, ASK1</a:t>
            </a:r>
            <a:endParaRPr lang="ko-KR" altLang="en-US" sz="1800"/>
          </a:p>
        </p:txBody>
      </p:sp>
      <p:sp>
        <p:nvSpPr>
          <p:cNvPr id="27" name="AutoShape 46">
            <a:extLst>
              <a:ext uri="{FF2B5EF4-FFF2-40B4-BE49-F238E27FC236}">
                <a16:creationId xmlns:a16="http://schemas.microsoft.com/office/drawing/2014/main" id="{81E24516-01FB-4AFC-801A-0A3F924F3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300" y="3365500"/>
            <a:ext cx="1219200" cy="295275"/>
          </a:xfrm>
          <a:prstGeom prst="flowChartAlternateProcess">
            <a:avLst/>
          </a:prstGeom>
          <a:solidFill>
            <a:srgbClr val="5A81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2000"/>
              <a:t>MAPKK</a:t>
            </a:r>
            <a:endParaRPr lang="ko-KR" altLang="en-US" sz="2000"/>
          </a:p>
        </p:txBody>
      </p:sp>
      <p:sp>
        <p:nvSpPr>
          <p:cNvPr id="28" name="AutoShape 46">
            <a:extLst>
              <a:ext uri="{FF2B5EF4-FFF2-40B4-BE49-F238E27FC236}">
                <a16:creationId xmlns:a16="http://schemas.microsoft.com/office/drawing/2014/main" id="{520E6E5B-B9CC-4F3A-97E8-AD25A57D26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0" y="4660900"/>
            <a:ext cx="990600" cy="295275"/>
          </a:xfrm>
          <a:prstGeom prst="flowChartAlternateProcess">
            <a:avLst/>
          </a:prstGeom>
          <a:solidFill>
            <a:srgbClr val="5A81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2000"/>
              <a:t>MAPK</a:t>
            </a:r>
            <a:endParaRPr lang="ko-KR" altLang="en-US" sz="2000"/>
          </a:p>
        </p:txBody>
      </p:sp>
      <p:sp>
        <p:nvSpPr>
          <p:cNvPr id="29" name="AutoShape 46">
            <a:extLst>
              <a:ext uri="{FF2B5EF4-FFF2-40B4-BE49-F238E27FC236}">
                <a16:creationId xmlns:a16="http://schemas.microsoft.com/office/drawing/2014/main" id="{99029218-B847-4F04-9F42-CAD9B13B7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0" y="850900"/>
            <a:ext cx="7391400" cy="533400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800" b="1" dirty="0">
                <a:ea typeface="굴림" pitchFamily="50" charset="-127"/>
              </a:rPr>
              <a:t>Growth Factors, GPCR, </a:t>
            </a:r>
            <a:r>
              <a:rPr lang="en-US" altLang="ko-KR" sz="1800" b="1" dirty="0" err="1">
                <a:ea typeface="굴림" pitchFamily="50" charset="-127"/>
              </a:rPr>
              <a:t>Mitogens</a:t>
            </a:r>
            <a:r>
              <a:rPr lang="en-US" altLang="ko-KR" sz="1800" b="1" dirty="0">
                <a:ea typeface="굴림" pitchFamily="50" charset="-127"/>
              </a:rPr>
              <a:t>, Stress, Inflammatory cytokines</a:t>
            </a:r>
            <a:endParaRPr lang="ko-KR" altLang="en-US" sz="1800" b="1" dirty="0">
              <a:ea typeface="굴림" pitchFamily="50" charset="-127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9547286-7543-4EFE-A98B-C404B2C46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8700" y="1697038"/>
            <a:ext cx="1752600" cy="982662"/>
          </a:xfrm>
          <a:prstGeom prst="ellipse">
            <a:avLst/>
          </a:prstGeom>
          <a:solidFill>
            <a:schemeClr val="folHlink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1800"/>
              <a:t>MEKK2, 3</a:t>
            </a:r>
          </a:p>
          <a:p>
            <a:pPr eaLnBrk="1" hangingPunct="1"/>
            <a:r>
              <a:rPr lang="en-US" altLang="ko-KR" sz="1800"/>
              <a:t>Tpl2</a:t>
            </a:r>
            <a:endParaRPr lang="ko-KR" altLang="en-US" sz="1800"/>
          </a:p>
        </p:txBody>
      </p:sp>
      <p:sp>
        <p:nvSpPr>
          <p:cNvPr id="31" name="Down Arrow 22">
            <a:extLst>
              <a:ext uri="{FF2B5EF4-FFF2-40B4-BE49-F238E27FC236}">
                <a16:creationId xmlns:a16="http://schemas.microsoft.com/office/drawing/2014/main" id="{006419CA-ACE0-478D-89B2-8D137913F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113" y="2679700"/>
            <a:ext cx="2286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32" name="Down Arrow 23">
            <a:extLst>
              <a:ext uri="{FF2B5EF4-FFF2-40B4-BE49-F238E27FC236}">
                <a16:creationId xmlns:a16="http://schemas.microsoft.com/office/drawing/2014/main" id="{4AD2953C-6F15-4880-A60D-423FF3A79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900" y="2679700"/>
            <a:ext cx="2286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33" name="Down Arrow 24">
            <a:extLst>
              <a:ext uri="{FF2B5EF4-FFF2-40B4-BE49-F238E27FC236}">
                <a16:creationId xmlns:a16="http://schemas.microsoft.com/office/drawing/2014/main" id="{211E2255-343B-461E-9F56-431DC1652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5700" y="2679700"/>
            <a:ext cx="2286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34" name="Down Arrow 25">
            <a:extLst>
              <a:ext uri="{FF2B5EF4-FFF2-40B4-BE49-F238E27FC236}">
                <a16:creationId xmlns:a16="http://schemas.microsoft.com/office/drawing/2014/main" id="{6EDAFE9A-E7A2-4B9D-81EF-D4B14BFE3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0700" y="2679700"/>
            <a:ext cx="2286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9EFF3F1-082E-4B82-885D-43495FF88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100" y="2984500"/>
            <a:ext cx="1752600" cy="990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800" dirty="0">
                <a:ea typeface="굴림" pitchFamily="50" charset="-127"/>
              </a:rPr>
              <a:t>MEK1/2</a:t>
            </a:r>
            <a:endParaRPr lang="ko-KR" altLang="en-US" sz="1800" dirty="0">
              <a:ea typeface="굴림" pitchFamily="50" charset="-127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0E944C6-B96B-416A-96A3-36F21658F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100" y="4279900"/>
            <a:ext cx="1752600" cy="990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800" dirty="0">
                <a:ea typeface="굴림" pitchFamily="50" charset="-127"/>
              </a:rPr>
              <a:t>ERK1/2</a:t>
            </a:r>
            <a:endParaRPr lang="ko-KR" altLang="en-US" sz="1800" dirty="0">
              <a:ea typeface="굴림" pitchFamily="50" charset="-127"/>
            </a:endParaRPr>
          </a:p>
        </p:txBody>
      </p:sp>
      <p:sp>
        <p:nvSpPr>
          <p:cNvPr id="41" name="Down Arrow 33">
            <a:extLst>
              <a:ext uri="{FF2B5EF4-FFF2-40B4-BE49-F238E27FC236}">
                <a16:creationId xmlns:a16="http://schemas.microsoft.com/office/drawing/2014/main" id="{C75330AE-158A-47D3-A088-A0937627A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113" y="3975100"/>
            <a:ext cx="2286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42" name="AutoShape 46">
            <a:extLst>
              <a:ext uri="{FF2B5EF4-FFF2-40B4-BE49-F238E27FC236}">
                <a16:creationId xmlns:a16="http://schemas.microsoft.com/office/drawing/2014/main" id="{118BE626-AFA3-4E6B-B2B3-4D31A7474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100" y="927100"/>
            <a:ext cx="1143000" cy="295275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2000"/>
              <a:t>Stimulus</a:t>
            </a:r>
            <a:endParaRPr lang="ko-KR" altLang="en-US" sz="2000"/>
          </a:p>
        </p:txBody>
      </p:sp>
      <p:sp>
        <p:nvSpPr>
          <p:cNvPr id="43" name="Line 59">
            <a:extLst>
              <a:ext uri="{FF2B5EF4-FFF2-40B4-BE49-F238E27FC236}">
                <a16:creationId xmlns:a16="http://schemas.microsoft.com/office/drawing/2014/main" id="{27D5663F-2254-404B-A55B-FE49B41BAAD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81300" y="10795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8ABA1E3-194B-477C-A6E5-B89D88560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900" y="2984500"/>
            <a:ext cx="1752600" cy="1022350"/>
          </a:xfrm>
          <a:prstGeom prst="ellipse">
            <a:avLst/>
          </a:prstGeom>
          <a:solidFill>
            <a:srgbClr val="F5987B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r>
              <a:rPr kumimoji="0" lang="en-US" altLang="ko-KR" sz="1800"/>
              <a:t>MKK3/6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5162405-4F84-40A6-91E3-EBCAF01DA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900" y="4279900"/>
            <a:ext cx="1752600" cy="1022350"/>
          </a:xfrm>
          <a:prstGeom prst="ellipse">
            <a:avLst/>
          </a:prstGeom>
          <a:solidFill>
            <a:srgbClr val="F5987B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r>
              <a:rPr kumimoji="0" lang="en-US" altLang="ko-KR" sz="1800"/>
              <a:t>p38 MAPK</a:t>
            </a:r>
          </a:p>
          <a:p>
            <a:pPr latinLnBrk="0"/>
            <a:r>
              <a:rPr kumimoji="0" lang="en-US" altLang="ko-KR" sz="1800"/>
              <a:t>(</a:t>
            </a:r>
            <a:r>
              <a:rPr kumimoji="0" lang="en-US" altLang="ko-KR" sz="1800">
                <a:latin typeface="Symbol" panose="05050102010706020507" pitchFamily="18" charset="2"/>
              </a:rPr>
              <a:t>a</a:t>
            </a:r>
            <a:r>
              <a:rPr kumimoji="0" lang="en-US" altLang="ko-KR" sz="1800"/>
              <a:t>/</a:t>
            </a:r>
            <a:r>
              <a:rPr kumimoji="0" lang="en-US" altLang="ko-KR" sz="1800">
                <a:latin typeface="Symbol" panose="05050102010706020507" pitchFamily="18" charset="2"/>
              </a:rPr>
              <a:t>b</a:t>
            </a:r>
            <a:r>
              <a:rPr kumimoji="0" lang="en-US" altLang="ko-KR" sz="1800"/>
              <a:t>/</a:t>
            </a:r>
            <a:r>
              <a:rPr kumimoji="0" lang="en-US" altLang="ko-KR" sz="1800">
                <a:latin typeface="Symbol" panose="05050102010706020507" pitchFamily="18" charset="2"/>
              </a:rPr>
              <a:t>g</a:t>
            </a:r>
            <a:r>
              <a:rPr kumimoji="0" lang="en-US" altLang="ko-KR" sz="1800"/>
              <a:t>/</a:t>
            </a:r>
            <a:r>
              <a:rPr kumimoji="0" lang="en-US" altLang="ko-KR" sz="1800">
                <a:latin typeface="Symbol" panose="05050102010706020507" pitchFamily="18" charset="2"/>
              </a:rPr>
              <a:t>d</a:t>
            </a:r>
            <a:r>
              <a:rPr kumimoji="0" lang="en-US" altLang="ko-KR" sz="1800"/>
              <a:t>)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79E7353-64E8-4646-AD9A-22E2CCDD0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700" y="2984500"/>
            <a:ext cx="1752600" cy="990600"/>
          </a:xfrm>
          <a:prstGeom prst="ellipse">
            <a:avLst/>
          </a:prstGeom>
          <a:solidFill>
            <a:srgbClr val="E4CAEC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1800"/>
              <a:t>MKK4/7</a:t>
            </a:r>
            <a:endParaRPr lang="ko-KR" altLang="en-US" sz="180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A3057FE-594E-430B-A021-C4E4DDE6A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700" y="4279900"/>
            <a:ext cx="1752600" cy="990600"/>
          </a:xfrm>
          <a:prstGeom prst="ellipse">
            <a:avLst/>
          </a:prstGeom>
          <a:solidFill>
            <a:srgbClr val="E4CAEC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1800"/>
              <a:t>SAPK/</a:t>
            </a:r>
          </a:p>
          <a:p>
            <a:pPr eaLnBrk="1" hangingPunct="1"/>
            <a:r>
              <a:rPr lang="en-US" altLang="ko-KR" sz="1800"/>
              <a:t>JNK1,2,3</a:t>
            </a:r>
            <a:endParaRPr lang="ko-KR" altLang="en-US" sz="180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E373C99-0781-405A-9FFA-DB205B0EF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8700" y="2984500"/>
            <a:ext cx="1752600" cy="982663"/>
          </a:xfrm>
          <a:prstGeom prst="ellipse">
            <a:avLst/>
          </a:prstGeom>
          <a:solidFill>
            <a:schemeClr val="folHlink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1800"/>
              <a:t>MEK5</a:t>
            </a:r>
            <a:endParaRPr lang="ko-KR" altLang="en-US" sz="180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CE6C153-00F2-4C44-AA14-CA152FE74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8700" y="4279900"/>
            <a:ext cx="1752600" cy="982663"/>
          </a:xfrm>
          <a:prstGeom prst="ellipse">
            <a:avLst/>
          </a:prstGeom>
          <a:solidFill>
            <a:schemeClr val="folHlink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1800"/>
              <a:t>ERK5/BMK1</a:t>
            </a:r>
            <a:endParaRPr lang="ko-KR" altLang="en-US" sz="1800"/>
          </a:p>
        </p:txBody>
      </p:sp>
      <p:sp>
        <p:nvSpPr>
          <p:cNvPr id="50" name="Down Arrow 44">
            <a:extLst>
              <a:ext uri="{FF2B5EF4-FFF2-40B4-BE49-F238E27FC236}">
                <a16:creationId xmlns:a16="http://schemas.microsoft.com/office/drawing/2014/main" id="{8BFAE8C7-57C3-41B0-AA0C-C8F3BADDD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900" y="3975100"/>
            <a:ext cx="2286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51" name="Down Arrow 45">
            <a:extLst>
              <a:ext uri="{FF2B5EF4-FFF2-40B4-BE49-F238E27FC236}">
                <a16:creationId xmlns:a16="http://schemas.microsoft.com/office/drawing/2014/main" id="{FAA4F495-CBB1-4DA3-B750-6FD65AEEA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5700" y="3975100"/>
            <a:ext cx="2286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52" name="Down Arrow 46">
            <a:extLst>
              <a:ext uri="{FF2B5EF4-FFF2-40B4-BE49-F238E27FC236}">
                <a16:creationId xmlns:a16="http://schemas.microsoft.com/office/drawing/2014/main" id="{9C0F8B87-083D-412A-97C7-3BBFDD030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0700" y="3975100"/>
            <a:ext cx="2286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012D046-AC14-4E83-97D6-C916DA7F3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553" y="6184900"/>
            <a:ext cx="113196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 sz="1600" dirty="0"/>
              <a:t>Adapted from:</a:t>
            </a:r>
          </a:p>
          <a:p>
            <a:pPr eaLnBrk="1" hangingPunct="1"/>
            <a:r>
              <a:rPr lang="en-US" altLang="ko-KR" sz="1600" dirty="0"/>
              <a:t>http://www.cellsignal.com/contents/science-cst-pathways/map-kinase-signaling-resources/science-pathways-mapk</a:t>
            </a:r>
            <a:endParaRPr lang="ko-KR" altLang="en-US" sz="1600" dirty="0"/>
          </a:p>
        </p:txBody>
      </p:sp>
      <p:sp>
        <p:nvSpPr>
          <p:cNvPr id="54" name="Down Arrow 52">
            <a:extLst>
              <a:ext uri="{FF2B5EF4-FFF2-40B4-BE49-F238E27FC236}">
                <a16:creationId xmlns:a16="http://schemas.microsoft.com/office/drawing/2014/main" id="{3171AF0A-312E-4EF4-83FC-91CE7CF06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00" y="2298700"/>
            <a:ext cx="228600" cy="685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55" name="Down Arrow 54">
            <a:extLst>
              <a:ext uri="{FF2B5EF4-FFF2-40B4-BE49-F238E27FC236}">
                <a16:creationId xmlns:a16="http://schemas.microsoft.com/office/drawing/2014/main" id="{EB6E9B5C-4CA0-4A13-8D03-8AADE475ACA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278857" y="4920456"/>
            <a:ext cx="609600" cy="1919287"/>
          </a:xfrm>
          <a:prstGeom prst="downArrow">
            <a:avLst>
              <a:gd name="adj1" fmla="val 50000"/>
              <a:gd name="adj2" fmla="val 49996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02D9F2E-8BAD-4B63-BB00-85719B85F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100" y="5646738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eaLnBrk="1" hangingPunct="1"/>
            <a:r>
              <a:rPr lang="en-US" altLang="ko-KR"/>
              <a:t>   Outcome</a:t>
            </a:r>
            <a:endParaRPr lang="ko-KR" altLang="en-US"/>
          </a:p>
        </p:txBody>
      </p:sp>
      <p:sp>
        <p:nvSpPr>
          <p:cNvPr id="57" name="Down Arrow 56">
            <a:extLst>
              <a:ext uri="{FF2B5EF4-FFF2-40B4-BE49-F238E27FC236}">
                <a16:creationId xmlns:a16="http://schemas.microsoft.com/office/drawing/2014/main" id="{C510FC16-BF40-4605-A653-08954C91A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00" y="3746500"/>
            <a:ext cx="228600" cy="685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  <p:sp>
        <p:nvSpPr>
          <p:cNvPr id="59" name="Down Arrow 58">
            <a:extLst>
              <a:ext uri="{FF2B5EF4-FFF2-40B4-BE49-F238E27FC236}">
                <a16:creationId xmlns:a16="http://schemas.microsoft.com/office/drawing/2014/main" id="{8D498EA8-57E4-4DCE-B656-943067414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00" y="4992688"/>
            <a:ext cx="228600" cy="685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34" charset="-127"/>
                <a:cs typeface="+mn-cs"/>
              </a:defRPr>
            </a:lvl9pPr>
          </a:lstStyle>
          <a:p>
            <a:pPr latinLnBrk="0"/>
            <a:endParaRPr kumimoji="0" lang="ko-KR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42653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FF5F72C-86E1-482A-A7DD-BA78A29AA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769" y="1512651"/>
            <a:ext cx="2938462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93A951-AD18-44B0-BE1D-4BD4FCFF495B}"/>
              </a:ext>
            </a:extLst>
          </p:cNvPr>
          <p:cNvSpPr txBox="1"/>
          <p:nvPr/>
        </p:nvSpPr>
        <p:spPr>
          <a:xfrm>
            <a:off x="4877057" y="3891064"/>
            <a:ext cx="25731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PD 0325901  (PD)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FF99EC-7507-4537-84BE-E2181C4EF173}"/>
              </a:ext>
            </a:extLst>
          </p:cNvPr>
          <p:cNvSpPr txBox="1"/>
          <p:nvPr/>
        </p:nvSpPr>
        <p:spPr>
          <a:xfrm>
            <a:off x="4711687" y="4475920"/>
            <a:ext cx="332821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MEK1/MEK2 inhibitor</a:t>
            </a:r>
          </a:p>
          <a:p>
            <a:r>
              <a:rPr lang="en-US" sz="2600" b="1" dirty="0">
                <a:solidFill>
                  <a:srgbClr val="002060"/>
                </a:solidFill>
              </a:rPr>
              <a:t>To block ERK pathway</a:t>
            </a:r>
          </a:p>
        </p:txBody>
      </p:sp>
      <p:pic>
        <p:nvPicPr>
          <p:cNvPr id="9" name="Picture 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655884D-3366-4901-BD36-1E7E7C5B42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583" y="1692613"/>
            <a:ext cx="2314118" cy="20569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579B0E-A426-46E2-ABFE-E6424D315619}"/>
              </a:ext>
            </a:extLst>
          </p:cNvPr>
          <p:cNvSpPr txBox="1"/>
          <p:nvPr/>
        </p:nvSpPr>
        <p:spPr>
          <a:xfrm>
            <a:off x="9583879" y="3891064"/>
            <a:ext cx="222368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SP600125  (SP)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A0E21-E542-48C8-AA0C-477FA2F346BC}"/>
              </a:ext>
            </a:extLst>
          </p:cNvPr>
          <p:cNvSpPr txBox="1"/>
          <p:nvPr/>
        </p:nvSpPr>
        <p:spPr>
          <a:xfrm>
            <a:off x="9672559" y="4475920"/>
            <a:ext cx="19671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JNK inhibitor</a:t>
            </a:r>
          </a:p>
        </p:txBody>
      </p:sp>
      <p:pic>
        <p:nvPicPr>
          <p:cNvPr id="13" name="Picture 12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6B517411-B425-445B-847D-07E595AFBE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30" y="1692613"/>
            <a:ext cx="2879714" cy="15149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B15E3D4-871B-44B9-BDF7-41703B65CE13}"/>
              </a:ext>
            </a:extLst>
          </p:cNvPr>
          <p:cNvSpPr txBox="1"/>
          <p:nvPr/>
        </p:nvSpPr>
        <p:spPr>
          <a:xfrm>
            <a:off x="425180" y="3891064"/>
            <a:ext cx="21675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SB203580 (SB)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ED3F61-40DB-4288-BEA3-DA92641AC76D}"/>
              </a:ext>
            </a:extLst>
          </p:cNvPr>
          <p:cNvSpPr txBox="1"/>
          <p:nvPr/>
        </p:nvSpPr>
        <p:spPr>
          <a:xfrm>
            <a:off x="384435" y="4383507"/>
            <a:ext cx="290008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p38 MAPK inhibitor</a:t>
            </a:r>
          </a:p>
        </p:txBody>
      </p:sp>
    </p:spTree>
    <p:extLst>
      <p:ext uri="{BB962C8B-B14F-4D97-AF65-F5344CB8AC3E}">
        <p14:creationId xmlns:p14="http://schemas.microsoft.com/office/powerpoint/2010/main" val="31314801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CDB469F-B0E9-4D00-AD16-47D9472C2075}"/>
              </a:ext>
            </a:extLst>
          </p:cNvPr>
          <p:cNvSpPr txBox="1"/>
          <p:nvPr/>
        </p:nvSpPr>
        <p:spPr>
          <a:xfrm>
            <a:off x="7308450" y="303361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(-) BMP6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C8EDB8-4F33-4691-A3E1-3D041BB64DC3}"/>
              </a:ext>
            </a:extLst>
          </p:cNvPr>
          <p:cNvSpPr txBox="1"/>
          <p:nvPr/>
        </p:nvSpPr>
        <p:spPr>
          <a:xfrm>
            <a:off x="7308450" y="3771372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(+) BMP6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F13FDE-EC6D-4EFF-8C78-0534E46B4038}"/>
              </a:ext>
            </a:extLst>
          </p:cNvPr>
          <p:cNvSpPr txBox="1"/>
          <p:nvPr/>
        </p:nvSpPr>
        <p:spPr>
          <a:xfrm rot="18900000">
            <a:off x="4617362" y="2441686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DMSO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977E0C-4511-4D84-842B-FDEEC31D8F12}"/>
              </a:ext>
            </a:extLst>
          </p:cNvPr>
          <p:cNvSpPr txBox="1"/>
          <p:nvPr/>
        </p:nvSpPr>
        <p:spPr>
          <a:xfrm rot="18900000" flipH="1">
            <a:off x="5016936" y="1871143"/>
            <a:ext cx="231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inhibitor-SB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824A9E-7011-4EC6-8BCF-CB6B2E241698}"/>
              </a:ext>
            </a:extLst>
          </p:cNvPr>
          <p:cNvSpPr txBox="1"/>
          <p:nvPr/>
        </p:nvSpPr>
        <p:spPr>
          <a:xfrm>
            <a:off x="9608419" y="5975006"/>
            <a:ext cx="25011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PD0325901 (1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M</a:t>
            </a:r>
            <a:r>
              <a:rPr lang="en-US" sz="1400" dirty="0"/>
              <a:t>) -MEK1</a:t>
            </a:r>
          </a:p>
          <a:p>
            <a:r>
              <a:rPr lang="en-US" sz="1400" dirty="0"/>
              <a:t>SB203580 (5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M</a:t>
            </a:r>
            <a:r>
              <a:rPr lang="en-US" sz="1400" dirty="0"/>
              <a:t>) - p38 MAPK</a:t>
            </a:r>
          </a:p>
          <a:p>
            <a:r>
              <a:rPr lang="en-US" sz="1400" dirty="0"/>
              <a:t>SP600125 (5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M</a:t>
            </a:r>
            <a:r>
              <a:rPr lang="en-US" sz="1400" dirty="0"/>
              <a:t>) -JNK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F40D69-F0D0-491A-B6EE-12D60AA6D556}"/>
              </a:ext>
            </a:extLst>
          </p:cNvPr>
          <p:cNvSpPr txBox="1">
            <a:spLocks/>
          </p:cNvSpPr>
          <p:nvPr/>
        </p:nvSpPr>
        <p:spPr>
          <a:xfrm>
            <a:off x="1037604" y="144330"/>
            <a:ext cx="10515600" cy="9336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rgbClr val="002060"/>
                </a:solidFill>
                <a:latin typeface="+mn-lt"/>
              </a:rPr>
              <a:t>p38 MAPK and JNK signaling are required for </a:t>
            </a:r>
            <a:r>
              <a:rPr lang="en-US" sz="3000" dirty="0" err="1">
                <a:solidFill>
                  <a:srgbClr val="002060"/>
                </a:solidFill>
                <a:latin typeface="+mn-lt"/>
              </a:rPr>
              <a:t>hMSC</a:t>
            </a:r>
            <a:r>
              <a:rPr lang="en-US" sz="3000" dirty="0">
                <a:solidFill>
                  <a:srgbClr val="002060"/>
                </a:solidFill>
                <a:latin typeface="+mn-lt"/>
              </a:rPr>
              <a:t> osteoblast differentiation; ERK signal is inhibitory </a:t>
            </a:r>
          </a:p>
        </p:txBody>
      </p:sp>
      <p:pic>
        <p:nvPicPr>
          <p:cNvPr id="15" name="Graphic 14" descr="Arrow: Straight">
            <a:extLst>
              <a:ext uri="{FF2B5EF4-FFF2-40B4-BE49-F238E27FC236}">
                <a16:creationId xmlns:a16="http://schemas.microsoft.com/office/drawing/2014/main" id="{45FA8867-A7D5-4B47-B79C-176920F27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931931" y="3319228"/>
            <a:ext cx="564144" cy="5641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99B1D93-F762-4804-83DF-06DA005F6250}"/>
              </a:ext>
            </a:extLst>
          </p:cNvPr>
          <p:cNvSpPr txBox="1"/>
          <p:nvPr/>
        </p:nvSpPr>
        <p:spPr>
          <a:xfrm>
            <a:off x="8550575" y="2865660"/>
            <a:ext cx="4988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DEFA3-645C-4BA3-840D-37C753D4B844}"/>
              </a:ext>
            </a:extLst>
          </p:cNvPr>
          <p:cNvSpPr txBox="1"/>
          <p:nvPr/>
        </p:nvSpPr>
        <p:spPr>
          <a:xfrm>
            <a:off x="9505094" y="3402040"/>
            <a:ext cx="2227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Serum Free Condition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9213565-83F3-4E8D-AE7C-327F982E8A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4287" y="2930315"/>
            <a:ext cx="2807208" cy="143560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7762C23-A8A8-4EC1-8A3C-7EAE221581B3}"/>
              </a:ext>
            </a:extLst>
          </p:cNvPr>
          <p:cNvSpPr txBox="1"/>
          <p:nvPr/>
        </p:nvSpPr>
        <p:spPr>
          <a:xfrm>
            <a:off x="7308450" y="4591141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(-) BMP6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30465AE-DDEE-40DD-8E99-EA130F2E09D1}"/>
              </a:ext>
            </a:extLst>
          </p:cNvPr>
          <p:cNvSpPr txBox="1"/>
          <p:nvPr/>
        </p:nvSpPr>
        <p:spPr>
          <a:xfrm>
            <a:off x="7308450" y="5328895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(+) BMP6</a:t>
            </a:r>
          </a:p>
        </p:txBody>
      </p:sp>
      <p:pic>
        <p:nvPicPr>
          <p:cNvPr id="37" name="Graphic 36" descr="Arrow: Straight">
            <a:extLst>
              <a:ext uri="{FF2B5EF4-FFF2-40B4-BE49-F238E27FC236}">
                <a16:creationId xmlns:a16="http://schemas.microsoft.com/office/drawing/2014/main" id="{D24ECB04-6BB1-4F41-9B4F-E68A5A3DE4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973714" y="4891568"/>
            <a:ext cx="564144" cy="56414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5FEDD3A-19EF-4DC0-BA5C-079B7EAE14C3}"/>
              </a:ext>
            </a:extLst>
          </p:cNvPr>
          <p:cNvSpPr txBox="1"/>
          <p:nvPr/>
        </p:nvSpPr>
        <p:spPr>
          <a:xfrm>
            <a:off x="8592358" y="4438000"/>
            <a:ext cx="4988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]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8C8191C-A6EC-4CD4-B81C-C2D2D367BB6D}"/>
              </a:ext>
            </a:extLst>
          </p:cNvPr>
          <p:cNvSpPr txBox="1"/>
          <p:nvPr/>
        </p:nvSpPr>
        <p:spPr>
          <a:xfrm>
            <a:off x="9546877" y="4974380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16.5% FBS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C3B7A6B-EA31-409C-9D50-63B4393417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2823" y="4437999"/>
            <a:ext cx="2807208" cy="14356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099546-8850-4664-B5B9-44ADA8DA148B}"/>
              </a:ext>
            </a:extLst>
          </p:cNvPr>
          <p:cNvSpPr txBox="1"/>
          <p:nvPr/>
        </p:nvSpPr>
        <p:spPr>
          <a:xfrm rot="18900000" flipH="1">
            <a:off x="5845021" y="2054202"/>
            <a:ext cx="1799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inhibitor-PD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C89321-87E9-4483-914E-F3FA468F7497}"/>
              </a:ext>
            </a:extLst>
          </p:cNvPr>
          <p:cNvSpPr txBox="1"/>
          <p:nvPr/>
        </p:nvSpPr>
        <p:spPr>
          <a:xfrm rot="18900000" flipH="1">
            <a:off x="6602941" y="2097842"/>
            <a:ext cx="167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inhibitor-SP</a:t>
            </a:r>
          </a:p>
        </p:txBody>
      </p:sp>
    </p:spTree>
    <p:extLst>
      <p:ext uri="{BB962C8B-B14F-4D97-AF65-F5344CB8AC3E}">
        <p14:creationId xmlns:p14="http://schemas.microsoft.com/office/powerpoint/2010/main" val="8358340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skiing, snow&#10;&#10;Description generated with high confidence">
            <a:extLst>
              <a:ext uri="{FF2B5EF4-FFF2-40B4-BE49-F238E27FC236}">
                <a16:creationId xmlns:a16="http://schemas.microsoft.com/office/drawing/2014/main" id="{3AE7A2C4-8031-4DC6-9BB3-A6201B2D84EB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51" y="488272"/>
            <a:ext cx="2682240" cy="20116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365C3C-D79C-4BBA-883C-DF07780D0AF9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406" y="488272"/>
            <a:ext cx="2682240" cy="2011680"/>
          </a:xfrm>
          <a:prstGeom prst="rect">
            <a:avLst/>
          </a:prstGeom>
        </p:spPr>
      </p:pic>
      <p:pic>
        <p:nvPicPr>
          <p:cNvPr id="9" name="Picture 8" descr="A picture containing outdoor, tree&#10;&#10;Description generated with high confidence">
            <a:extLst>
              <a:ext uri="{FF2B5EF4-FFF2-40B4-BE49-F238E27FC236}">
                <a16:creationId xmlns:a16="http://schemas.microsoft.com/office/drawing/2014/main" id="{EAC0B14C-AD05-4C1E-9842-CE205A34F2AD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361" y="488272"/>
            <a:ext cx="2682240" cy="2011680"/>
          </a:xfrm>
          <a:prstGeom prst="rect">
            <a:avLst/>
          </a:prstGeom>
        </p:spPr>
      </p:pic>
      <p:pic>
        <p:nvPicPr>
          <p:cNvPr id="11" name="Picture 10" descr="A picture containing wall&#10;&#10;Description generated with high confidence">
            <a:extLst>
              <a:ext uri="{FF2B5EF4-FFF2-40B4-BE49-F238E27FC236}">
                <a16:creationId xmlns:a16="http://schemas.microsoft.com/office/drawing/2014/main" id="{0FBF755C-8D8C-4A1C-83F8-075D3F990DAE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316" y="488272"/>
            <a:ext cx="2682240" cy="2011680"/>
          </a:xfrm>
          <a:prstGeom prst="rect">
            <a:avLst/>
          </a:prstGeom>
        </p:spPr>
      </p:pic>
      <p:pic>
        <p:nvPicPr>
          <p:cNvPr id="13" name="Picture 12" descr="A picture containing tree&#10;&#10;Description generated with high confidence">
            <a:extLst>
              <a:ext uri="{FF2B5EF4-FFF2-40B4-BE49-F238E27FC236}">
                <a16:creationId xmlns:a16="http://schemas.microsoft.com/office/drawing/2014/main" id="{74DFFE57-5DB4-47F0-A886-13F83BC888B4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51" y="4655582"/>
            <a:ext cx="2682240" cy="2011680"/>
          </a:xfrm>
          <a:prstGeom prst="rect">
            <a:avLst/>
          </a:prstGeom>
        </p:spPr>
      </p:pic>
      <p:pic>
        <p:nvPicPr>
          <p:cNvPr id="15" name="Picture 14" descr="A picture containing outdoor&#10;&#10;Description generated with high confidence">
            <a:extLst>
              <a:ext uri="{FF2B5EF4-FFF2-40B4-BE49-F238E27FC236}">
                <a16:creationId xmlns:a16="http://schemas.microsoft.com/office/drawing/2014/main" id="{B276715D-8E44-4031-B5E3-98C4AA2A66DA}"/>
              </a:ext>
            </a:extLst>
          </p:cNvPr>
          <p:cNvPicPr>
            <a:picLocks noChangeAspect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406" y="4655582"/>
            <a:ext cx="2682240" cy="2011680"/>
          </a:xfrm>
          <a:prstGeom prst="rect">
            <a:avLst/>
          </a:prstGeom>
        </p:spPr>
      </p:pic>
      <p:pic>
        <p:nvPicPr>
          <p:cNvPr id="17" name="Picture 16" descr="A picture containing outdoor&#10;&#10;Description generated with high confidence">
            <a:extLst>
              <a:ext uri="{FF2B5EF4-FFF2-40B4-BE49-F238E27FC236}">
                <a16:creationId xmlns:a16="http://schemas.microsoft.com/office/drawing/2014/main" id="{864B6F17-E987-4A93-8EC8-23D7A3539793}"/>
              </a:ext>
            </a:extLst>
          </p:cNvPr>
          <p:cNvPicPr>
            <a:picLocks noChangeAspect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361" y="4655582"/>
            <a:ext cx="2682240" cy="2011680"/>
          </a:xfrm>
          <a:prstGeom prst="rect">
            <a:avLst/>
          </a:prstGeom>
        </p:spPr>
      </p:pic>
      <p:pic>
        <p:nvPicPr>
          <p:cNvPr id="19" name="Picture 18" descr="A picture containing tree, outdoor&#10;&#10;Description generated with high confidence">
            <a:extLst>
              <a:ext uri="{FF2B5EF4-FFF2-40B4-BE49-F238E27FC236}">
                <a16:creationId xmlns:a16="http://schemas.microsoft.com/office/drawing/2014/main" id="{50ACFD81-FFF4-4B54-892E-45E8A7E75944}"/>
              </a:ext>
            </a:extLst>
          </p:cNvPr>
          <p:cNvPicPr>
            <a:picLocks noChangeAspect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316" y="4655582"/>
            <a:ext cx="2682240" cy="20116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F761872-A327-426C-B524-F100C04B3C92}"/>
              </a:ext>
            </a:extLst>
          </p:cNvPr>
          <p:cNvSpPr txBox="1"/>
          <p:nvPr/>
        </p:nvSpPr>
        <p:spPr>
          <a:xfrm>
            <a:off x="7176823" y="2958910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(-) BMP6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7A236A-3B43-47E2-A73A-CC732622BBD6}"/>
              </a:ext>
            </a:extLst>
          </p:cNvPr>
          <p:cNvSpPr txBox="1"/>
          <p:nvPr/>
        </p:nvSpPr>
        <p:spPr>
          <a:xfrm>
            <a:off x="7176823" y="3696664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(+) BMP6</a:t>
            </a:r>
          </a:p>
        </p:txBody>
      </p:sp>
      <p:pic>
        <p:nvPicPr>
          <p:cNvPr id="22" name="Graphic 21" descr="Arrow: Straight">
            <a:extLst>
              <a:ext uri="{FF2B5EF4-FFF2-40B4-BE49-F238E27FC236}">
                <a16:creationId xmlns:a16="http://schemas.microsoft.com/office/drawing/2014/main" id="{2A7D895F-EDAD-4883-82B1-377864D4FD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800000">
            <a:off x="8842087" y="3259337"/>
            <a:ext cx="564144" cy="56414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18F297A-0D7E-440D-AD7C-6E7B61C35165}"/>
              </a:ext>
            </a:extLst>
          </p:cNvPr>
          <p:cNvSpPr txBox="1"/>
          <p:nvPr/>
        </p:nvSpPr>
        <p:spPr>
          <a:xfrm>
            <a:off x="8460731" y="2805769"/>
            <a:ext cx="4988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]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42582F-1626-45A1-A2FD-735E610B547F}"/>
              </a:ext>
            </a:extLst>
          </p:cNvPr>
          <p:cNvSpPr txBox="1"/>
          <p:nvPr/>
        </p:nvSpPr>
        <p:spPr>
          <a:xfrm>
            <a:off x="9415250" y="3342149"/>
            <a:ext cx="219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Serum Free condition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FB2EAF8-CBC3-4883-A975-177D6BD0BB09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4365106" y="2805768"/>
            <a:ext cx="2807208" cy="1435608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652F6B6-8375-4E8D-9BDB-3812190771FD}"/>
              </a:ext>
            </a:extLst>
          </p:cNvPr>
          <p:cNvCxnSpPr>
            <a:cxnSpLocks/>
          </p:cNvCxnSpPr>
          <p:nvPr/>
        </p:nvCxnSpPr>
        <p:spPr>
          <a:xfrm flipH="1">
            <a:off x="2437722" y="3881330"/>
            <a:ext cx="1962899" cy="774252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7FE1698-583C-42BF-A33B-003E830B4AEB}"/>
              </a:ext>
            </a:extLst>
          </p:cNvPr>
          <p:cNvCxnSpPr>
            <a:cxnSpLocks/>
          </p:cNvCxnSpPr>
          <p:nvPr/>
        </p:nvCxnSpPr>
        <p:spPr>
          <a:xfrm flipH="1">
            <a:off x="4666594" y="4129208"/>
            <a:ext cx="576216" cy="500919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AC2A8E7-295A-45BC-BCA1-BE275B4EDF39}"/>
              </a:ext>
            </a:extLst>
          </p:cNvPr>
          <p:cNvCxnSpPr>
            <a:cxnSpLocks/>
          </p:cNvCxnSpPr>
          <p:nvPr/>
        </p:nvCxnSpPr>
        <p:spPr>
          <a:xfrm>
            <a:off x="6266793" y="4236982"/>
            <a:ext cx="542441" cy="39314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FA99EC4-2DF6-4EE5-AD23-222C163FD6A4}"/>
              </a:ext>
            </a:extLst>
          </p:cNvPr>
          <p:cNvCxnSpPr>
            <a:cxnSpLocks/>
          </p:cNvCxnSpPr>
          <p:nvPr/>
        </p:nvCxnSpPr>
        <p:spPr>
          <a:xfrm>
            <a:off x="7075207" y="4129208"/>
            <a:ext cx="2116396" cy="414206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B4D682D-DF02-4227-802A-8FC6F8DD3D2A}"/>
              </a:ext>
            </a:extLst>
          </p:cNvPr>
          <p:cNvSpPr txBox="1"/>
          <p:nvPr/>
        </p:nvSpPr>
        <p:spPr>
          <a:xfrm>
            <a:off x="11123455" y="1309446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(-) BMP6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C13B969-10DB-4CFA-BE66-5C8457681C8C}"/>
              </a:ext>
            </a:extLst>
          </p:cNvPr>
          <p:cNvSpPr txBox="1"/>
          <p:nvPr/>
        </p:nvSpPr>
        <p:spPr>
          <a:xfrm>
            <a:off x="11123455" y="5476756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(+) BMP6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D72FBF-A81B-4422-AF93-6DF64DDCE2D2}"/>
              </a:ext>
            </a:extLst>
          </p:cNvPr>
          <p:cNvSpPr txBox="1"/>
          <p:nvPr/>
        </p:nvSpPr>
        <p:spPr>
          <a:xfrm>
            <a:off x="1080623" y="11894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DMSO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EFD4A6-893F-4D13-858F-F25121E26ED8}"/>
              </a:ext>
            </a:extLst>
          </p:cNvPr>
          <p:cNvSpPr txBox="1"/>
          <p:nvPr/>
        </p:nvSpPr>
        <p:spPr>
          <a:xfrm>
            <a:off x="3207318" y="118940"/>
            <a:ext cx="2314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inhibitor-SB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3E85B6A-4C72-43F1-91BA-CB5FDAA7EAAC}"/>
              </a:ext>
            </a:extLst>
          </p:cNvPr>
          <p:cNvSpPr txBox="1"/>
          <p:nvPr/>
        </p:nvSpPr>
        <p:spPr>
          <a:xfrm>
            <a:off x="6265797" y="135631"/>
            <a:ext cx="1799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inhibitor-PD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0A7BE6-0D14-472D-A62D-E48274EBEAEE}"/>
              </a:ext>
            </a:extLst>
          </p:cNvPr>
          <p:cNvSpPr txBox="1"/>
          <p:nvPr/>
        </p:nvSpPr>
        <p:spPr>
          <a:xfrm>
            <a:off x="8925751" y="118940"/>
            <a:ext cx="167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inhibitor-SP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13D7BC8-F3DC-4525-A497-F9C41D9C6C49}"/>
              </a:ext>
            </a:extLst>
          </p:cNvPr>
          <p:cNvCxnSpPr>
            <a:cxnSpLocks/>
          </p:cNvCxnSpPr>
          <p:nvPr/>
        </p:nvCxnSpPr>
        <p:spPr>
          <a:xfrm flipH="1" flipV="1">
            <a:off x="2506718" y="2622949"/>
            <a:ext cx="1925807" cy="335961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17F4D73-5577-47AF-A53B-7F4E2282C1F6}"/>
              </a:ext>
            </a:extLst>
          </p:cNvPr>
          <p:cNvCxnSpPr>
            <a:cxnSpLocks/>
          </p:cNvCxnSpPr>
          <p:nvPr/>
        </p:nvCxnSpPr>
        <p:spPr>
          <a:xfrm flipH="1" flipV="1">
            <a:off x="5074680" y="2458731"/>
            <a:ext cx="264269" cy="410553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C97F4E8-313D-4466-992D-BB6DAAB8A64D}"/>
              </a:ext>
            </a:extLst>
          </p:cNvPr>
          <p:cNvCxnSpPr>
            <a:cxnSpLocks/>
          </p:cNvCxnSpPr>
          <p:nvPr/>
        </p:nvCxnSpPr>
        <p:spPr>
          <a:xfrm flipV="1">
            <a:off x="6245373" y="2360136"/>
            <a:ext cx="373531" cy="48263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72C6BEE-54B7-406A-B1C6-431937B6503F}"/>
              </a:ext>
            </a:extLst>
          </p:cNvPr>
          <p:cNvCxnSpPr>
            <a:cxnSpLocks/>
          </p:cNvCxnSpPr>
          <p:nvPr/>
        </p:nvCxnSpPr>
        <p:spPr>
          <a:xfrm flipV="1">
            <a:off x="7117321" y="2477062"/>
            <a:ext cx="1842265" cy="509322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2591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9D6606F-2B1D-403A-8581-DBBFD9927899}"/>
              </a:ext>
            </a:extLst>
          </p:cNvPr>
          <p:cNvSpPr txBox="1"/>
          <p:nvPr/>
        </p:nvSpPr>
        <p:spPr>
          <a:xfrm>
            <a:off x="3424273" y="190473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CED48D-26C2-4BEC-800F-FCF36E4746C3}"/>
              </a:ext>
            </a:extLst>
          </p:cNvPr>
          <p:cNvSpPr txBox="1"/>
          <p:nvPr/>
        </p:nvSpPr>
        <p:spPr>
          <a:xfrm>
            <a:off x="3778899" y="190473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F16626-9A5A-4246-8D71-1044CCA30D71}"/>
              </a:ext>
            </a:extLst>
          </p:cNvPr>
          <p:cNvSpPr txBox="1"/>
          <p:nvPr/>
        </p:nvSpPr>
        <p:spPr>
          <a:xfrm>
            <a:off x="4231324" y="190473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7A065B-1F2F-4BE6-AEDB-547CA2F21509}"/>
              </a:ext>
            </a:extLst>
          </p:cNvPr>
          <p:cNvSpPr txBox="1"/>
          <p:nvPr/>
        </p:nvSpPr>
        <p:spPr>
          <a:xfrm>
            <a:off x="4753785" y="19047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1C06EF-B45A-4DB3-B931-380C13E910AB}"/>
              </a:ext>
            </a:extLst>
          </p:cNvPr>
          <p:cNvSpPr txBox="1"/>
          <p:nvPr/>
        </p:nvSpPr>
        <p:spPr>
          <a:xfrm>
            <a:off x="5229331" y="19047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D2B0E3-FFA2-4222-9B11-4FFFEC0153FB}"/>
              </a:ext>
            </a:extLst>
          </p:cNvPr>
          <p:cNvSpPr txBox="1"/>
          <p:nvPr/>
        </p:nvSpPr>
        <p:spPr>
          <a:xfrm>
            <a:off x="5683471" y="19047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C9A0BC-D6A9-4645-950C-F4373A4EF5A2}"/>
              </a:ext>
            </a:extLst>
          </p:cNvPr>
          <p:cNvSpPr txBox="1"/>
          <p:nvPr/>
        </p:nvSpPr>
        <p:spPr>
          <a:xfrm>
            <a:off x="8342559" y="1904730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: BMP-6 (h)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A565BA-1E85-4511-90C1-5268A4AF365D}"/>
              </a:ext>
            </a:extLst>
          </p:cNvPr>
          <p:cNvSpPr txBox="1"/>
          <p:nvPr/>
        </p:nvSpPr>
        <p:spPr>
          <a:xfrm>
            <a:off x="6108058" y="19047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F8FFA5-6A32-4658-9A91-9A78B992199D}"/>
              </a:ext>
            </a:extLst>
          </p:cNvPr>
          <p:cNvSpPr txBox="1"/>
          <p:nvPr/>
        </p:nvSpPr>
        <p:spPr>
          <a:xfrm>
            <a:off x="6501254" y="19047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F1FC43-E32A-4A2B-9E51-01D0ABBF41D1}"/>
              </a:ext>
            </a:extLst>
          </p:cNvPr>
          <p:cNvSpPr txBox="1"/>
          <p:nvPr/>
        </p:nvSpPr>
        <p:spPr>
          <a:xfrm>
            <a:off x="6940977" y="19047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5A386F-28E6-40DD-A810-C87A75915A28}"/>
              </a:ext>
            </a:extLst>
          </p:cNvPr>
          <p:cNvSpPr txBox="1"/>
          <p:nvPr/>
        </p:nvSpPr>
        <p:spPr>
          <a:xfrm>
            <a:off x="7411992" y="19047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7A931C-E8E4-47E3-85A9-BF54FBDC78F6}"/>
              </a:ext>
            </a:extLst>
          </p:cNvPr>
          <p:cNvSpPr txBox="1"/>
          <p:nvPr/>
        </p:nvSpPr>
        <p:spPr>
          <a:xfrm>
            <a:off x="7892148" y="19047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96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3DFF7BB-CED7-4183-8D6E-34A6E81C6F5E}"/>
              </a:ext>
            </a:extLst>
          </p:cNvPr>
          <p:cNvGrpSpPr/>
          <p:nvPr/>
        </p:nvGrpSpPr>
        <p:grpSpPr>
          <a:xfrm>
            <a:off x="3317193" y="2251124"/>
            <a:ext cx="6684264" cy="369332"/>
            <a:chOff x="3230483" y="1415551"/>
            <a:chExt cx="6684264" cy="36933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604C294-21B3-48FA-A01C-3905115FB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1419123"/>
              <a:ext cx="5047488" cy="36576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E5DDB42-8D0C-420F-A84E-868D0CA7ED2D}"/>
                </a:ext>
              </a:extLst>
            </p:cNvPr>
            <p:cNvSpPr txBox="1"/>
            <p:nvPr/>
          </p:nvSpPr>
          <p:spPr>
            <a:xfrm>
              <a:off x="8378749" y="1415551"/>
              <a:ext cx="15359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P-SMAD 1/5/9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D5F6681-2C5C-48F7-8800-4950756BACF1}"/>
              </a:ext>
            </a:extLst>
          </p:cNvPr>
          <p:cNvGrpSpPr/>
          <p:nvPr/>
        </p:nvGrpSpPr>
        <p:grpSpPr>
          <a:xfrm>
            <a:off x="3317193" y="3917091"/>
            <a:ext cx="6256262" cy="369332"/>
            <a:chOff x="3230483" y="3081518"/>
            <a:chExt cx="6256262" cy="36933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B350613-C926-4CCD-857B-7CE35AF42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3083304"/>
              <a:ext cx="5047488" cy="36576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E1B67E9-BEAF-436A-B2F9-41B60FA768B5}"/>
                </a:ext>
              </a:extLst>
            </p:cNvPr>
            <p:cNvSpPr txBox="1"/>
            <p:nvPr/>
          </p:nvSpPr>
          <p:spPr>
            <a:xfrm>
              <a:off x="8378749" y="308151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P-ERK 1/2</a:t>
              </a:r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4177270E-17C8-4A4E-8E26-A6A3BA5DD579}"/>
              </a:ext>
            </a:extLst>
          </p:cNvPr>
          <p:cNvSpPr txBox="1">
            <a:spLocks/>
          </p:cNvSpPr>
          <p:nvPr/>
        </p:nvSpPr>
        <p:spPr>
          <a:xfrm>
            <a:off x="977402" y="177282"/>
            <a:ext cx="10515600" cy="11567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rgbClr val="002060"/>
                </a:solidFill>
                <a:latin typeface="+mn-lt"/>
              </a:rPr>
              <a:t>BMP stimulation doesn’t appear to have a significant effect on MAPK phosphorylation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869F585-8328-4357-96C7-4E38E46AE2B3}"/>
              </a:ext>
            </a:extLst>
          </p:cNvPr>
          <p:cNvGrpSpPr/>
          <p:nvPr/>
        </p:nvGrpSpPr>
        <p:grpSpPr>
          <a:xfrm>
            <a:off x="3317193" y="3086584"/>
            <a:ext cx="6499918" cy="369332"/>
            <a:chOff x="3230483" y="2251011"/>
            <a:chExt cx="6499918" cy="36933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C4F12CB-942B-4A52-8603-D8D96AE8ED88}"/>
                </a:ext>
              </a:extLst>
            </p:cNvPr>
            <p:cNvSpPr txBox="1"/>
            <p:nvPr/>
          </p:nvSpPr>
          <p:spPr>
            <a:xfrm>
              <a:off x="8378749" y="2251011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P-p38 MAPK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F8AC955-C7C0-42E0-95FA-2F3478F75EC8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2252797"/>
              <a:ext cx="5047488" cy="36576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B57AB8C-001B-4DBC-A7CF-DBE237818D42}"/>
              </a:ext>
            </a:extLst>
          </p:cNvPr>
          <p:cNvGrpSpPr/>
          <p:nvPr/>
        </p:nvGrpSpPr>
        <p:grpSpPr>
          <a:xfrm>
            <a:off x="3317193" y="5561972"/>
            <a:ext cx="5994716" cy="369332"/>
            <a:chOff x="3230483" y="5152070"/>
            <a:chExt cx="5994716" cy="36933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BFCD659-3615-444B-B9C6-F98C1ABCA3B0}"/>
                </a:ext>
              </a:extLst>
            </p:cNvPr>
            <p:cNvSpPr txBox="1"/>
            <p:nvPr/>
          </p:nvSpPr>
          <p:spPr>
            <a:xfrm>
              <a:off x="8378749" y="5152070"/>
              <a:ext cx="846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Osterix</a:t>
              </a:r>
              <a:endParaRPr lang="en-US" dirty="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335EB78-ABF0-4EB9-BDEF-7A1DB3E5D144}"/>
                </a:ext>
              </a:extLst>
            </p:cNvPr>
            <p:cNvPicPr>
              <a:picLocks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5153856"/>
              <a:ext cx="5047488" cy="365760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981CC2D-2186-4D92-98AF-EB57D91C03ED}"/>
              </a:ext>
            </a:extLst>
          </p:cNvPr>
          <p:cNvGrpSpPr/>
          <p:nvPr/>
        </p:nvGrpSpPr>
        <p:grpSpPr>
          <a:xfrm>
            <a:off x="3317193" y="4339620"/>
            <a:ext cx="6067107" cy="369332"/>
            <a:chOff x="3230483" y="3504047"/>
            <a:chExt cx="6067107" cy="369332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F42A860-F2D0-4A7D-9344-93B6ABDDB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3505833"/>
              <a:ext cx="5047488" cy="36576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B772B1E-2591-4B04-A0EC-544430A6CAE4}"/>
                </a:ext>
              </a:extLst>
            </p:cNvPr>
            <p:cNvSpPr txBox="1"/>
            <p:nvPr/>
          </p:nvSpPr>
          <p:spPr>
            <a:xfrm>
              <a:off x="8378749" y="3504047"/>
              <a:ext cx="9188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ERK 1/2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78D8E68-21F8-46BF-BFD9-77F93AA8F89E}"/>
              </a:ext>
            </a:extLst>
          </p:cNvPr>
          <p:cNvGrpSpPr/>
          <p:nvPr/>
        </p:nvGrpSpPr>
        <p:grpSpPr>
          <a:xfrm>
            <a:off x="3317193" y="3498544"/>
            <a:ext cx="6310764" cy="369332"/>
            <a:chOff x="3230483" y="2662971"/>
            <a:chExt cx="6310764" cy="36933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807D3A9-E842-4B8E-9AB1-2DCA06016A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2664757"/>
              <a:ext cx="5047488" cy="36576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340C54-0B76-474E-9CF9-496669A6A9A6}"/>
                </a:ext>
              </a:extLst>
            </p:cNvPr>
            <p:cNvSpPr txBox="1"/>
            <p:nvPr/>
          </p:nvSpPr>
          <p:spPr>
            <a:xfrm>
              <a:off x="8378749" y="2662971"/>
              <a:ext cx="1162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p38 MAPK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0E28CFE-CFFD-4FDC-B5F6-892839A0C503}"/>
              </a:ext>
            </a:extLst>
          </p:cNvPr>
          <p:cNvGrpSpPr/>
          <p:nvPr/>
        </p:nvGrpSpPr>
        <p:grpSpPr>
          <a:xfrm>
            <a:off x="3317193" y="5965824"/>
            <a:ext cx="6017415" cy="369332"/>
            <a:chOff x="3230483" y="5989477"/>
            <a:chExt cx="6017415" cy="36933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A1635D4-13DC-4B78-BE15-24FA9F27B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5991263"/>
              <a:ext cx="5047488" cy="36576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6EACF8-9B60-4D40-B673-510DB36E3484}"/>
                </a:ext>
              </a:extLst>
            </p:cNvPr>
            <p:cNvSpPr txBox="1"/>
            <p:nvPr/>
          </p:nvSpPr>
          <p:spPr>
            <a:xfrm>
              <a:off x="8378749" y="5989477"/>
              <a:ext cx="86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GAPDH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18177D6-3DF4-4268-8F3D-F0C117C883B4}"/>
              </a:ext>
            </a:extLst>
          </p:cNvPr>
          <p:cNvGrpSpPr/>
          <p:nvPr/>
        </p:nvGrpSpPr>
        <p:grpSpPr>
          <a:xfrm>
            <a:off x="3317193" y="2670684"/>
            <a:ext cx="6028635" cy="369332"/>
            <a:chOff x="3230483" y="1835111"/>
            <a:chExt cx="6028635" cy="369332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5C39AE70-8FA9-4D1D-B80F-A486A1549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1836897"/>
              <a:ext cx="5047488" cy="36576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7340E86-131E-4437-A18A-21ABC9A7B5B1}"/>
                </a:ext>
              </a:extLst>
            </p:cNvPr>
            <p:cNvSpPr txBox="1"/>
            <p:nvPr/>
          </p:nvSpPr>
          <p:spPr>
            <a:xfrm>
              <a:off x="8378749" y="1835111"/>
              <a:ext cx="880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SMAD5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C84086A-7836-4DEE-8B41-653883E0A217}"/>
              </a:ext>
            </a:extLst>
          </p:cNvPr>
          <p:cNvGrpSpPr/>
          <p:nvPr/>
        </p:nvGrpSpPr>
        <p:grpSpPr>
          <a:xfrm>
            <a:off x="3317193" y="5154669"/>
            <a:ext cx="5675975" cy="369332"/>
            <a:chOff x="3230483" y="4319096"/>
            <a:chExt cx="5675975" cy="369332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C5273402-5DDD-4B27-9C8B-86765AA5E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-1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4320882"/>
              <a:ext cx="5047488" cy="36576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221C63D-5C0F-470A-8D10-559E6618283E}"/>
                </a:ext>
              </a:extLst>
            </p:cNvPr>
            <p:cNvSpPr txBox="1"/>
            <p:nvPr/>
          </p:nvSpPr>
          <p:spPr>
            <a:xfrm>
              <a:off x="8378749" y="4319096"/>
              <a:ext cx="527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JNK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0727345-D40F-4CDF-BAF0-D6DF71AD2015}"/>
              </a:ext>
            </a:extLst>
          </p:cNvPr>
          <p:cNvGrpSpPr/>
          <p:nvPr/>
        </p:nvGrpSpPr>
        <p:grpSpPr>
          <a:xfrm>
            <a:off x="3317193" y="4748275"/>
            <a:ext cx="5865129" cy="369332"/>
            <a:chOff x="3230483" y="3912702"/>
            <a:chExt cx="5865129" cy="36933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1DB284E-E21C-4E36-A5D0-77F3B97A4607}"/>
                </a:ext>
              </a:extLst>
            </p:cNvPr>
            <p:cNvSpPr txBox="1"/>
            <p:nvPr/>
          </p:nvSpPr>
          <p:spPr>
            <a:xfrm>
              <a:off x="8378749" y="3912702"/>
              <a:ext cx="716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P-JNK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91DECD4-FB60-4FA9-9FDC-305C6285275E}"/>
                </a:ext>
              </a:extLst>
            </p:cNvPr>
            <p:cNvPicPr>
              <a:picLocks/>
            </p:cNvPicPr>
            <p:nvPr/>
          </p:nvPicPr>
          <p:blipFill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1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0483" y="3914488"/>
              <a:ext cx="5047488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998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786FCAA-07B9-430E-8DE5-1F97C3665A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5222626"/>
              </p:ext>
            </p:extLst>
          </p:nvPr>
        </p:nvGraphicFramePr>
        <p:xfrm>
          <a:off x="2635471" y="3829050"/>
          <a:ext cx="2763837" cy="314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3456000" imgH="3924000" progId="Prism5.Document">
                  <p:embed/>
                </p:oleObj>
              </mc:Choice>
              <mc:Fallback>
                <p:oleObj name="Prism Project" r:id="rId2" imgW="3456000" imgH="3924000" progId="Prism5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786FCAA-07B9-430E-8DE5-1F97C3665A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35471" y="3829050"/>
                        <a:ext cx="2763837" cy="314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E7BFAEE9-F761-4240-8E30-3DB36A374B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258224"/>
              </p:ext>
            </p:extLst>
          </p:nvPr>
        </p:nvGraphicFramePr>
        <p:xfrm>
          <a:off x="9418664" y="1069968"/>
          <a:ext cx="2708275" cy="313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3384000" imgH="3924000" progId="Prism5.Document">
                  <p:embed/>
                </p:oleObj>
              </mc:Choice>
              <mc:Fallback>
                <p:oleObj name="Prism Project" r:id="rId4" imgW="3384000" imgH="3924000" progId="Prism5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E7BFAEE9-F761-4240-8E30-3DB36A374B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18664" y="1069968"/>
                        <a:ext cx="2708275" cy="3138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C1E34B2-3657-4BF0-95B6-8B517FE040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507553"/>
              </p:ext>
            </p:extLst>
          </p:nvPr>
        </p:nvGraphicFramePr>
        <p:xfrm>
          <a:off x="5221450" y="1084256"/>
          <a:ext cx="2879725" cy="310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6" imgW="3600000" imgH="3888000" progId="Prism5.Document">
                  <p:embed/>
                </p:oleObj>
              </mc:Choice>
              <mc:Fallback>
                <p:oleObj name="Prism Project" r:id="rId6" imgW="3600000" imgH="3888000" progId="Prism5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C1E34B2-3657-4BF0-95B6-8B517FE040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21450" y="1084256"/>
                        <a:ext cx="2879725" cy="3109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4EF2184-A0C8-4237-9B93-3E11D01E5E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821168"/>
              </p:ext>
            </p:extLst>
          </p:nvPr>
        </p:nvGraphicFramePr>
        <p:xfrm>
          <a:off x="7492583" y="3842544"/>
          <a:ext cx="2706687" cy="310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8" imgW="3384000" imgH="3888000" progId="Prism5.Document">
                  <p:embed/>
                </p:oleObj>
              </mc:Choice>
              <mc:Fallback>
                <p:oleObj name="Prism Project" r:id="rId8" imgW="3384000" imgH="3888000" progId="Prism5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4EF2184-A0C8-4237-9B93-3E11D01E5E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492583" y="3842544"/>
                        <a:ext cx="2706687" cy="3109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F96F3A8-357B-4105-8079-51CA223A82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996436"/>
              </p:ext>
            </p:extLst>
          </p:nvPr>
        </p:nvGraphicFramePr>
        <p:xfrm>
          <a:off x="794049" y="941755"/>
          <a:ext cx="3109912" cy="353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0" imgW="3456000" imgH="3924000" progId="Prism5.Document">
                  <p:embed/>
                </p:oleObj>
              </mc:Choice>
              <mc:Fallback>
                <p:oleObj name="Prism Project" r:id="rId10" imgW="3456000" imgH="3924000" progId="Prism5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3F96F3A8-357B-4105-8079-51CA223A82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94049" y="941755"/>
                        <a:ext cx="3109912" cy="3533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56B92B23-8675-40A2-9ED6-0697428A8AFD}"/>
              </a:ext>
            </a:extLst>
          </p:cNvPr>
          <p:cNvSpPr txBox="1">
            <a:spLocks/>
          </p:cNvSpPr>
          <p:nvPr/>
        </p:nvSpPr>
        <p:spPr>
          <a:xfrm>
            <a:off x="1045487" y="119483"/>
            <a:ext cx="10515600" cy="10893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2060"/>
                </a:solidFill>
                <a:latin typeface="+mn-lt"/>
              </a:rPr>
              <a:t>Blocking either p38 or JNK pathway reduced ALP and </a:t>
            </a:r>
            <a:r>
              <a:rPr lang="en-US" sz="3200" dirty="0" err="1">
                <a:solidFill>
                  <a:srgbClr val="002060"/>
                </a:solidFill>
                <a:latin typeface="+mn-lt"/>
              </a:rPr>
              <a:t>Osterix</a:t>
            </a:r>
            <a:r>
              <a:rPr lang="en-US" sz="3200" dirty="0">
                <a:solidFill>
                  <a:srgbClr val="002060"/>
                </a:solidFill>
                <a:latin typeface="+mn-lt"/>
              </a:rPr>
              <a:t>, but did not appear to impact Runx2 expression or Id1</a:t>
            </a:r>
          </a:p>
        </p:txBody>
      </p:sp>
    </p:spTree>
    <p:extLst>
      <p:ext uri="{BB962C8B-B14F-4D97-AF65-F5344CB8AC3E}">
        <p14:creationId xmlns:p14="http://schemas.microsoft.com/office/powerpoint/2010/main" val="8888007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8F6F20CC-4F6A-47A6-A104-E0E289AC6433}"/>
              </a:ext>
            </a:extLst>
          </p:cNvPr>
          <p:cNvSpPr txBox="1"/>
          <p:nvPr/>
        </p:nvSpPr>
        <p:spPr>
          <a:xfrm>
            <a:off x="7807597" y="2761004"/>
            <a:ext cx="2606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 BMP6 (200ng/ml)-72h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8B95AF-0150-45B5-B97F-15411DA1649F}"/>
              </a:ext>
            </a:extLst>
          </p:cNvPr>
          <p:cNvSpPr txBox="1"/>
          <p:nvPr/>
        </p:nvSpPr>
        <p:spPr>
          <a:xfrm>
            <a:off x="7882297" y="3100130"/>
            <a:ext cx="155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P-SMAD 1/5/9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B960E7-79A3-4EC5-91E5-7AB82417C080}"/>
              </a:ext>
            </a:extLst>
          </p:cNvPr>
          <p:cNvSpPr txBox="1"/>
          <p:nvPr/>
        </p:nvSpPr>
        <p:spPr>
          <a:xfrm>
            <a:off x="7882297" y="3513550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Runx2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6F513E-6963-4EC5-8E15-370D43BE655C}"/>
              </a:ext>
            </a:extLst>
          </p:cNvPr>
          <p:cNvSpPr txBox="1"/>
          <p:nvPr/>
        </p:nvSpPr>
        <p:spPr>
          <a:xfrm>
            <a:off x="55179" y="6060884"/>
            <a:ext cx="23471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PD0325901 (1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M</a:t>
            </a:r>
            <a:r>
              <a:rPr lang="en-US" sz="1400" dirty="0"/>
              <a:t>) -MEK1</a:t>
            </a:r>
          </a:p>
          <a:p>
            <a:r>
              <a:rPr lang="en-US" sz="1400" dirty="0"/>
              <a:t>SB203580 (5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M</a:t>
            </a:r>
            <a:r>
              <a:rPr lang="en-US" sz="1400" dirty="0"/>
              <a:t>) - p38 MAPK</a:t>
            </a:r>
          </a:p>
          <a:p>
            <a:r>
              <a:rPr lang="en-US" sz="1400" dirty="0"/>
              <a:t>SP600125 (10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M</a:t>
            </a:r>
            <a:r>
              <a:rPr lang="en-US" sz="1400" dirty="0"/>
              <a:t>) -JNK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41B638-D2EE-4987-B047-67A1D4E05767}"/>
              </a:ext>
            </a:extLst>
          </p:cNvPr>
          <p:cNvSpPr txBox="1"/>
          <p:nvPr/>
        </p:nvSpPr>
        <p:spPr>
          <a:xfrm>
            <a:off x="7882297" y="4003170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Osterix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05EDA3-B2F5-40D3-8695-1E2BB6CB116A}"/>
              </a:ext>
            </a:extLst>
          </p:cNvPr>
          <p:cNvSpPr txBox="1"/>
          <p:nvPr/>
        </p:nvSpPr>
        <p:spPr>
          <a:xfrm>
            <a:off x="7882297" y="4423582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Dlx5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E17C88-2C1E-4FD4-B8ED-1C07E4519F56}"/>
              </a:ext>
            </a:extLst>
          </p:cNvPr>
          <p:cNvSpPr txBox="1"/>
          <p:nvPr/>
        </p:nvSpPr>
        <p:spPr>
          <a:xfrm>
            <a:off x="7882297" y="4843994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P-ERK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DEBD0F-7A66-4B53-80EA-A000278A962D}"/>
              </a:ext>
            </a:extLst>
          </p:cNvPr>
          <p:cNvSpPr txBox="1"/>
          <p:nvPr/>
        </p:nvSpPr>
        <p:spPr>
          <a:xfrm>
            <a:off x="7882297" y="5282434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397957-0126-423A-9228-FE4C8CA26738}"/>
              </a:ext>
            </a:extLst>
          </p:cNvPr>
          <p:cNvSpPr txBox="1"/>
          <p:nvPr/>
        </p:nvSpPr>
        <p:spPr>
          <a:xfrm>
            <a:off x="7882297" y="5720874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9E2C16E-7AAD-459F-A228-72DAA5012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1366" y="3137710"/>
            <a:ext cx="4041648" cy="36576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507BEB3-498D-482E-9F2E-6BA2292A80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1366" y="3987025"/>
            <a:ext cx="4041648" cy="36576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F030A5D-658E-4BB0-A75A-9547BDC0F0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1366" y="4418828"/>
            <a:ext cx="4041648" cy="36576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C7E0E93-A79E-44F9-AB7B-D61FB01792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1366" y="4850631"/>
            <a:ext cx="4041648" cy="36576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32A348F-9407-41AF-8851-3CEF6D84B52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1366" y="5272393"/>
            <a:ext cx="4041648" cy="36576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228DB05-9D04-4104-9E7A-8690BD5E72F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1366" y="5695124"/>
            <a:ext cx="4041648" cy="36576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92FC3E6-2FCB-484A-9060-F852CE9E0A9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1366" y="3563926"/>
            <a:ext cx="4041648" cy="36576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8B5E742-F525-4240-994F-4FDE3BE9B5ED}"/>
              </a:ext>
            </a:extLst>
          </p:cNvPr>
          <p:cNvSpPr txBox="1"/>
          <p:nvPr/>
        </p:nvSpPr>
        <p:spPr>
          <a:xfrm>
            <a:off x="3882062" y="276100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EEF2B55-07D2-4341-B88F-671C53A2DE87}"/>
              </a:ext>
            </a:extLst>
          </p:cNvPr>
          <p:cNvSpPr txBox="1"/>
          <p:nvPr/>
        </p:nvSpPr>
        <p:spPr>
          <a:xfrm>
            <a:off x="4373480" y="276100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91FD96F-8992-45A8-BE22-AE21F9EB0FE2}"/>
              </a:ext>
            </a:extLst>
          </p:cNvPr>
          <p:cNvSpPr txBox="1"/>
          <p:nvPr/>
        </p:nvSpPr>
        <p:spPr>
          <a:xfrm>
            <a:off x="4868780" y="276100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9931E8-F5C7-4DF7-B5FC-338DF6FE694A}"/>
              </a:ext>
            </a:extLst>
          </p:cNvPr>
          <p:cNvSpPr txBox="1"/>
          <p:nvPr/>
        </p:nvSpPr>
        <p:spPr>
          <a:xfrm>
            <a:off x="5375582" y="276100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E67527-4BDC-4F56-BED9-7AADD7DAAA03}"/>
              </a:ext>
            </a:extLst>
          </p:cNvPr>
          <p:cNvSpPr txBox="1"/>
          <p:nvPr/>
        </p:nvSpPr>
        <p:spPr>
          <a:xfrm>
            <a:off x="5863334" y="276100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88621A-A2C9-436A-BCD7-EACD50A927FE}"/>
              </a:ext>
            </a:extLst>
          </p:cNvPr>
          <p:cNvSpPr txBox="1"/>
          <p:nvPr/>
        </p:nvSpPr>
        <p:spPr>
          <a:xfrm>
            <a:off x="6331353" y="276100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62A5723-CD92-46F5-B130-4325C53D29FE}"/>
              </a:ext>
            </a:extLst>
          </p:cNvPr>
          <p:cNvSpPr txBox="1"/>
          <p:nvPr/>
        </p:nvSpPr>
        <p:spPr>
          <a:xfrm>
            <a:off x="6817775" y="276100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AF31C8-880B-4DE4-B7C0-E3FAD647F2FE}"/>
              </a:ext>
            </a:extLst>
          </p:cNvPr>
          <p:cNvSpPr txBox="1"/>
          <p:nvPr/>
        </p:nvSpPr>
        <p:spPr>
          <a:xfrm>
            <a:off x="7403518" y="276100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642B71-2DFE-4619-A90A-A8383551C046}"/>
              </a:ext>
            </a:extLst>
          </p:cNvPr>
          <p:cNvSpPr txBox="1"/>
          <p:nvPr/>
        </p:nvSpPr>
        <p:spPr>
          <a:xfrm rot="-2700000">
            <a:off x="4566455" y="1867596"/>
            <a:ext cx="201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40456A8-576A-46AF-8FE4-B219AC2C305B}"/>
              </a:ext>
            </a:extLst>
          </p:cNvPr>
          <p:cNvSpPr txBox="1"/>
          <p:nvPr/>
        </p:nvSpPr>
        <p:spPr>
          <a:xfrm rot="-2700000">
            <a:off x="5184679" y="2061424"/>
            <a:ext cx="1468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7C70A9C-386C-4E9A-B773-EAAA3E70317A}"/>
              </a:ext>
            </a:extLst>
          </p:cNvPr>
          <p:cNvSpPr txBox="1"/>
          <p:nvPr/>
        </p:nvSpPr>
        <p:spPr>
          <a:xfrm rot="-2700000">
            <a:off x="5732633" y="2092028"/>
            <a:ext cx="138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0DA50C1-2B03-45C8-85AD-638D95877318}"/>
              </a:ext>
            </a:extLst>
          </p:cNvPr>
          <p:cNvSpPr txBox="1"/>
          <p:nvPr/>
        </p:nvSpPr>
        <p:spPr>
          <a:xfrm rot="-2700000">
            <a:off x="6037012" y="1867596"/>
            <a:ext cx="201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8DD222D-DE54-4CCD-8FBE-CBA3CAE6D6BA}"/>
              </a:ext>
            </a:extLst>
          </p:cNvPr>
          <p:cNvSpPr txBox="1"/>
          <p:nvPr/>
        </p:nvSpPr>
        <p:spPr>
          <a:xfrm rot="-2700000">
            <a:off x="6655236" y="2061424"/>
            <a:ext cx="1468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6BF5DB8-1CBB-4C28-AD08-4BA2645A3A30}"/>
              </a:ext>
            </a:extLst>
          </p:cNvPr>
          <p:cNvSpPr txBox="1"/>
          <p:nvPr/>
        </p:nvSpPr>
        <p:spPr>
          <a:xfrm rot="-2700000">
            <a:off x="7191562" y="2092028"/>
            <a:ext cx="138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F28532F8-C0B2-4BB0-A271-A996341A3DEE}"/>
              </a:ext>
            </a:extLst>
          </p:cNvPr>
          <p:cNvSpPr txBox="1">
            <a:spLocks/>
          </p:cNvSpPr>
          <p:nvPr/>
        </p:nvSpPr>
        <p:spPr>
          <a:xfrm>
            <a:off x="1045487" y="119483"/>
            <a:ext cx="10515600" cy="10893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2060"/>
                </a:solidFill>
                <a:latin typeface="+mn-lt"/>
              </a:rPr>
              <a:t>Blocking both p38 or JNK pathway reduced protein expression levels of </a:t>
            </a:r>
            <a:r>
              <a:rPr lang="en-US" sz="3200" dirty="0" err="1">
                <a:solidFill>
                  <a:srgbClr val="002060"/>
                </a:solidFill>
                <a:latin typeface="+mn-lt"/>
              </a:rPr>
              <a:t>Osterix</a:t>
            </a:r>
            <a:endParaRPr 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056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CA06CD6-90CA-4C45-856C-6771339E1E2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21601D-2758-4B15-A31C-FDA184C51B3A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6AEE0510-9E53-4911-84C7-5AFEC0A68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507"/>
            <a:ext cx="3494362" cy="4930986"/>
          </a:xfrm>
        </p:spPr>
        <p:txBody>
          <a:bodyPr>
            <a:normAutofit/>
          </a:bodyPr>
          <a:lstStyle/>
          <a:p>
            <a:pPr algn="r"/>
            <a:r>
              <a:rPr lang="en-US" sz="4100" b="1" dirty="0">
                <a:solidFill>
                  <a:schemeClr val="accent1"/>
                </a:solidFill>
              </a:rPr>
              <a:t>Bone development starts during embryogenesis and continues after birth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B1DAD2-9B08-484A-A570-817FD35EF5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76030" y="963507"/>
            <a:ext cx="6250940" cy="2304627"/>
          </a:xfrm>
        </p:spPr>
        <p:txBody>
          <a:bodyPr anchor="b">
            <a:normAutofit/>
          </a:bodyPr>
          <a:lstStyle/>
          <a:p>
            <a:r>
              <a:rPr lang="en-US" sz="2600" b="1" dirty="0">
                <a:solidFill>
                  <a:srgbClr val="FF0000"/>
                </a:solidFill>
              </a:rPr>
              <a:t>Intramembranous</a:t>
            </a:r>
            <a:r>
              <a:rPr lang="en-US" sz="2600" b="1" dirty="0">
                <a:solidFill>
                  <a:srgbClr val="3333FF"/>
                </a:solidFill>
              </a:rPr>
              <a:t> </a:t>
            </a:r>
            <a:r>
              <a:rPr lang="en-US" sz="2600" b="1" dirty="0">
                <a:solidFill>
                  <a:srgbClr val="FF0000"/>
                </a:solidFill>
              </a:rPr>
              <a:t>Ossification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1A8CAA-56BB-4645-A19A-00639BEEE3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76030" y="3589866"/>
            <a:ext cx="6250940" cy="2304628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rgbClr val="7030A0"/>
                </a:solidFill>
              </a:rPr>
              <a:t>Endochondral ossification</a:t>
            </a:r>
          </a:p>
        </p:txBody>
      </p:sp>
    </p:spTree>
    <p:extLst>
      <p:ext uri="{BB962C8B-B14F-4D97-AF65-F5344CB8AC3E}">
        <p14:creationId xmlns:p14="http://schemas.microsoft.com/office/powerpoint/2010/main" val="11794636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4D08903-578F-41B3-8AA6-820B6C6F5E06}"/>
              </a:ext>
            </a:extLst>
          </p:cNvPr>
          <p:cNvGrpSpPr/>
          <p:nvPr/>
        </p:nvGrpSpPr>
        <p:grpSpPr>
          <a:xfrm>
            <a:off x="2854336" y="4275662"/>
            <a:ext cx="1458534" cy="381639"/>
            <a:chOff x="2372739" y="4517219"/>
            <a:chExt cx="1155975" cy="471874"/>
          </a:xfrm>
          <a:solidFill>
            <a:schemeClr val="accent3">
              <a:lumMod val="75000"/>
            </a:schemeClr>
          </a:solidFill>
        </p:grpSpPr>
        <p:sp>
          <p:nvSpPr>
            <p:cNvPr id="4" name="Teardrop 3">
              <a:extLst>
                <a:ext uri="{FF2B5EF4-FFF2-40B4-BE49-F238E27FC236}">
                  <a16:creationId xmlns:a16="http://schemas.microsoft.com/office/drawing/2014/main" id="{ADACD83D-BBE4-42DC-9A56-9B21A6AE8202}"/>
                </a:ext>
              </a:extLst>
            </p:cNvPr>
            <p:cNvSpPr/>
            <p:nvPr/>
          </p:nvSpPr>
          <p:spPr>
            <a:xfrm rot="12264261">
              <a:off x="2372739" y="4517219"/>
              <a:ext cx="1155975" cy="471874"/>
            </a:xfrm>
            <a:prstGeom prst="teardrop">
              <a:avLst>
                <a:gd name="adj" fmla="val 4615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FA298FB-5793-4195-AEFB-727D412986E1}"/>
                </a:ext>
              </a:extLst>
            </p:cNvPr>
            <p:cNvSpPr txBox="1"/>
            <p:nvPr/>
          </p:nvSpPr>
          <p:spPr>
            <a:xfrm rot="1689602">
              <a:off x="2639402" y="4582996"/>
              <a:ext cx="672168" cy="3161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Smad4</a:t>
              </a:r>
            </a:p>
          </p:txBody>
        </p:sp>
      </p:grpSp>
      <p:sp>
        <p:nvSpPr>
          <p:cNvPr id="6" name="Oval 11">
            <a:extLst>
              <a:ext uri="{FF2B5EF4-FFF2-40B4-BE49-F238E27FC236}">
                <a16:creationId xmlns:a16="http://schemas.microsoft.com/office/drawing/2014/main" id="{A1ED8E64-4E13-4371-B83B-697B5135E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052" y="4431432"/>
            <a:ext cx="1348820" cy="528636"/>
          </a:xfrm>
          <a:custGeom>
            <a:avLst/>
            <a:gdLst>
              <a:gd name="connsiteX0" fmla="*/ 0 w 523875"/>
              <a:gd name="connsiteY0" fmla="*/ 184666 h 369332"/>
              <a:gd name="connsiteX1" fmla="*/ 261938 w 523875"/>
              <a:gd name="connsiteY1" fmla="*/ 0 h 369332"/>
              <a:gd name="connsiteX2" fmla="*/ 523876 w 523875"/>
              <a:gd name="connsiteY2" fmla="*/ 184666 h 369332"/>
              <a:gd name="connsiteX3" fmla="*/ 261938 w 523875"/>
              <a:gd name="connsiteY3" fmla="*/ 369332 h 369332"/>
              <a:gd name="connsiteX4" fmla="*/ 0 w 523875"/>
              <a:gd name="connsiteY4" fmla="*/ 184666 h 369332"/>
              <a:gd name="connsiteX0" fmla="*/ 0 w 438151"/>
              <a:gd name="connsiteY0" fmla="*/ 194213 h 369378"/>
              <a:gd name="connsiteX1" fmla="*/ 176213 w 438151"/>
              <a:gd name="connsiteY1" fmla="*/ 22 h 369378"/>
              <a:gd name="connsiteX2" fmla="*/ 438151 w 438151"/>
              <a:gd name="connsiteY2" fmla="*/ 184688 h 369378"/>
              <a:gd name="connsiteX3" fmla="*/ 176213 w 438151"/>
              <a:gd name="connsiteY3" fmla="*/ 369354 h 369378"/>
              <a:gd name="connsiteX4" fmla="*/ 0 w 438151"/>
              <a:gd name="connsiteY4" fmla="*/ 194213 h 369378"/>
              <a:gd name="connsiteX0" fmla="*/ 0 w 390526"/>
              <a:gd name="connsiteY0" fmla="*/ 175165 h 369378"/>
              <a:gd name="connsiteX1" fmla="*/ 128588 w 390526"/>
              <a:gd name="connsiteY1" fmla="*/ 24 h 369378"/>
              <a:gd name="connsiteX2" fmla="*/ 390526 w 390526"/>
              <a:gd name="connsiteY2" fmla="*/ 184690 h 369378"/>
              <a:gd name="connsiteX3" fmla="*/ 128588 w 390526"/>
              <a:gd name="connsiteY3" fmla="*/ 369356 h 369378"/>
              <a:gd name="connsiteX4" fmla="*/ 0 w 390526"/>
              <a:gd name="connsiteY4" fmla="*/ 175165 h 369378"/>
              <a:gd name="connsiteX0" fmla="*/ 0 w 457201"/>
              <a:gd name="connsiteY0" fmla="*/ 175455 h 369814"/>
              <a:gd name="connsiteX1" fmla="*/ 128588 w 457201"/>
              <a:gd name="connsiteY1" fmla="*/ 314 h 369814"/>
              <a:gd name="connsiteX2" fmla="*/ 457201 w 457201"/>
              <a:gd name="connsiteY2" fmla="*/ 146880 h 369814"/>
              <a:gd name="connsiteX3" fmla="*/ 128588 w 457201"/>
              <a:gd name="connsiteY3" fmla="*/ 369646 h 369814"/>
              <a:gd name="connsiteX4" fmla="*/ 0 w 457201"/>
              <a:gd name="connsiteY4" fmla="*/ 175455 h 369814"/>
              <a:gd name="connsiteX0" fmla="*/ 470 w 457671"/>
              <a:gd name="connsiteY0" fmla="*/ 175455 h 407844"/>
              <a:gd name="connsiteX1" fmla="*/ 129058 w 457671"/>
              <a:gd name="connsiteY1" fmla="*/ 314 h 407844"/>
              <a:gd name="connsiteX2" fmla="*/ 457671 w 457671"/>
              <a:gd name="connsiteY2" fmla="*/ 146880 h 407844"/>
              <a:gd name="connsiteX3" fmla="*/ 167158 w 457671"/>
              <a:gd name="connsiteY3" fmla="*/ 407746 h 407844"/>
              <a:gd name="connsiteX4" fmla="*/ 470 w 457671"/>
              <a:gd name="connsiteY4" fmla="*/ 175455 h 407844"/>
              <a:gd name="connsiteX0" fmla="*/ 3202 w 460403"/>
              <a:gd name="connsiteY0" fmla="*/ 175455 h 407844"/>
              <a:gd name="connsiteX1" fmla="*/ 312765 w 460403"/>
              <a:gd name="connsiteY1" fmla="*/ 314 h 407844"/>
              <a:gd name="connsiteX2" fmla="*/ 460403 w 460403"/>
              <a:gd name="connsiteY2" fmla="*/ 146880 h 407844"/>
              <a:gd name="connsiteX3" fmla="*/ 169890 w 460403"/>
              <a:gd name="connsiteY3" fmla="*/ 407746 h 407844"/>
              <a:gd name="connsiteX4" fmla="*/ 3202 w 460403"/>
              <a:gd name="connsiteY4" fmla="*/ 175455 h 407844"/>
              <a:gd name="connsiteX0" fmla="*/ 35 w 457236"/>
              <a:gd name="connsiteY0" fmla="*/ 175455 h 398324"/>
              <a:gd name="connsiteX1" fmla="*/ 309598 w 457236"/>
              <a:gd name="connsiteY1" fmla="*/ 314 h 398324"/>
              <a:gd name="connsiteX2" fmla="*/ 457236 w 457236"/>
              <a:gd name="connsiteY2" fmla="*/ 146880 h 398324"/>
              <a:gd name="connsiteX3" fmla="*/ 290548 w 457236"/>
              <a:gd name="connsiteY3" fmla="*/ 398221 h 398324"/>
              <a:gd name="connsiteX4" fmla="*/ 35 w 457236"/>
              <a:gd name="connsiteY4" fmla="*/ 175455 h 398324"/>
              <a:gd name="connsiteX0" fmla="*/ 38 w 438189"/>
              <a:gd name="connsiteY0" fmla="*/ 165765 h 398100"/>
              <a:gd name="connsiteX1" fmla="*/ 290551 w 438189"/>
              <a:gd name="connsiteY1" fmla="*/ 149 h 398100"/>
              <a:gd name="connsiteX2" fmla="*/ 438189 w 438189"/>
              <a:gd name="connsiteY2" fmla="*/ 146715 h 398100"/>
              <a:gd name="connsiteX3" fmla="*/ 271501 w 438189"/>
              <a:gd name="connsiteY3" fmla="*/ 398056 h 398100"/>
              <a:gd name="connsiteX4" fmla="*/ 38 w 438189"/>
              <a:gd name="connsiteY4" fmla="*/ 165765 h 398100"/>
              <a:gd name="connsiteX0" fmla="*/ 39 w 523915"/>
              <a:gd name="connsiteY0" fmla="*/ 165635 h 397941"/>
              <a:gd name="connsiteX1" fmla="*/ 290552 w 523915"/>
              <a:gd name="connsiteY1" fmla="*/ 19 h 397941"/>
              <a:gd name="connsiteX2" fmla="*/ 523915 w 523915"/>
              <a:gd name="connsiteY2" fmla="*/ 175160 h 397941"/>
              <a:gd name="connsiteX3" fmla="*/ 271502 w 523915"/>
              <a:gd name="connsiteY3" fmla="*/ 397926 h 397941"/>
              <a:gd name="connsiteX4" fmla="*/ 39 w 523915"/>
              <a:gd name="connsiteY4" fmla="*/ 165635 h 39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915" h="397941">
                <a:moveTo>
                  <a:pt x="39" y="165635"/>
                </a:moveTo>
                <a:cubicBezTo>
                  <a:pt x="3214" y="99317"/>
                  <a:pt x="203239" y="-1569"/>
                  <a:pt x="290552" y="19"/>
                </a:cubicBezTo>
                <a:cubicBezTo>
                  <a:pt x="377865" y="1607"/>
                  <a:pt x="523915" y="73172"/>
                  <a:pt x="523915" y="175160"/>
                </a:cubicBezTo>
                <a:cubicBezTo>
                  <a:pt x="523915" y="277148"/>
                  <a:pt x="358815" y="399514"/>
                  <a:pt x="271502" y="397926"/>
                </a:cubicBezTo>
                <a:cubicBezTo>
                  <a:pt x="184189" y="396339"/>
                  <a:pt x="-3136" y="231953"/>
                  <a:pt x="39" y="165635"/>
                </a:cubicBezTo>
                <a:close/>
              </a:path>
            </a:pathLst>
          </a:custGeom>
          <a:solidFill>
            <a:srgbClr val="16BAB6"/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2400" b="1" dirty="0">
                <a:latin typeface="Arial" panose="020B0604020202020204" pitchFamily="34" charset="0"/>
              </a:rPr>
              <a:t>SBE</a:t>
            </a:r>
          </a:p>
        </p:txBody>
      </p:sp>
      <p:grpSp>
        <p:nvGrpSpPr>
          <p:cNvPr id="7" name="Group 369">
            <a:extLst>
              <a:ext uri="{FF2B5EF4-FFF2-40B4-BE49-F238E27FC236}">
                <a16:creationId xmlns:a16="http://schemas.microsoft.com/office/drawing/2014/main" id="{73EA236E-14A4-453C-BAB3-CCADC375065A}"/>
              </a:ext>
            </a:extLst>
          </p:cNvPr>
          <p:cNvGrpSpPr>
            <a:grpSpLocks/>
          </p:cNvGrpSpPr>
          <p:nvPr/>
        </p:nvGrpSpPr>
        <p:grpSpPr bwMode="auto">
          <a:xfrm>
            <a:off x="3993533" y="3020272"/>
            <a:ext cx="1151462" cy="1345373"/>
            <a:chOff x="1066800" y="4619664"/>
            <a:chExt cx="609600" cy="453269"/>
          </a:xfrm>
        </p:grpSpPr>
        <p:cxnSp>
          <p:nvCxnSpPr>
            <p:cNvPr id="8" name="Straight Connector 366">
              <a:extLst>
                <a:ext uri="{FF2B5EF4-FFF2-40B4-BE49-F238E27FC236}">
                  <a16:creationId xmlns:a16="http://schemas.microsoft.com/office/drawing/2014/main" id="{F85782AD-5859-408E-A527-48ABD15E3BB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9664"/>
              <a:ext cx="609600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 type="triangl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Straight Connector 368">
              <a:extLst>
                <a:ext uri="{FF2B5EF4-FFF2-40B4-BE49-F238E27FC236}">
                  <a16:creationId xmlns:a16="http://schemas.microsoft.com/office/drawing/2014/main" id="{D4297D8E-E4B9-48FF-A9B8-666B701241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4709" y="4625598"/>
              <a:ext cx="0" cy="447335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12" name="TextBox 411">
            <a:extLst>
              <a:ext uri="{FF2B5EF4-FFF2-40B4-BE49-F238E27FC236}">
                <a16:creationId xmlns:a16="http://schemas.microsoft.com/office/drawing/2014/main" id="{265C1138-B04C-48F4-A4EE-38AE3BB1BEAA}"/>
              </a:ext>
            </a:extLst>
          </p:cNvPr>
          <p:cNvSpPr txBox="1"/>
          <p:nvPr/>
        </p:nvSpPr>
        <p:spPr>
          <a:xfrm>
            <a:off x="4218490" y="2694512"/>
            <a:ext cx="55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Id-1</a:t>
            </a:r>
          </a:p>
          <a:p>
            <a:r>
              <a:rPr lang="en-US" dirty="0"/>
              <a:t>Id-2</a:t>
            </a:r>
          </a:p>
        </p:txBody>
      </p:sp>
      <p:grpSp>
        <p:nvGrpSpPr>
          <p:cNvPr id="413" name="Group 412">
            <a:extLst>
              <a:ext uri="{FF2B5EF4-FFF2-40B4-BE49-F238E27FC236}">
                <a16:creationId xmlns:a16="http://schemas.microsoft.com/office/drawing/2014/main" id="{9F44EA0E-318B-4379-BA9D-B5CFE41BC06A}"/>
              </a:ext>
            </a:extLst>
          </p:cNvPr>
          <p:cNvGrpSpPr/>
          <p:nvPr/>
        </p:nvGrpSpPr>
        <p:grpSpPr>
          <a:xfrm>
            <a:off x="1902619" y="3983215"/>
            <a:ext cx="1368659" cy="552927"/>
            <a:chOff x="5693161" y="2091147"/>
            <a:chExt cx="1368659" cy="552927"/>
          </a:xfrm>
        </p:grpSpPr>
        <p:sp>
          <p:nvSpPr>
            <p:cNvPr id="414" name="Rectangle: Top Corners One Rounded and One Snipped 413">
              <a:extLst>
                <a:ext uri="{FF2B5EF4-FFF2-40B4-BE49-F238E27FC236}">
                  <a16:creationId xmlns:a16="http://schemas.microsoft.com/office/drawing/2014/main" id="{99EF9B3A-EA64-49A2-ABCE-3F8C865874D2}"/>
                </a:ext>
              </a:extLst>
            </p:cNvPr>
            <p:cNvSpPr/>
            <p:nvPr/>
          </p:nvSpPr>
          <p:spPr>
            <a:xfrm>
              <a:off x="5693161" y="2307323"/>
              <a:ext cx="1314747" cy="336751"/>
            </a:xfrm>
            <a:prstGeom prst="snipRoundRect">
              <a:avLst>
                <a:gd name="adj1" fmla="val 50000"/>
                <a:gd name="adj2" fmla="val 35146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>
                  <a:solidFill>
                    <a:schemeClr val="tx1"/>
                  </a:solidFill>
                </a:rPr>
                <a:t>Smad</a:t>
              </a:r>
              <a:r>
                <a:rPr lang="en-US" sz="1600" dirty="0">
                  <a:solidFill>
                    <a:schemeClr val="tx1"/>
                  </a:solidFill>
                </a:rPr>
                <a:t> 1/5/8</a:t>
              </a:r>
            </a:p>
          </p:txBody>
        </p:sp>
        <p:sp>
          <p:nvSpPr>
            <p:cNvPr id="415" name="8-Point Star 14">
              <a:extLst>
                <a:ext uri="{FF2B5EF4-FFF2-40B4-BE49-F238E27FC236}">
                  <a16:creationId xmlns:a16="http://schemas.microsoft.com/office/drawing/2014/main" id="{21A74257-73BE-4472-BE0C-5AECC15C6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11" y="2091147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416" name="Oval 11">
            <a:extLst>
              <a:ext uri="{FF2B5EF4-FFF2-40B4-BE49-F238E27FC236}">
                <a16:creationId xmlns:a16="http://schemas.microsoft.com/office/drawing/2014/main" id="{B8399544-8EFE-45EF-868F-5CFCD3F54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5596" y="4421605"/>
            <a:ext cx="1129556" cy="589315"/>
          </a:xfrm>
          <a:custGeom>
            <a:avLst/>
            <a:gdLst>
              <a:gd name="connsiteX0" fmla="*/ 0 w 523875"/>
              <a:gd name="connsiteY0" fmla="*/ 184666 h 369332"/>
              <a:gd name="connsiteX1" fmla="*/ 261938 w 523875"/>
              <a:gd name="connsiteY1" fmla="*/ 0 h 369332"/>
              <a:gd name="connsiteX2" fmla="*/ 523876 w 523875"/>
              <a:gd name="connsiteY2" fmla="*/ 184666 h 369332"/>
              <a:gd name="connsiteX3" fmla="*/ 261938 w 523875"/>
              <a:gd name="connsiteY3" fmla="*/ 369332 h 369332"/>
              <a:gd name="connsiteX4" fmla="*/ 0 w 523875"/>
              <a:gd name="connsiteY4" fmla="*/ 184666 h 369332"/>
              <a:gd name="connsiteX0" fmla="*/ 0 w 438151"/>
              <a:gd name="connsiteY0" fmla="*/ 194213 h 369378"/>
              <a:gd name="connsiteX1" fmla="*/ 176213 w 438151"/>
              <a:gd name="connsiteY1" fmla="*/ 22 h 369378"/>
              <a:gd name="connsiteX2" fmla="*/ 438151 w 438151"/>
              <a:gd name="connsiteY2" fmla="*/ 184688 h 369378"/>
              <a:gd name="connsiteX3" fmla="*/ 176213 w 438151"/>
              <a:gd name="connsiteY3" fmla="*/ 369354 h 369378"/>
              <a:gd name="connsiteX4" fmla="*/ 0 w 438151"/>
              <a:gd name="connsiteY4" fmla="*/ 194213 h 369378"/>
              <a:gd name="connsiteX0" fmla="*/ 0 w 390526"/>
              <a:gd name="connsiteY0" fmla="*/ 175165 h 369378"/>
              <a:gd name="connsiteX1" fmla="*/ 128588 w 390526"/>
              <a:gd name="connsiteY1" fmla="*/ 24 h 369378"/>
              <a:gd name="connsiteX2" fmla="*/ 390526 w 390526"/>
              <a:gd name="connsiteY2" fmla="*/ 184690 h 369378"/>
              <a:gd name="connsiteX3" fmla="*/ 128588 w 390526"/>
              <a:gd name="connsiteY3" fmla="*/ 369356 h 369378"/>
              <a:gd name="connsiteX4" fmla="*/ 0 w 390526"/>
              <a:gd name="connsiteY4" fmla="*/ 175165 h 369378"/>
              <a:gd name="connsiteX0" fmla="*/ 0 w 457201"/>
              <a:gd name="connsiteY0" fmla="*/ 175455 h 369814"/>
              <a:gd name="connsiteX1" fmla="*/ 128588 w 457201"/>
              <a:gd name="connsiteY1" fmla="*/ 314 h 369814"/>
              <a:gd name="connsiteX2" fmla="*/ 457201 w 457201"/>
              <a:gd name="connsiteY2" fmla="*/ 146880 h 369814"/>
              <a:gd name="connsiteX3" fmla="*/ 128588 w 457201"/>
              <a:gd name="connsiteY3" fmla="*/ 369646 h 369814"/>
              <a:gd name="connsiteX4" fmla="*/ 0 w 457201"/>
              <a:gd name="connsiteY4" fmla="*/ 175455 h 369814"/>
              <a:gd name="connsiteX0" fmla="*/ 470 w 457671"/>
              <a:gd name="connsiteY0" fmla="*/ 175455 h 407844"/>
              <a:gd name="connsiteX1" fmla="*/ 129058 w 457671"/>
              <a:gd name="connsiteY1" fmla="*/ 314 h 407844"/>
              <a:gd name="connsiteX2" fmla="*/ 457671 w 457671"/>
              <a:gd name="connsiteY2" fmla="*/ 146880 h 407844"/>
              <a:gd name="connsiteX3" fmla="*/ 167158 w 457671"/>
              <a:gd name="connsiteY3" fmla="*/ 407746 h 407844"/>
              <a:gd name="connsiteX4" fmla="*/ 470 w 457671"/>
              <a:gd name="connsiteY4" fmla="*/ 175455 h 407844"/>
              <a:gd name="connsiteX0" fmla="*/ 3202 w 460403"/>
              <a:gd name="connsiteY0" fmla="*/ 175455 h 407844"/>
              <a:gd name="connsiteX1" fmla="*/ 312765 w 460403"/>
              <a:gd name="connsiteY1" fmla="*/ 314 h 407844"/>
              <a:gd name="connsiteX2" fmla="*/ 460403 w 460403"/>
              <a:gd name="connsiteY2" fmla="*/ 146880 h 407844"/>
              <a:gd name="connsiteX3" fmla="*/ 169890 w 460403"/>
              <a:gd name="connsiteY3" fmla="*/ 407746 h 407844"/>
              <a:gd name="connsiteX4" fmla="*/ 3202 w 460403"/>
              <a:gd name="connsiteY4" fmla="*/ 175455 h 407844"/>
              <a:gd name="connsiteX0" fmla="*/ 35 w 457236"/>
              <a:gd name="connsiteY0" fmla="*/ 175455 h 398324"/>
              <a:gd name="connsiteX1" fmla="*/ 309598 w 457236"/>
              <a:gd name="connsiteY1" fmla="*/ 314 h 398324"/>
              <a:gd name="connsiteX2" fmla="*/ 457236 w 457236"/>
              <a:gd name="connsiteY2" fmla="*/ 146880 h 398324"/>
              <a:gd name="connsiteX3" fmla="*/ 290548 w 457236"/>
              <a:gd name="connsiteY3" fmla="*/ 398221 h 398324"/>
              <a:gd name="connsiteX4" fmla="*/ 35 w 457236"/>
              <a:gd name="connsiteY4" fmla="*/ 175455 h 398324"/>
              <a:gd name="connsiteX0" fmla="*/ 38 w 438189"/>
              <a:gd name="connsiteY0" fmla="*/ 165765 h 398100"/>
              <a:gd name="connsiteX1" fmla="*/ 290551 w 438189"/>
              <a:gd name="connsiteY1" fmla="*/ 149 h 398100"/>
              <a:gd name="connsiteX2" fmla="*/ 438189 w 438189"/>
              <a:gd name="connsiteY2" fmla="*/ 146715 h 398100"/>
              <a:gd name="connsiteX3" fmla="*/ 271501 w 438189"/>
              <a:gd name="connsiteY3" fmla="*/ 398056 h 398100"/>
              <a:gd name="connsiteX4" fmla="*/ 38 w 438189"/>
              <a:gd name="connsiteY4" fmla="*/ 165765 h 398100"/>
              <a:gd name="connsiteX0" fmla="*/ 39 w 523915"/>
              <a:gd name="connsiteY0" fmla="*/ 165635 h 397941"/>
              <a:gd name="connsiteX1" fmla="*/ 290552 w 523915"/>
              <a:gd name="connsiteY1" fmla="*/ 19 h 397941"/>
              <a:gd name="connsiteX2" fmla="*/ 523915 w 523915"/>
              <a:gd name="connsiteY2" fmla="*/ 175160 h 397941"/>
              <a:gd name="connsiteX3" fmla="*/ 271502 w 523915"/>
              <a:gd name="connsiteY3" fmla="*/ 397926 h 397941"/>
              <a:gd name="connsiteX4" fmla="*/ 39 w 523915"/>
              <a:gd name="connsiteY4" fmla="*/ 165635 h 39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915" h="397941">
                <a:moveTo>
                  <a:pt x="39" y="165635"/>
                </a:moveTo>
                <a:cubicBezTo>
                  <a:pt x="3214" y="99317"/>
                  <a:pt x="203239" y="-1569"/>
                  <a:pt x="290552" y="19"/>
                </a:cubicBezTo>
                <a:cubicBezTo>
                  <a:pt x="377865" y="1607"/>
                  <a:pt x="523915" y="73172"/>
                  <a:pt x="523915" y="175160"/>
                </a:cubicBezTo>
                <a:cubicBezTo>
                  <a:pt x="523915" y="277148"/>
                  <a:pt x="358815" y="399514"/>
                  <a:pt x="271502" y="397926"/>
                </a:cubicBezTo>
                <a:cubicBezTo>
                  <a:pt x="184189" y="396339"/>
                  <a:pt x="-3136" y="231953"/>
                  <a:pt x="39" y="16563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1800" b="1" dirty="0">
                <a:latin typeface="Arial" panose="020B0604020202020204" pitchFamily="34" charset="0"/>
              </a:rPr>
              <a:t>Runx2</a:t>
            </a:r>
          </a:p>
        </p:txBody>
      </p:sp>
      <p:sp>
        <p:nvSpPr>
          <p:cNvPr id="417" name="Hexagon 416">
            <a:extLst>
              <a:ext uri="{FF2B5EF4-FFF2-40B4-BE49-F238E27FC236}">
                <a16:creationId xmlns:a16="http://schemas.microsoft.com/office/drawing/2014/main" id="{D4F63F92-D3F1-4ECB-93FD-E017D3D25831}"/>
              </a:ext>
            </a:extLst>
          </p:cNvPr>
          <p:cNvSpPr/>
          <p:nvPr/>
        </p:nvSpPr>
        <p:spPr>
          <a:xfrm>
            <a:off x="5209070" y="2818078"/>
            <a:ext cx="804087" cy="437601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Dlx5</a:t>
            </a:r>
          </a:p>
        </p:txBody>
      </p:sp>
      <p:sp>
        <p:nvSpPr>
          <p:cNvPr id="418" name="Hexagon 417">
            <a:extLst>
              <a:ext uri="{FF2B5EF4-FFF2-40B4-BE49-F238E27FC236}">
                <a16:creationId xmlns:a16="http://schemas.microsoft.com/office/drawing/2014/main" id="{D337F472-9B59-41B3-AAC4-2E7FA24750BC}"/>
              </a:ext>
            </a:extLst>
          </p:cNvPr>
          <p:cNvSpPr/>
          <p:nvPr/>
        </p:nvSpPr>
        <p:spPr>
          <a:xfrm>
            <a:off x="7840525" y="2780970"/>
            <a:ext cx="736186" cy="387738"/>
          </a:xfrm>
          <a:prstGeom prst="hexagon">
            <a:avLst>
              <a:gd name="adj" fmla="val 6630"/>
              <a:gd name="vf" fmla="val 115470"/>
            </a:avLst>
          </a:prstGeom>
          <a:solidFill>
            <a:srgbClr val="9966FF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Osx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9" name="Straight Arrow Connector 418">
            <a:extLst>
              <a:ext uri="{FF2B5EF4-FFF2-40B4-BE49-F238E27FC236}">
                <a16:creationId xmlns:a16="http://schemas.microsoft.com/office/drawing/2014/main" id="{F07C4206-C3D7-4440-A5E3-74225C9B764C}"/>
              </a:ext>
            </a:extLst>
          </p:cNvPr>
          <p:cNvCxnSpPr>
            <a:cxnSpLocks/>
          </p:cNvCxnSpPr>
          <p:nvPr/>
        </p:nvCxnSpPr>
        <p:spPr>
          <a:xfrm flipV="1">
            <a:off x="6125596" y="3008509"/>
            <a:ext cx="1664557" cy="28369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8-Point Star 14">
            <a:extLst>
              <a:ext uri="{FF2B5EF4-FFF2-40B4-BE49-F238E27FC236}">
                <a16:creationId xmlns:a16="http://schemas.microsoft.com/office/drawing/2014/main" id="{04A012AA-53C6-47E5-8138-41E8B35E3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9304" y="2630094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21" name="8-Point Star 14">
            <a:extLst>
              <a:ext uri="{FF2B5EF4-FFF2-40B4-BE49-F238E27FC236}">
                <a16:creationId xmlns:a16="http://schemas.microsoft.com/office/drawing/2014/main" id="{E266DBA6-E06B-40DA-A3D7-E37D61672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3370" y="4428701"/>
            <a:ext cx="323009" cy="301752"/>
          </a:xfrm>
          <a:prstGeom prst="star8">
            <a:avLst>
              <a:gd name="adj" fmla="val 37500"/>
            </a:avLst>
          </a:prstGeom>
          <a:solidFill>
            <a:srgbClr val="F5FA26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kumimoji="0" lang="en-US" altLang="ko-KR" sz="11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P</a:t>
            </a:r>
            <a:endParaRPr kumimoji="0" lang="ko-KR" altLang="en-US" sz="1100" b="1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422" name="Straight Arrow Connector 421">
            <a:extLst>
              <a:ext uri="{FF2B5EF4-FFF2-40B4-BE49-F238E27FC236}">
                <a16:creationId xmlns:a16="http://schemas.microsoft.com/office/drawing/2014/main" id="{0B647078-AF67-406E-9350-3BC2EF4BD84D}"/>
              </a:ext>
            </a:extLst>
          </p:cNvPr>
          <p:cNvCxnSpPr>
            <a:cxnSpLocks/>
          </p:cNvCxnSpPr>
          <p:nvPr/>
        </p:nvCxnSpPr>
        <p:spPr>
          <a:xfrm>
            <a:off x="5663030" y="3340843"/>
            <a:ext cx="712623" cy="1087858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Straight Arrow Connector 422">
            <a:extLst>
              <a:ext uri="{FF2B5EF4-FFF2-40B4-BE49-F238E27FC236}">
                <a16:creationId xmlns:a16="http://schemas.microsoft.com/office/drawing/2014/main" id="{F0BF5954-71C6-4B1A-95B4-8F18371D2047}"/>
              </a:ext>
            </a:extLst>
          </p:cNvPr>
          <p:cNvCxnSpPr>
            <a:cxnSpLocks/>
          </p:cNvCxnSpPr>
          <p:nvPr/>
        </p:nvCxnSpPr>
        <p:spPr>
          <a:xfrm flipV="1">
            <a:off x="7174386" y="3257529"/>
            <a:ext cx="939404" cy="1107796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Arrow Connector 423">
            <a:extLst>
              <a:ext uri="{FF2B5EF4-FFF2-40B4-BE49-F238E27FC236}">
                <a16:creationId xmlns:a16="http://schemas.microsoft.com/office/drawing/2014/main" id="{B67B0DE3-CAB6-4888-9F2E-CD709FBB2725}"/>
              </a:ext>
            </a:extLst>
          </p:cNvPr>
          <p:cNvCxnSpPr>
            <a:cxnSpLocks/>
          </p:cNvCxnSpPr>
          <p:nvPr/>
        </p:nvCxnSpPr>
        <p:spPr>
          <a:xfrm>
            <a:off x="1504176" y="2346803"/>
            <a:ext cx="1272777" cy="1723623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5" name="Group 424">
            <a:extLst>
              <a:ext uri="{FF2B5EF4-FFF2-40B4-BE49-F238E27FC236}">
                <a16:creationId xmlns:a16="http://schemas.microsoft.com/office/drawing/2014/main" id="{B17D5566-8DFE-4791-B87E-C70912D30E28}"/>
              </a:ext>
            </a:extLst>
          </p:cNvPr>
          <p:cNvGrpSpPr/>
          <p:nvPr/>
        </p:nvGrpSpPr>
        <p:grpSpPr>
          <a:xfrm>
            <a:off x="377713" y="5227444"/>
            <a:ext cx="1293329" cy="645169"/>
            <a:chOff x="118221" y="3106415"/>
            <a:chExt cx="1880715" cy="645169"/>
          </a:xfrm>
        </p:grpSpPr>
        <p:sp>
          <p:nvSpPr>
            <p:cNvPr id="426" name="Oval 425">
              <a:extLst>
                <a:ext uri="{FF2B5EF4-FFF2-40B4-BE49-F238E27FC236}">
                  <a16:creationId xmlns:a16="http://schemas.microsoft.com/office/drawing/2014/main" id="{8DE40FBB-6DAC-4B6C-99B1-A4692552D679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27" name="Oval 426">
              <a:extLst>
                <a:ext uri="{FF2B5EF4-FFF2-40B4-BE49-F238E27FC236}">
                  <a16:creationId xmlns:a16="http://schemas.microsoft.com/office/drawing/2014/main" id="{DAB7B2AC-CCE9-4207-8EE9-CBF64B302282}"/>
                </a:ext>
              </a:extLst>
            </p:cNvPr>
            <p:cNvSpPr/>
            <p:nvPr/>
          </p:nvSpPr>
          <p:spPr>
            <a:xfrm>
              <a:off x="960265" y="3244011"/>
              <a:ext cx="650886" cy="382034"/>
            </a:xfrm>
            <a:prstGeom prst="ellipse">
              <a:avLst/>
            </a:prstGeom>
            <a:solidFill>
              <a:srgbClr val="29282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28" name="Group 427">
            <a:extLst>
              <a:ext uri="{FF2B5EF4-FFF2-40B4-BE49-F238E27FC236}">
                <a16:creationId xmlns:a16="http://schemas.microsoft.com/office/drawing/2014/main" id="{576B25AF-5889-4105-AFFC-24330D4731CD}"/>
              </a:ext>
            </a:extLst>
          </p:cNvPr>
          <p:cNvGrpSpPr/>
          <p:nvPr/>
        </p:nvGrpSpPr>
        <p:grpSpPr>
          <a:xfrm>
            <a:off x="5784182" y="5227444"/>
            <a:ext cx="1293329" cy="645169"/>
            <a:chOff x="118221" y="3106415"/>
            <a:chExt cx="1880715" cy="645169"/>
          </a:xfrm>
        </p:grpSpPr>
        <p:sp>
          <p:nvSpPr>
            <p:cNvPr id="429" name="Oval 428">
              <a:extLst>
                <a:ext uri="{FF2B5EF4-FFF2-40B4-BE49-F238E27FC236}">
                  <a16:creationId xmlns:a16="http://schemas.microsoft.com/office/drawing/2014/main" id="{4FE66C8E-44AA-47FF-A9DF-1F2B6511BE35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30" name="Oval 429">
              <a:extLst>
                <a:ext uri="{FF2B5EF4-FFF2-40B4-BE49-F238E27FC236}">
                  <a16:creationId xmlns:a16="http://schemas.microsoft.com/office/drawing/2014/main" id="{62809BBD-2A81-4B4B-AACC-8AD539DF6168}"/>
                </a:ext>
              </a:extLst>
            </p:cNvPr>
            <p:cNvSpPr/>
            <p:nvPr/>
          </p:nvSpPr>
          <p:spPr>
            <a:xfrm>
              <a:off x="614694" y="3254775"/>
              <a:ext cx="887767" cy="348447"/>
            </a:xfrm>
            <a:prstGeom prst="ellipse">
              <a:avLst/>
            </a:prstGeom>
            <a:solidFill>
              <a:srgbClr val="6831A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431" name="Straight Arrow Connector 430">
            <a:extLst>
              <a:ext uri="{FF2B5EF4-FFF2-40B4-BE49-F238E27FC236}">
                <a16:creationId xmlns:a16="http://schemas.microsoft.com/office/drawing/2014/main" id="{70C63500-2245-4264-A4C8-4F7E0109347B}"/>
              </a:ext>
            </a:extLst>
          </p:cNvPr>
          <p:cNvCxnSpPr>
            <a:cxnSpLocks/>
          </p:cNvCxnSpPr>
          <p:nvPr/>
        </p:nvCxnSpPr>
        <p:spPr>
          <a:xfrm>
            <a:off x="1776866" y="5544836"/>
            <a:ext cx="3937991" cy="19647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Arrow Connector 431">
            <a:extLst>
              <a:ext uri="{FF2B5EF4-FFF2-40B4-BE49-F238E27FC236}">
                <a16:creationId xmlns:a16="http://schemas.microsoft.com/office/drawing/2014/main" id="{E508F1F3-D4A1-4EF0-84E9-C32F9A3F88FB}"/>
              </a:ext>
            </a:extLst>
          </p:cNvPr>
          <p:cNvCxnSpPr>
            <a:cxnSpLocks/>
          </p:cNvCxnSpPr>
          <p:nvPr/>
        </p:nvCxnSpPr>
        <p:spPr>
          <a:xfrm>
            <a:off x="8722294" y="3036878"/>
            <a:ext cx="3102672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Arrow Connector 435">
            <a:extLst>
              <a:ext uri="{FF2B5EF4-FFF2-40B4-BE49-F238E27FC236}">
                <a16:creationId xmlns:a16="http://schemas.microsoft.com/office/drawing/2014/main" id="{1CD02DCE-C85C-402F-B6F9-CED388414068}"/>
              </a:ext>
            </a:extLst>
          </p:cNvPr>
          <p:cNvCxnSpPr>
            <a:cxnSpLocks/>
          </p:cNvCxnSpPr>
          <p:nvPr/>
        </p:nvCxnSpPr>
        <p:spPr>
          <a:xfrm flipH="1">
            <a:off x="4843773" y="4835917"/>
            <a:ext cx="1281823" cy="556431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Oval 438">
            <a:extLst>
              <a:ext uri="{FF2B5EF4-FFF2-40B4-BE49-F238E27FC236}">
                <a16:creationId xmlns:a16="http://schemas.microsoft.com/office/drawing/2014/main" id="{CD91AB64-E608-4C2F-B94B-66976019A8CF}"/>
              </a:ext>
            </a:extLst>
          </p:cNvPr>
          <p:cNvSpPr/>
          <p:nvPr/>
        </p:nvSpPr>
        <p:spPr>
          <a:xfrm>
            <a:off x="2343285" y="2287417"/>
            <a:ext cx="981075" cy="407095"/>
          </a:xfrm>
          <a:prstGeom prst="ellipse">
            <a:avLst/>
          </a:prstGeom>
          <a:solidFill>
            <a:srgbClr val="92D05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ERK</a:t>
            </a:r>
            <a:endParaRPr lang="en-US" dirty="0"/>
          </a:p>
        </p:txBody>
      </p:sp>
      <p:sp>
        <p:nvSpPr>
          <p:cNvPr id="440" name="Oval 439">
            <a:extLst>
              <a:ext uri="{FF2B5EF4-FFF2-40B4-BE49-F238E27FC236}">
                <a16:creationId xmlns:a16="http://schemas.microsoft.com/office/drawing/2014/main" id="{41F974E1-8489-4AB1-AA6A-F05F88F1CEAF}"/>
              </a:ext>
            </a:extLst>
          </p:cNvPr>
          <p:cNvSpPr/>
          <p:nvPr/>
        </p:nvSpPr>
        <p:spPr>
          <a:xfrm>
            <a:off x="10273630" y="4464668"/>
            <a:ext cx="981075" cy="407095"/>
          </a:xfrm>
          <a:prstGeom prst="ellipse">
            <a:avLst/>
          </a:prstGeom>
          <a:solidFill>
            <a:srgbClr val="00B0F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JNK</a:t>
            </a:r>
            <a:endParaRPr lang="en-US" dirty="0"/>
          </a:p>
        </p:txBody>
      </p:sp>
      <p:sp>
        <p:nvSpPr>
          <p:cNvPr id="441" name="Oval 440">
            <a:extLst>
              <a:ext uri="{FF2B5EF4-FFF2-40B4-BE49-F238E27FC236}">
                <a16:creationId xmlns:a16="http://schemas.microsoft.com/office/drawing/2014/main" id="{B2091D8C-8AE4-4A6A-8AAE-B769254E29FF}"/>
              </a:ext>
            </a:extLst>
          </p:cNvPr>
          <p:cNvSpPr/>
          <p:nvPr/>
        </p:nvSpPr>
        <p:spPr>
          <a:xfrm>
            <a:off x="8731610" y="4471753"/>
            <a:ext cx="981075" cy="407095"/>
          </a:xfrm>
          <a:prstGeom prst="ellipse">
            <a:avLst/>
          </a:prstGeom>
          <a:solidFill>
            <a:schemeClr val="accent2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p38</a:t>
            </a:r>
            <a:endParaRPr lang="en-US" dirty="0"/>
          </a:p>
        </p:txBody>
      </p:sp>
      <p:cxnSp>
        <p:nvCxnSpPr>
          <p:cNvPr id="449" name="Straight Arrow Connector 448">
            <a:extLst>
              <a:ext uri="{FF2B5EF4-FFF2-40B4-BE49-F238E27FC236}">
                <a16:creationId xmlns:a16="http://schemas.microsoft.com/office/drawing/2014/main" id="{FBD35CA6-8092-4109-A049-1E1F6BB1DF29}"/>
              </a:ext>
            </a:extLst>
          </p:cNvPr>
          <p:cNvCxnSpPr>
            <a:cxnSpLocks/>
          </p:cNvCxnSpPr>
          <p:nvPr/>
        </p:nvCxnSpPr>
        <p:spPr>
          <a:xfrm flipH="1" flipV="1">
            <a:off x="7712129" y="3905205"/>
            <a:ext cx="1046171" cy="516401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Oval 460">
            <a:extLst>
              <a:ext uri="{FF2B5EF4-FFF2-40B4-BE49-F238E27FC236}">
                <a16:creationId xmlns:a16="http://schemas.microsoft.com/office/drawing/2014/main" id="{18388FF1-B9E8-4D71-9162-F030A2C4374E}"/>
              </a:ext>
            </a:extLst>
          </p:cNvPr>
          <p:cNvSpPr/>
          <p:nvPr/>
        </p:nvSpPr>
        <p:spPr>
          <a:xfrm>
            <a:off x="7021825" y="1699177"/>
            <a:ext cx="981075" cy="407095"/>
          </a:xfrm>
          <a:prstGeom prst="ellipse">
            <a:avLst/>
          </a:prstGeom>
          <a:solidFill>
            <a:schemeClr val="accent2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p38</a:t>
            </a:r>
            <a:endParaRPr lang="en-US" dirty="0"/>
          </a:p>
        </p:txBody>
      </p:sp>
      <p:cxnSp>
        <p:nvCxnSpPr>
          <p:cNvPr id="462" name="Straight Arrow Connector 461">
            <a:extLst>
              <a:ext uri="{FF2B5EF4-FFF2-40B4-BE49-F238E27FC236}">
                <a16:creationId xmlns:a16="http://schemas.microsoft.com/office/drawing/2014/main" id="{EC39A7AB-9624-4B93-9976-1B20EEACF490}"/>
              </a:ext>
            </a:extLst>
          </p:cNvPr>
          <p:cNvCxnSpPr>
            <a:cxnSpLocks/>
          </p:cNvCxnSpPr>
          <p:nvPr/>
        </p:nvCxnSpPr>
        <p:spPr>
          <a:xfrm flipH="1">
            <a:off x="6744048" y="2203247"/>
            <a:ext cx="677710" cy="2112894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xtBox 466">
            <a:extLst>
              <a:ext uri="{FF2B5EF4-FFF2-40B4-BE49-F238E27FC236}">
                <a16:creationId xmlns:a16="http://schemas.microsoft.com/office/drawing/2014/main" id="{2FB74A6F-6EA9-4778-A515-AF73973E8521}"/>
              </a:ext>
            </a:extLst>
          </p:cNvPr>
          <p:cNvSpPr txBox="1"/>
          <p:nvPr/>
        </p:nvSpPr>
        <p:spPr>
          <a:xfrm>
            <a:off x="9712685" y="4490634"/>
            <a:ext cx="538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and</a:t>
            </a:r>
          </a:p>
        </p:txBody>
      </p: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5CC27907-C870-4DA2-8F7D-328784764E65}"/>
              </a:ext>
            </a:extLst>
          </p:cNvPr>
          <p:cNvGrpSpPr/>
          <p:nvPr/>
        </p:nvGrpSpPr>
        <p:grpSpPr>
          <a:xfrm>
            <a:off x="491600" y="704528"/>
            <a:ext cx="1179442" cy="1549613"/>
            <a:chOff x="8799042" y="633335"/>
            <a:chExt cx="1179442" cy="1549613"/>
          </a:xfrm>
        </p:grpSpPr>
        <p:grpSp>
          <p:nvGrpSpPr>
            <p:cNvPr id="469" name="Group 468">
              <a:extLst>
                <a:ext uri="{FF2B5EF4-FFF2-40B4-BE49-F238E27FC236}">
                  <a16:creationId xmlns:a16="http://schemas.microsoft.com/office/drawing/2014/main" id="{B1A4DF3B-95D2-4EF3-A250-F4D720CA5FCA}"/>
                </a:ext>
              </a:extLst>
            </p:cNvPr>
            <p:cNvGrpSpPr/>
            <p:nvPr/>
          </p:nvGrpSpPr>
          <p:grpSpPr>
            <a:xfrm>
              <a:off x="8799042" y="633335"/>
              <a:ext cx="1179442" cy="1410235"/>
              <a:chOff x="2660473" y="2018260"/>
              <a:chExt cx="1179442" cy="1410235"/>
            </a:xfrm>
          </p:grpSpPr>
          <p:grpSp>
            <p:nvGrpSpPr>
              <p:cNvPr id="472" name="Group 471">
                <a:extLst>
                  <a:ext uri="{FF2B5EF4-FFF2-40B4-BE49-F238E27FC236}">
                    <a16:creationId xmlns:a16="http://schemas.microsoft.com/office/drawing/2014/main" id="{BD6B9C06-B06F-475D-B45F-D39923A5292C}"/>
                  </a:ext>
                </a:extLst>
              </p:cNvPr>
              <p:cNvGrpSpPr/>
              <p:nvPr/>
            </p:nvGrpSpPr>
            <p:grpSpPr>
              <a:xfrm>
                <a:off x="3004809" y="2400584"/>
                <a:ext cx="834681" cy="1027911"/>
                <a:chOff x="3004809" y="2400584"/>
                <a:chExt cx="834681" cy="1027911"/>
              </a:xfrm>
            </p:grpSpPr>
            <p:sp>
              <p:nvSpPr>
                <p:cNvPr id="477" name="Oval 12">
                  <a:extLst>
                    <a:ext uri="{FF2B5EF4-FFF2-40B4-BE49-F238E27FC236}">
                      <a16:creationId xmlns:a16="http://schemas.microsoft.com/office/drawing/2014/main" id="{82451D03-94C2-4837-A759-5425D841F5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14459" y="2466733"/>
                  <a:ext cx="403761" cy="961761"/>
                </a:xfrm>
                <a:prstGeom prst="ellipse">
                  <a:avLst/>
                </a:prstGeom>
                <a:solidFill>
                  <a:srgbClr val="00B0F0"/>
                </a:solidFill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>
                    <a:solidFill>
                      <a:srgbClr val="FFFF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78" name="Hexagon 477">
                  <a:extLst>
                    <a:ext uri="{FF2B5EF4-FFF2-40B4-BE49-F238E27FC236}">
                      <a16:creationId xmlns:a16="http://schemas.microsoft.com/office/drawing/2014/main" id="{7F894251-11B4-490C-B9E5-74809E6FAFBA}"/>
                    </a:ext>
                  </a:extLst>
                </p:cNvPr>
                <p:cNvSpPr/>
                <p:nvPr/>
              </p:nvSpPr>
              <p:spPr>
                <a:xfrm>
                  <a:off x="3446298" y="2460768"/>
                  <a:ext cx="393192" cy="967726"/>
                </a:xfrm>
                <a:prstGeom prst="hexagon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79" name="Group 79">
                  <a:extLst>
                    <a:ext uri="{FF2B5EF4-FFF2-40B4-BE49-F238E27FC236}">
                      <a16:creationId xmlns:a16="http://schemas.microsoft.com/office/drawing/2014/main" id="{42577AA5-A77D-4B77-8537-BF6B4579285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29899" y="3180166"/>
                  <a:ext cx="121128" cy="248328"/>
                  <a:chOff x="457201" y="1600200"/>
                  <a:chExt cx="114300" cy="381000"/>
                </a:xfrm>
              </p:grpSpPr>
              <p:cxnSp>
                <p:nvCxnSpPr>
                  <p:cNvPr id="484" name="Curved Connector 191">
                    <a:extLst>
                      <a:ext uri="{FF2B5EF4-FFF2-40B4-BE49-F238E27FC236}">
                        <a16:creationId xmlns:a16="http://schemas.microsoft.com/office/drawing/2014/main" id="{2A1E9BDF-5D4F-418C-9983-15575FE357B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2857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5" name="Curved Connector 192">
                    <a:extLst>
                      <a:ext uri="{FF2B5EF4-FFF2-40B4-BE49-F238E27FC236}">
                        <a16:creationId xmlns:a16="http://schemas.microsoft.com/office/drawing/2014/main" id="{BC3B27E2-D2F2-45F1-BE82-4B3AFA8C8DF5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361951" y="1771650"/>
                    <a:ext cx="381000" cy="38100"/>
                  </a:xfrm>
                  <a:prstGeom prst="curved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0" name="Curved Connector 192">
                  <a:extLst>
                    <a:ext uri="{FF2B5EF4-FFF2-40B4-BE49-F238E27FC236}">
                      <a16:creationId xmlns:a16="http://schemas.microsoft.com/office/drawing/2014/main" id="{4AD6656B-0800-4D16-91A7-F7942DAE8ECE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356205" y="3284142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1" name="Group 480">
                  <a:extLst>
                    <a:ext uri="{FF2B5EF4-FFF2-40B4-BE49-F238E27FC236}">
                      <a16:creationId xmlns:a16="http://schemas.microsoft.com/office/drawing/2014/main" id="{031CCB7E-1F87-4FCF-BBBB-118C193F3CF8}"/>
                    </a:ext>
                  </a:extLst>
                </p:cNvPr>
                <p:cNvGrpSpPr/>
                <p:nvPr/>
              </p:nvGrpSpPr>
              <p:grpSpPr>
                <a:xfrm flipH="1">
                  <a:off x="3004809" y="2400584"/>
                  <a:ext cx="727908" cy="1027911"/>
                  <a:chOff x="5429843" y="2751828"/>
                  <a:chExt cx="686874" cy="1577084"/>
                </a:xfrm>
              </p:grpSpPr>
              <p:sp>
                <p:nvSpPr>
                  <p:cNvPr id="482" name="Hexagon 481">
                    <a:extLst>
                      <a:ext uri="{FF2B5EF4-FFF2-40B4-BE49-F238E27FC236}">
                        <a16:creationId xmlns:a16="http://schemas.microsoft.com/office/drawing/2014/main" id="{E652BD0C-C3ED-4D39-B0CD-4CEFD0C7DE99}"/>
                      </a:ext>
                    </a:extLst>
                  </p:cNvPr>
                  <p:cNvSpPr/>
                  <p:nvPr/>
                </p:nvSpPr>
                <p:spPr>
                  <a:xfrm>
                    <a:off x="5748508" y="2768499"/>
                    <a:ext cx="368209" cy="1482833"/>
                  </a:xfrm>
                  <a:prstGeom prst="hexagon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83" name="Oval 12">
                    <a:extLst>
                      <a:ext uri="{FF2B5EF4-FFF2-40B4-BE49-F238E27FC236}">
                        <a16:creationId xmlns:a16="http://schemas.microsoft.com/office/drawing/2014/main" id="{4B99CC29-BA07-4D68-A679-1CB01B84B0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9843" y="2751828"/>
                    <a:ext cx="381000" cy="1577084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>
                      <a:solidFill>
                        <a:srgbClr val="FFFF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473" name="Group 472">
                <a:extLst>
                  <a:ext uri="{FF2B5EF4-FFF2-40B4-BE49-F238E27FC236}">
                    <a16:creationId xmlns:a16="http://schemas.microsoft.com/office/drawing/2014/main" id="{1D045B00-8FD9-4A94-A6AF-2AF2F9B46137}"/>
                  </a:ext>
                </a:extLst>
              </p:cNvPr>
              <p:cNvGrpSpPr/>
              <p:nvPr/>
            </p:nvGrpSpPr>
            <p:grpSpPr>
              <a:xfrm>
                <a:off x="2660473" y="2018260"/>
                <a:ext cx="875364" cy="419311"/>
                <a:chOff x="5060932" y="2530417"/>
                <a:chExt cx="875364" cy="419311"/>
              </a:xfrm>
            </p:grpSpPr>
            <p:sp>
              <p:nvSpPr>
                <p:cNvPr id="475" name="Oval 11">
                  <a:extLst>
                    <a:ext uri="{FF2B5EF4-FFF2-40B4-BE49-F238E27FC236}">
                      <a16:creationId xmlns:a16="http://schemas.microsoft.com/office/drawing/2014/main" id="{3A4D2520-DD72-488E-8E6A-46A09D29CB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0932" y="2578273"/>
                  <a:ext cx="445295" cy="371455"/>
                </a:xfrm>
                <a:custGeom>
                  <a:avLst/>
                  <a:gdLst>
                    <a:gd name="connsiteX0" fmla="*/ 0 w 523875"/>
                    <a:gd name="connsiteY0" fmla="*/ 184666 h 369332"/>
                    <a:gd name="connsiteX1" fmla="*/ 261938 w 523875"/>
                    <a:gd name="connsiteY1" fmla="*/ 0 h 369332"/>
                    <a:gd name="connsiteX2" fmla="*/ 523876 w 523875"/>
                    <a:gd name="connsiteY2" fmla="*/ 184666 h 369332"/>
                    <a:gd name="connsiteX3" fmla="*/ 261938 w 523875"/>
                    <a:gd name="connsiteY3" fmla="*/ 369332 h 369332"/>
                    <a:gd name="connsiteX4" fmla="*/ 0 w 523875"/>
                    <a:gd name="connsiteY4" fmla="*/ 184666 h 369332"/>
                    <a:gd name="connsiteX0" fmla="*/ 0 w 438151"/>
                    <a:gd name="connsiteY0" fmla="*/ 194213 h 369378"/>
                    <a:gd name="connsiteX1" fmla="*/ 176213 w 438151"/>
                    <a:gd name="connsiteY1" fmla="*/ 22 h 369378"/>
                    <a:gd name="connsiteX2" fmla="*/ 438151 w 438151"/>
                    <a:gd name="connsiteY2" fmla="*/ 184688 h 369378"/>
                    <a:gd name="connsiteX3" fmla="*/ 176213 w 438151"/>
                    <a:gd name="connsiteY3" fmla="*/ 369354 h 369378"/>
                    <a:gd name="connsiteX4" fmla="*/ 0 w 438151"/>
                    <a:gd name="connsiteY4" fmla="*/ 194213 h 369378"/>
                    <a:gd name="connsiteX0" fmla="*/ 0 w 390526"/>
                    <a:gd name="connsiteY0" fmla="*/ 175165 h 369378"/>
                    <a:gd name="connsiteX1" fmla="*/ 128588 w 390526"/>
                    <a:gd name="connsiteY1" fmla="*/ 24 h 369378"/>
                    <a:gd name="connsiteX2" fmla="*/ 390526 w 390526"/>
                    <a:gd name="connsiteY2" fmla="*/ 184690 h 369378"/>
                    <a:gd name="connsiteX3" fmla="*/ 128588 w 390526"/>
                    <a:gd name="connsiteY3" fmla="*/ 369356 h 369378"/>
                    <a:gd name="connsiteX4" fmla="*/ 0 w 390526"/>
                    <a:gd name="connsiteY4" fmla="*/ 175165 h 369378"/>
                    <a:gd name="connsiteX0" fmla="*/ 0 w 457201"/>
                    <a:gd name="connsiteY0" fmla="*/ 175455 h 369814"/>
                    <a:gd name="connsiteX1" fmla="*/ 128588 w 457201"/>
                    <a:gd name="connsiteY1" fmla="*/ 314 h 369814"/>
                    <a:gd name="connsiteX2" fmla="*/ 457201 w 457201"/>
                    <a:gd name="connsiteY2" fmla="*/ 146880 h 369814"/>
                    <a:gd name="connsiteX3" fmla="*/ 128588 w 457201"/>
                    <a:gd name="connsiteY3" fmla="*/ 369646 h 369814"/>
                    <a:gd name="connsiteX4" fmla="*/ 0 w 457201"/>
                    <a:gd name="connsiteY4" fmla="*/ 175455 h 369814"/>
                    <a:gd name="connsiteX0" fmla="*/ 470 w 457671"/>
                    <a:gd name="connsiteY0" fmla="*/ 175455 h 407844"/>
                    <a:gd name="connsiteX1" fmla="*/ 129058 w 457671"/>
                    <a:gd name="connsiteY1" fmla="*/ 314 h 407844"/>
                    <a:gd name="connsiteX2" fmla="*/ 457671 w 457671"/>
                    <a:gd name="connsiteY2" fmla="*/ 146880 h 407844"/>
                    <a:gd name="connsiteX3" fmla="*/ 167158 w 457671"/>
                    <a:gd name="connsiteY3" fmla="*/ 407746 h 407844"/>
                    <a:gd name="connsiteX4" fmla="*/ 470 w 457671"/>
                    <a:gd name="connsiteY4" fmla="*/ 175455 h 407844"/>
                    <a:gd name="connsiteX0" fmla="*/ 3202 w 460403"/>
                    <a:gd name="connsiteY0" fmla="*/ 175455 h 407844"/>
                    <a:gd name="connsiteX1" fmla="*/ 312765 w 460403"/>
                    <a:gd name="connsiteY1" fmla="*/ 314 h 407844"/>
                    <a:gd name="connsiteX2" fmla="*/ 460403 w 460403"/>
                    <a:gd name="connsiteY2" fmla="*/ 146880 h 407844"/>
                    <a:gd name="connsiteX3" fmla="*/ 169890 w 460403"/>
                    <a:gd name="connsiteY3" fmla="*/ 407746 h 407844"/>
                    <a:gd name="connsiteX4" fmla="*/ 3202 w 460403"/>
                    <a:gd name="connsiteY4" fmla="*/ 175455 h 407844"/>
                    <a:gd name="connsiteX0" fmla="*/ 35 w 457236"/>
                    <a:gd name="connsiteY0" fmla="*/ 175455 h 398324"/>
                    <a:gd name="connsiteX1" fmla="*/ 309598 w 457236"/>
                    <a:gd name="connsiteY1" fmla="*/ 314 h 398324"/>
                    <a:gd name="connsiteX2" fmla="*/ 457236 w 457236"/>
                    <a:gd name="connsiteY2" fmla="*/ 146880 h 398324"/>
                    <a:gd name="connsiteX3" fmla="*/ 290548 w 457236"/>
                    <a:gd name="connsiteY3" fmla="*/ 398221 h 398324"/>
                    <a:gd name="connsiteX4" fmla="*/ 35 w 457236"/>
                    <a:gd name="connsiteY4" fmla="*/ 175455 h 398324"/>
                    <a:gd name="connsiteX0" fmla="*/ 38 w 438189"/>
                    <a:gd name="connsiteY0" fmla="*/ 165765 h 398100"/>
                    <a:gd name="connsiteX1" fmla="*/ 290551 w 438189"/>
                    <a:gd name="connsiteY1" fmla="*/ 149 h 398100"/>
                    <a:gd name="connsiteX2" fmla="*/ 438189 w 438189"/>
                    <a:gd name="connsiteY2" fmla="*/ 146715 h 398100"/>
                    <a:gd name="connsiteX3" fmla="*/ 271501 w 438189"/>
                    <a:gd name="connsiteY3" fmla="*/ 398056 h 398100"/>
                    <a:gd name="connsiteX4" fmla="*/ 38 w 438189"/>
                    <a:gd name="connsiteY4" fmla="*/ 165765 h 398100"/>
                    <a:gd name="connsiteX0" fmla="*/ 39 w 523915"/>
                    <a:gd name="connsiteY0" fmla="*/ 165635 h 397941"/>
                    <a:gd name="connsiteX1" fmla="*/ 290552 w 523915"/>
                    <a:gd name="connsiteY1" fmla="*/ 19 h 397941"/>
                    <a:gd name="connsiteX2" fmla="*/ 523915 w 523915"/>
                    <a:gd name="connsiteY2" fmla="*/ 175160 h 397941"/>
                    <a:gd name="connsiteX3" fmla="*/ 271502 w 523915"/>
                    <a:gd name="connsiteY3" fmla="*/ 397926 h 397941"/>
                    <a:gd name="connsiteX4" fmla="*/ 39 w 523915"/>
                    <a:gd name="connsiteY4" fmla="*/ 165635 h 397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3915" h="397941">
                      <a:moveTo>
                        <a:pt x="39" y="165635"/>
                      </a:moveTo>
                      <a:cubicBezTo>
                        <a:pt x="3214" y="99317"/>
                        <a:pt x="203239" y="-1569"/>
                        <a:pt x="290552" y="19"/>
                      </a:cubicBezTo>
                      <a:cubicBezTo>
                        <a:pt x="377865" y="1607"/>
                        <a:pt x="523915" y="73172"/>
                        <a:pt x="523915" y="175160"/>
                      </a:cubicBezTo>
                      <a:cubicBezTo>
                        <a:pt x="523915" y="277148"/>
                        <a:pt x="358815" y="399514"/>
                        <a:pt x="271502" y="397926"/>
                      </a:cubicBezTo>
                      <a:cubicBezTo>
                        <a:pt x="184189" y="396339"/>
                        <a:pt x="-3136" y="231953"/>
                        <a:pt x="39" y="165635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200" b="1" dirty="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BMP</a:t>
                  </a:r>
                </a:p>
              </p:txBody>
            </p:sp>
            <p:sp>
              <p:nvSpPr>
                <p:cNvPr id="476" name="Oval 11">
                  <a:extLst>
                    <a:ext uri="{FF2B5EF4-FFF2-40B4-BE49-F238E27FC236}">
                      <a16:creationId xmlns:a16="http://schemas.microsoft.com/office/drawing/2014/main" id="{E5B44362-98E0-473D-9906-EAD8C759BA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91001" y="2530417"/>
                  <a:ext cx="445295" cy="371455"/>
                </a:xfrm>
                <a:custGeom>
                  <a:avLst/>
                  <a:gdLst>
                    <a:gd name="connsiteX0" fmla="*/ 0 w 523875"/>
                    <a:gd name="connsiteY0" fmla="*/ 184666 h 369332"/>
                    <a:gd name="connsiteX1" fmla="*/ 261938 w 523875"/>
                    <a:gd name="connsiteY1" fmla="*/ 0 h 369332"/>
                    <a:gd name="connsiteX2" fmla="*/ 523876 w 523875"/>
                    <a:gd name="connsiteY2" fmla="*/ 184666 h 369332"/>
                    <a:gd name="connsiteX3" fmla="*/ 261938 w 523875"/>
                    <a:gd name="connsiteY3" fmla="*/ 369332 h 369332"/>
                    <a:gd name="connsiteX4" fmla="*/ 0 w 523875"/>
                    <a:gd name="connsiteY4" fmla="*/ 184666 h 369332"/>
                    <a:gd name="connsiteX0" fmla="*/ 0 w 438151"/>
                    <a:gd name="connsiteY0" fmla="*/ 194213 h 369378"/>
                    <a:gd name="connsiteX1" fmla="*/ 176213 w 438151"/>
                    <a:gd name="connsiteY1" fmla="*/ 22 h 369378"/>
                    <a:gd name="connsiteX2" fmla="*/ 438151 w 438151"/>
                    <a:gd name="connsiteY2" fmla="*/ 184688 h 369378"/>
                    <a:gd name="connsiteX3" fmla="*/ 176213 w 438151"/>
                    <a:gd name="connsiteY3" fmla="*/ 369354 h 369378"/>
                    <a:gd name="connsiteX4" fmla="*/ 0 w 438151"/>
                    <a:gd name="connsiteY4" fmla="*/ 194213 h 369378"/>
                    <a:gd name="connsiteX0" fmla="*/ 0 w 390526"/>
                    <a:gd name="connsiteY0" fmla="*/ 175165 h 369378"/>
                    <a:gd name="connsiteX1" fmla="*/ 128588 w 390526"/>
                    <a:gd name="connsiteY1" fmla="*/ 24 h 369378"/>
                    <a:gd name="connsiteX2" fmla="*/ 390526 w 390526"/>
                    <a:gd name="connsiteY2" fmla="*/ 184690 h 369378"/>
                    <a:gd name="connsiteX3" fmla="*/ 128588 w 390526"/>
                    <a:gd name="connsiteY3" fmla="*/ 369356 h 369378"/>
                    <a:gd name="connsiteX4" fmla="*/ 0 w 390526"/>
                    <a:gd name="connsiteY4" fmla="*/ 175165 h 369378"/>
                    <a:gd name="connsiteX0" fmla="*/ 0 w 457201"/>
                    <a:gd name="connsiteY0" fmla="*/ 175455 h 369814"/>
                    <a:gd name="connsiteX1" fmla="*/ 128588 w 457201"/>
                    <a:gd name="connsiteY1" fmla="*/ 314 h 369814"/>
                    <a:gd name="connsiteX2" fmla="*/ 457201 w 457201"/>
                    <a:gd name="connsiteY2" fmla="*/ 146880 h 369814"/>
                    <a:gd name="connsiteX3" fmla="*/ 128588 w 457201"/>
                    <a:gd name="connsiteY3" fmla="*/ 369646 h 369814"/>
                    <a:gd name="connsiteX4" fmla="*/ 0 w 457201"/>
                    <a:gd name="connsiteY4" fmla="*/ 175455 h 369814"/>
                    <a:gd name="connsiteX0" fmla="*/ 470 w 457671"/>
                    <a:gd name="connsiteY0" fmla="*/ 175455 h 407844"/>
                    <a:gd name="connsiteX1" fmla="*/ 129058 w 457671"/>
                    <a:gd name="connsiteY1" fmla="*/ 314 h 407844"/>
                    <a:gd name="connsiteX2" fmla="*/ 457671 w 457671"/>
                    <a:gd name="connsiteY2" fmla="*/ 146880 h 407844"/>
                    <a:gd name="connsiteX3" fmla="*/ 167158 w 457671"/>
                    <a:gd name="connsiteY3" fmla="*/ 407746 h 407844"/>
                    <a:gd name="connsiteX4" fmla="*/ 470 w 457671"/>
                    <a:gd name="connsiteY4" fmla="*/ 175455 h 407844"/>
                    <a:gd name="connsiteX0" fmla="*/ 3202 w 460403"/>
                    <a:gd name="connsiteY0" fmla="*/ 175455 h 407844"/>
                    <a:gd name="connsiteX1" fmla="*/ 312765 w 460403"/>
                    <a:gd name="connsiteY1" fmla="*/ 314 h 407844"/>
                    <a:gd name="connsiteX2" fmla="*/ 460403 w 460403"/>
                    <a:gd name="connsiteY2" fmla="*/ 146880 h 407844"/>
                    <a:gd name="connsiteX3" fmla="*/ 169890 w 460403"/>
                    <a:gd name="connsiteY3" fmla="*/ 407746 h 407844"/>
                    <a:gd name="connsiteX4" fmla="*/ 3202 w 460403"/>
                    <a:gd name="connsiteY4" fmla="*/ 175455 h 407844"/>
                    <a:gd name="connsiteX0" fmla="*/ 35 w 457236"/>
                    <a:gd name="connsiteY0" fmla="*/ 175455 h 398324"/>
                    <a:gd name="connsiteX1" fmla="*/ 309598 w 457236"/>
                    <a:gd name="connsiteY1" fmla="*/ 314 h 398324"/>
                    <a:gd name="connsiteX2" fmla="*/ 457236 w 457236"/>
                    <a:gd name="connsiteY2" fmla="*/ 146880 h 398324"/>
                    <a:gd name="connsiteX3" fmla="*/ 290548 w 457236"/>
                    <a:gd name="connsiteY3" fmla="*/ 398221 h 398324"/>
                    <a:gd name="connsiteX4" fmla="*/ 35 w 457236"/>
                    <a:gd name="connsiteY4" fmla="*/ 175455 h 398324"/>
                    <a:gd name="connsiteX0" fmla="*/ 38 w 438189"/>
                    <a:gd name="connsiteY0" fmla="*/ 165765 h 398100"/>
                    <a:gd name="connsiteX1" fmla="*/ 290551 w 438189"/>
                    <a:gd name="connsiteY1" fmla="*/ 149 h 398100"/>
                    <a:gd name="connsiteX2" fmla="*/ 438189 w 438189"/>
                    <a:gd name="connsiteY2" fmla="*/ 146715 h 398100"/>
                    <a:gd name="connsiteX3" fmla="*/ 271501 w 438189"/>
                    <a:gd name="connsiteY3" fmla="*/ 398056 h 398100"/>
                    <a:gd name="connsiteX4" fmla="*/ 38 w 438189"/>
                    <a:gd name="connsiteY4" fmla="*/ 165765 h 398100"/>
                    <a:gd name="connsiteX0" fmla="*/ 39 w 523915"/>
                    <a:gd name="connsiteY0" fmla="*/ 165635 h 397941"/>
                    <a:gd name="connsiteX1" fmla="*/ 290552 w 523915"/>
                    <a:gd name="connsiteY1" fmla="*/ 19 h 397941"/>
                    <a:gd name="connsiteX2" fmla="*/ 523915 w 523915"/>
                    <a:gd name="connsiteY2" fmla="*/ 175160 h 397941"/>
                    <a:gd name="connsiteX3" fmla="*/ 271502 w 523915"/>
                    <a:gd name="connsiteY3" fmla="*/ 397926 h 397941"/>
                    <a:gd name="connsiteX4" fmla="*/ 39 w 523915"/>
                    <a:gd name="connsiteY4" fmla="*/ 165635 h 397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3915" h="397941">
                      <a:moveTo>
                        <a:pt x="39" y="165635"/>
                      </a:moveTo>
                      <a:cubicBezTo>
                        <a:pt x="3214" y="99317"/>
                        <a:pt x="203239" y="-1569"/>
                        <a:pt x="290552" y="19"/>
                      </a:cubicBezTo>
                      <a:cubicBezTo>
                        <a:pt x="377865" y="1607"/>
                        <a:pt x="523915" y="73172"/>
                        <a:pt x="523915" y="175160"/>
                      </a:cubicBezTo>
                      <a:cubicBezTo>
                        <a:pt x="523915" y="277148"/>
                        <a:pt x="358815" y="399514"/>
                        <a:pt x="271502" y="397926"/>
                      </a:cubicBezTo>
                      <a:cubicBezTo>
                        <a:pt x="184189" y="396339"/>
                        <a:pt x="-3136" y="231953"/>
                        <a:pt x="39" y="165635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200" b="1" dirty="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BMP</a:t>
                  </a:r>
                </a:p>
              </p:txBody>
            </p:sp>
          </p:grpSp>
          <p:sp>
            <p:nvSpPr>
              <p:cNvPr id="474" name="TextBox 473">
                <a:extLst>
                  <a:ext uri="{FF2B5EF4-FFF2-40B4-BE49-F238E27FC236}">
                    <a16:creationId xmlns:a16="http://schemas.microsoft.com/office/drawing/2014/main" id="{3E3B98ED-B97C-433C-A1CB-F3E39C11A474}"/>
                  </a:ext>
                </a:extLst>
              </p:cNvPr>
              <p:cNvSpPr txBox="1"/>
              <p:nvPr/>
            </p:nvSpPr>
            <p:spPr>
              <a:xfrm>
                <a:off x="2978782" y="2810833"/>
                <a:ext cx="8611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FF00"/>
                    </a:solidFill>
                  </a:rPr>
                  <a:t>BMPRs</a:t>
                </a:r>
              </a:p>
            </p:txBody>
          </p:sp>
        </p:grpSp>
        <p:sp>
          <p:nvSpPr>
            <p:cNvPr id="470" name="8-Point Star 14">
              <a:extLst>
                <a:ext uri="{FF2B5EF4-FFF2-40B4-BE49-F238E27FC236}">
                  <a16:creationId xmlns:a16="http://schemas.microsoft.com/office/drawing/2014/main" id="{6826DFB6-77FC-467C-BC76-BF53F5C73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5641" y="1855368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471" name="8-Point Star 14">
              <a:extLst>
                <a:ext uri="{FF2B5EF4-FFF2-40B4-BE49-F238E27FC236}">
                  <a16:creationId xmlns:a16="http://schemas.microsoft.com/office/drawing/2014/main" id="{3BC11F98-0904-49ED-B00F-A4E9157DC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3261" y="1881196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490" name="Oval 489">
            <a:extLst>
              <a:ext uri="{FF2B5EF4-FFF2-40B4-BE49-F238E27FC236}">
                <a16:creationId xmlns:a16="http://schemas.microsoft.com/office/drawing/2014/main" id="{DB618EAE-1CBC-44C1-827A-46775A29FF72}"/>
              </a:ext>
            </a:extLst>
          </p:cNvPr>
          <p:cNvSpPr/>
          <p:nvPr/>
        </p:nvSpPr>
        <p:spPr>
          <a:xfrm>
            <a:off x="409372" y="3137295"/>
            <a:ext cx="981075" cy="407095"/>
          </a:xfrm>
          <a:prstGeom prst="ellipse">
            <a:avLst/>
          </a:prstGeom>
          <a:solidFill>
            <a:srgbClr val="00B0F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JNK</a:t>
            </a:r>
            <a:endParaRPr lang="en-US" dirty="0"/>
          </a:p>
        </p:txBody>
      </p:sp>
      <p:sp>
        <p:nvSpPr>
          <p:cNvPr id="491" name="TextBox 490">
            <a:extLst>
              <a:ext uri="{FF2B5EF4-FFF2-40B4-BE49-F238E27FC236}">
                <a16:creationId xmlns:a16="http://schemas.microsoft.com/office/drawing/2014/main" id="{A277DF56-FAC2-44B8-B7C3-56E7762D8313}"/>
              </a:ext>
            </a:extLst>
          </p:cNvPr>
          <p:cNvSpPr txBox="1"/>
          <p:nvPr/>
        </p:nvSpPr>
        <p:spPr>
          <a:xfrm>
            <a:off x="94065" y="3576887"/>
            <a:ext cx="214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 feedback inhibition</a:t>
            </a:r>
          </a:p>
        </p:txBody>
      </p:sp>
      <p:grpSp>
        <p:nvGrpSpPr>
          <p:cNvPr id="496" name="Group 369">
            <a:extLst>
              <a:ext uri="{FF2B5EF4-FFF2-40B4-BE49-F238E27FC236}">
                <a16:creationId xmlns:a16="http://schemas.microsoft.com/office/drawing/2014/main" id="{CDFC4A0E-001F-4B94-A748-1327C0B9CB42}"/>
              </a:ext>
            </a:extLst>
          </p:cNvPr>
          <p:cNvGrpSpPr>
            <a:grpSpLocks/>
          </p:cNvGrpSpPr>
          <p:nvPr/>
        </p:nvGrpSpPr>
        <p:grpSpPr bwMode="auto">
          <a:xfrm rot="19201239" flipH="1">
            <a:off x="2165980" y="2749276"/>
            <a:ext cx="387444" cy="251308"/>
            <a:chOff x="1066800" y="4419600"/>
            <a:chExt cx="609600" cy="381000"/>
          </a:xfrm>
        </p:grpSpPr>
        <p:cxnSp>
          <p:nvCxnSpPr>
            <p:cNvPr id="497" name="Straight Connector 366">
              <a:extLst>
                <a:ext uri="{FF2B5EF4-FFF2-40B4-BE49-F238E27FC236}">
                  <a16:creationId xmlns:a16="http://schemas.microsoft.com/office/drawing/2014/main" id="{7F01B78A-A93A-4C41-8935-D8D395C5291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60960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8" name="Straight Connector 368">
              <a:extLst>
                <a:ext uri="{FF2B5EF4-FFF2-40B4-BE49-F238E27FC236}">
                  <a16:creationId xmlns:a16="http://schemas.microsoft.com/office/drawing/2014/main" id="{6DFAE36C-89CC-453A-9819-8065C56E2AC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02" name="Oval 501">
            <a:extLst>
              <a:ext uri="{FF2B5EF4-FFF2-40B4-BE49-F238E27FC236}">
                <a16:creationId xmlns:a16="http://schemas.microsoft.com/office/drawing/2014/main" id="{FE6D7F77-EC8D-4C55-BB2F-E37643F06013}"/>
              </a:ext>
            </a:extLst>
          </p:cNvPr>
          <p:cNvSpPr/>
          <p:nvPr/>
        </p:nvSpPr>
        <p:spPr>
          <a:xfrm>
            <a:off x="9270540" y="3460653"/>
            <a:ext cx="981075" cy="407095"/>
          </a:xfrm>
          <a:prstGeom prst="ellipse">
            <a:avLst/>
          </a:prstGeom>
          <a:solidFill>
            <a:srgbClr val="92D05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ERK</a:t>
            </a:r>
            <a:endParaRPr lang="en-US" dirty="0"/>
          </a:p>
        </p:txBody>
      </p:sp>
      <p:grpSp>
        <p:nvGrpSpPr>
          <p:cNvPr id="503" name="Group 369">
            <a:extLst>
              <a:ext uri="{FF2B5EF4-FFF2-40B4-BE49-F238E27FC236}">
                <a16:creationId xmlns:a16="http://schemas.microsoft.com/office/drawing/2014/main" id="{82D7F56A-CCC1-4546-927F-755D5FE6ED26}"/>
              </a:ext>
            </a:extLst>
          </p:cNvPr>
          <p:cNvGrpSpPr>
            <a:grpSpLocks/>
          </p:cNvGrpSpPr>
          <p:nvPr/>
        </p:nvGrpSpPr>
        <p:grpSpPr bwMode="auto">
          <a:xfrm rot="162672" flipH="1">
            <a:off x="8008789" y="3517033"/>
            <a:ext cx="1093816" cy="274866"/>
            <a:chOff x="1066800" y="4419600"/>
            <a:chExt cx="609600" cy="381000"/>
          </a:xfrm>
        </p:grpSpPr>
        <p:cxnSp>
          <p:nvCxnSpPr>
            <p:cNvPr id="504" name="Straight Connector 366">
              <a:extLst>
                <a:ext uri="{FF2B5EF4-FFF2-40B4-BE49-F238E27FC236}">
                  <a16:creationId xmlns:a16="http://schemas.microsoft.com/office/drawing/2014/main" id="{CFB3713E-7932-45F7-9568-2FA3D344A2C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60960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5" name="Straight Connector 368">
              <a:extLst>
                <a:ext uri="{FF2B5EF4-FFF2-40B4-BE49-F238E27FC236}">
                  <a16:creationId xmlns:a16="http://schemas.microsoft.com/office/drawing/2014/main" id="{E8C4E75F-A331-4FDD-9EAF-4BB104A02E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3" name="Group 369">
            <a:extLst>
              <a:ext uri="{FF2B5EF4-FFF2-40B4-BE49-F238E27FC236}">
                <a16:creationId xmlns:a16="http://schemas.microsoft.com/office/drawing/2014/main" id="{DDC2F2C7-C69A-4C82-A4A2-C05772CE1121}"/>
              </a:ext>
            </a:extLst>
          </p:cNvPr>
          <p:cNvGrpSpPr>
            <a:grpSpLocks/>
          </p:cNvGrpSpPr>
          <p:nvPr/>
        </p:nvGrpSpPr>
        <p:grpSpPr bwMode="auto">
          <a:xfrm rot="8467672" flipH="1">
            <a:off x="1540135" y="3226507"/>
            <a:ext cx="387444" cy="251308"/>
            <a:chOff x="1066800" y="4419600"/>
            <a:chExt cx="609600" cy="381000"/>
          </a:xfrm>
        </p:grpSpPr>
        <p:cxnSp>
          <p:nvCxnSpPr>
            <p:cNvPr id="514" name="Straight Connector 366">
              <a:extLst>
                <a:ext uri="{FF2B5EF4-FFF2-40B4-BE49-F238E27FC236}">
                  <a16:creationId xmlns:a16="http://schemas.microsoft.com/office/drawing/2014/main" id="{13833106-A739-4FBB-BED3-3944A37B18E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60960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5" name="Straight Connector 368">
              <a:extLst>
                <a:ext uri="{FF2B5EF4-FFF2-40B4-BE49-F238E27FC236}">
                  <a16:creationId xmlns:a16="http://schemas.microsoft.com/office/drawing/2014/main" id="{2CB88AEE-75AF-4DE5-AD23-3AF554A1755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6" name="Rectangle 515">
            <a:extLst>
              <a:ext uri="{FF2B5EF4-FFF2-40B4-BE49-F238E27FC236}">
                <a16:creationId xmlns:a16="http://schemas.microsoft.com/office/drawing/2014/main" id="{D797E447-4B50-419E-931A-1924A4E239C5}"/>
              </a:ext>
            </a:extLst>
          </p:cNvPr>
          <p:cNvSpPr/>
          <p:nvPr/>
        </p:nvSpPr>
        <p:spPr>
          <a:xfrm>
            <a:off x="5814567" y="5961633"/>
            <a:ext cx="120725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Preosteoblast</a:t>
            </a:r>
            <a:endParaRPr lang="en-US" sz="1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18" name="Rectangle 517">
            <a:extLst>
              <a:ext uri="{FF2B5EF4-FFF2-40B4-BE49-F238E27FC236}">
                <a16:creationId xmlns:a16="http://schemas.microsoft.com/office/drawing/2014/main" id="{EA55B935-EC4D-4792-A368-CEB7B876A256}"/>
              </a:ext>
            </a:extLst>
          </p:cNvPr>
          <p:cNvSpPr/>
          <p:nvPr/>
        </p:nvSpPr>
        <p:spPr>
          <a:xfrm>
            <a:off x="678651" y="5953827"/>
            <a:ext cx="51648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MSC</a:t>
            </a:r>
          </a:p>
        </p:txBody>
      </p:sp>
      <p:sp>
        <p:nvSpPr>
          <p:cNvPr id="519" name="Oval 518">
            <a:extLst>
              <a:ext uri="{FF2B5EF4-FFF2-40B4-BE49-F238E27FC236}">
                <a16:creationId xmlns:a16="http://schemas.microsoft.com/office/drawing/2014/main" id="{1D6BCF18-9DBF-490C-8718-FF7A89726651}"/>
              </a:ext>
            </a:extLst>
          </p:cNvPr>
          <p:cNvSpPr/>
          <p:nvPr/>
        </p:nvSpPr>
        <p:spPr>
          <a:xfrm>
            <a:off x="5901042" y="1707132"/>
            <a:ext cx="981075" cy="407095"/>
          </a:xfrm>
          <a:prstGeom prst="ellipse">
            <a:avLst/>
          </a:prstGeom>
          <a:solidFill>
            <a:srgbClr val="00B0F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JNK</a:t>
            </a:r>
            <a:endParaRPr lang="en-US" dirty="0"/>
          </a:p>
        </p:txBody>
      </p:sp>
      <p:cxnSp>
        <p:nvCxnSpPr>
          <p:cNvPr id="520" name="Straight Arrow Connector 519">
            <a:extLst>
              <a:ext uri="{FF2B5EF4-FFF2-40B4-BE49-F238E27FC236}">
                <a16:creationId xmlns:a16="http://schemas.microsoft.com/office/drawing/2014/main" id="{D0E66C5E-FB02-479C-90B7-521A1E10CA12}"/>
              </a:ext>
            </a:extLst>
          </p:cNvPr>
          <p:cNvCxnSpPr>
            <a:cxnSpLocks/>
          </p:cNvCxnSpPr>
          <p:nvPr/>
        </p:nvCxnSpPr>
        <p:spPr>
          <a:xfrm>
            <a:off x="6576723" y="2211736"/>
            <a:ext cx="199726" cy="718811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Straight Arrow Connector 523">
            <a:extLst>
              <a:ext uri="{FF2B5EF4-FFF2-40B4-BE49-F238E27FC236}">
                <a16:creationId xmlns:a16="http://schemas.microsoft.com/office/drawing/2014/main" id="{CC65D08D-EC15-4E86-9669-34886D032AC3}"/>
              </a:ext>
            </a:extLst>
          </p:cNvPr>
          <p:cNvCxnSpPr>
            <a:cxnSpLocks/>
          </p:cNvCxnSpPr>
          <p:nvPr/>
        </p:nvCxnSpPr>
        <p:spPr>
          <a:xfrm flipH="1">
            <a:off x="6882117" y="2204689"/>
            <a:ext cx="399252" cy="759489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1" name="Oval 530">
            <a:extLst>
              <a:ext uri="{FF2B5EF4-FFF2-40B4-BE49-F238E27FC236}">
                <a16:creationId xmlns:a16="http://schemas.microsoft.com/office/drawing/2014/main" id="{3E2E8FBA-071E-4C89-AC3C-8FE551C89F3C}"/>
              </a:ext>
            </a:extLst>
          </p:cNvPr>
          <p:cNvSpPr/>
          <p:nvPr/>
        </p:nvSpPr>
        <p:spPr>
          <a:xfrm>
            <a:off x="4758025" y="1703089"/>
            <a:ext cx="981075" cy="407095"/>
          </a:xfrm>
          <a:prstGeom prst="ellipse">
            <a:avLst/>
          </a:prstGeom>
          <a:solidFill>
            <a:srgbClr val="92D05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ERK</a:t>
            </a:r>
            <a:endParaRPr lang="en-US" dirty="0"/>
          </a:p>
        </p:txBody>
      </p:sp>
      <p:grpSp>
        <p:nvGrpSpPr>
          <p:cNvPr id="532" name="Group 369">
            <a:extLst>
              <a:ext uri="{FF2B5EF4-FFF2-40B4-BE49-F238E27FC236}">
                <a16:creationId xmlns:a16="http://schemas.microsoft.com/office/drawing/2014/main" id="{3EF6FD92-BBF9-41CD-956C-0A99ADA26E65}"/>
              </a:ext>
            </a:extLst>
          </p:cNvPr>
          <p:cNvGrpSpPr>
            <a:grpSpLocks/>
          </p:cNvGrpSpPr>
          <p:nvPr/>
        </p:nvGrpSpPr>
        <p:grpSpPr bwMode="auto">
          <a:xfrm rot="13425783" flipH="1">
            <a:off x="5466251" y="2362999"/>
            <a:ext cx="1020454" cy="259079"/>
            <a:chOff x="1066800" y="4419600"/>
            <a:chExt cx="609600" cy="381000"/>
          </a:xfrm>
        </p:grpSpPr>
        <p:cxnSp>
          <p:nvCxnSpPr>
            <p:cNvPr id="533" name="Straight Connector 366">
              <a:extLst>
                <a:ext uri="{FF2B5EF4-FFF2-40B4-BE49-F238E27FC236}">
                  <a16:creationId xmlns:a16="http://schemas.microsoft.com/office/drawing/2014/main" id="{8D4770DF-CF8B-4452-8EBD-E47831FF86C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60960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4" name="Straight Connector 368">
              <a:extLst>
                <a:ext uri="{FF2B5EF4-FFF2-40B4-BE49-F238E27FC236}">
                  <a16:creationId xmlns:a16="http://schemas.microsoft.com/office/drawing/2014/main" id="{677F1DB0-FCD1-41A8-B237-274ED7D077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46" name="TextBox 545">
            <a:extLst>
              <a:ext uri="{FF2B5EF4-FFF2-40B4-BE49-F238E27FC236}">
                <a16:creationId xmlns:a16="http://schemas.microsoft.com/office/drawing/2014/main" id="{18B1A043-739A-4A5C-8BF2-1958E1DCA118}"/>
              </a:ext>
            </a:extLst>
          </p:cNvPr>
          <p:cNvSpPr txBox="1"/>
          <p:nvPr/>
        </p:nvSpPr>
        <p:spPr>
          <a:xfrm>
            <a:off x="8849977" y="2684384"/>
            <a:ext cx="2893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osteoblast differentiation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FAF269-EFB0-4D00-9D95-10A8A84C9E8D}"/>
              </a:ext>
            </a:extLst>
          </p:cNvPr>
          <p:cNvSpPr/>
          <p:nvPr/>
        </p:nvSpPr>
        <p:spPr>
          <a:xfrm>
            <a:off x="8315775" y="3350347"/>
            <a:ext cx="292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669119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FC0DC-2E35-4174-9C33-2C7B488C8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3842" y="3283935"/>
            <a:ext cx="6508531" cy="73627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Notch regulation of </a:t>
            </a:r>
            <a:r>
              <a:rPr lang="en-US" dirty="0" err="1"/>
              <a:t>hMSC</a:t>
            </a:r>
            <a:r>
              <a:rPr lang="en-US" dirty="0"/>
              <a:t> differentiation</a:t>
            </a:r>
          </a:p>
        </p:txBody>
      </p:sp>
    </p:spTree>
    <p:extLst>
      <p:ext uri="{BB962C8B-B14F-4D97-AF65-F5344CB8AC3E}">
        <p14:creationId xmlns:p14="http://schemas.microsoft.com/office/powerpoint/2010/main" val="35773182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7" name="Picture 586">
            <a:extLst>
              <a:ext uri="{FF2B5EF4-FFF2-40B4-BE49-F238E27FC236}">
                <a16:creationId xmlns:a16="http://schemas.microsoft.com/office/drawing/2014/main" id="{73DAEDB6-08E7-4D80-8388-82AC04D40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007" y="5681291"/>
            <a:ext cx="4539849" cy="1038888"/>
          </a:xfrm>
          <a:prstGeom prst="rect">
            <a:avLst/>
          </a:prstGeom>
        </p:spPr>
      </p:pic>
      <p:pic>
        <p:nvPicPr>
          <p:cNvPr id="588" name="Picture 587">
            <a:extLst>
              <a:ext uri="{FF2B5EF4-FFF2-40B4-BE49-F238E27FC236}">
                <a16:creationId xmlns:a16="http://schemas.microsoft.com/office/drawing/2014/main" id="{BDD37394-6667-4908-A823-56E331DE1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834" y="5713394"/>
            <a:ext cx="4539849" cy="1038888"/>
          </a:xfrm>
          <a:prstGeom prst="rect">
            <a:avLst/>
          </a:prstGeom>
        </p:spPr>
      </p:pic>
      <p:sp>
        <p:nvSpPr>
          <p:cNvPr id="589" name="Oval 588">
            <a:extLst>
              <a:ext uri="{FF2B5EF4-FFF2-40B4-BE49-F238E27FC236}">
                <a16:creationId xmlns:a16="http://schemas.microsoft.com/office/drawing/2014/main" id="{29E91BF1-60B4-4B19-A726-00AA46153B32}"/>
              </a:ext>
            </a:extLst>
          </p:cNvPr>
          <p:cNvSpPr/>
          <p:nvPr/>
        </p:nvSpPr>
        <p:spPr bwMode="auto">
          <a:xfrm>
            <a:off x="3483755" y="5980093"/>
            <a:ext cx="1034691" cy="223706"/>
          </a:xfrm>
          <a:prstGeom prst="ellipse">
            <a:avLst/>
          </a:prstGeom>
          <a:solidFill>
            <a:srgbClr val="CC3300"/>
          </a:solidFill>
          <a:ln w="28575">
            <a:solidFill>
              <a:schemeClr val="tx1"/>
            </a:solidFill>
          </a:ln>
          <a:effectLst>
            <a:glow rad="127000">
              <a:schemeClr val="accent4">
                <a:lumMod val="20000"/>
                <a:lumOff val="8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SHARP</a:t>
            </a:r>
          </a:p>
        </p:txBody>
      </p:sp>
      <p:sp>
        <p:nvSpPr>
          <p:cNvPr id="590" name="Oval 589">
            <a:extLst>
              <a:ext uri="{FF2B5EF4-FFF2-40B4-BE49-F238E27FC236}">
                <a16:creationId xmlns:a16="http://schemas.microsoft.com/office/drawing/2014/main" id="{A669706D-D76E-4563-9E02-DE434B0DDF9B}"/>
              </a:ext>
            </a:extLst>
          </p:cNvPr>
          <p:cNvSpPr/>
          <p:nvPr/>
        </p:nvSpPr>
        <p:spPr>
          <a:xfrm>
            <a:off x="9492271" y="6063113"/>
            <a:ext cx="734343" cy="304147"/>
          </a:xfrm>
          <a:prstGeom prst="ellipse">
            <a:avLst/>
          </a:prstGeom>
          <a:solidFill>
            <a:srgbClr val="00B0F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SKIP</a:t>
            </a:r>
            <a:endParaRPr lang="en-US" sz="1400" dirty="0"/>
          </a:p>
        </p:txBody>
      </p: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9DEC1BBE-63AD-4410-A6C4-0203A2C73AAD}"/>
              </a:ext>
            </a:extLst>
          </p:cNvPr>
          <p:cNvGrpSpPr/>
          <p:nvPr/>
        </p:nvGrpSpPr>
        <p:grpSpPr>
          <a:xfrm>
            <a:off x="710412" y="3025787"/>
            <a:ext cx="10498005" cy="431981"/>
            <a:chOff x="782892" y="872944"/>
            <a:chExt cx="10498005" cy="628025"/>
          </a:xfrm>
        </p:grpSpPr>
        <p:sp>
          <p:nvSpPr>
            <p:cNvPr id="592" name="Oval 591">
              <a:extLst>
                <a:ext uri="{FF2B5EF4-FFF2-40B4-BE49-F238E27FC236}">
                  <a16:creationId xmlns:a16="http://schemas.microsoft.com/office/drawing/2014/main" id="{23D3EA67-7FA2-43B6-BC0A-AFD069929C47}"/>
                </a:ext>
              </a:extLst>
            </p:cNvPr>
            <p:cNvSpPr/>
            <p:nvPr/>
          </p:nvSpPr>
          <p:spPr bwMode="auto">
            <a:xfrm>
              <a:off x="782892" y="1139924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593" name="Oval 592">
              <a:extLst>
                <a:ext uri="{FF2B5EF4-FFF2-40B4-BE49-F238E27FC236}">
                  <a16:creationId xmlns:a16="http://schemas.microsoft.com/office/drawing/2014/main" id="{A2A20681-6FE4-4F2F-9239-E715BB5CCC44}"/>
                </a:ext>
              </a:extLst>
            </p:cNvPr>
            <p:cNvSpPr/>
            <p:nvPr/>
          </p:nvSpPr>
          <p:spPr bwMode="auto">
            <a:xfrm>
              <a:off x="4584955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594" name="Oval 593">
              <a:extLst>
                <a:ext uri="{FF2B5EF4-FFF2-40B4-BE49-F238E27FC236}">
                  <a16:creationId xmlns:a16="http://schemas.microsoft.com/office/drawing/2014/main" id="{6E8ABF6C-9F65-4129-BBDF-B293620283EA}"/>
                </a:ext>
              </a:extLst>
            </p:cNvPr>
            <p:cNvSpPr/>
            <p:nvPr/>
          </p:nvSpPr>
          <p:spPr bwMode="auto">
            <a:xfrm>
              <a:off x="415321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595" name="Oval 594">
              <a:extLst>
                <a:ext uri="{FF2B5EF4-FFF2-40B4-BE49-F238E27FC236}">
                  <a16:creationId xmlns:a16="http://schemas.microsoft.com/office/drawing/2014/main" id="{D1948B9E-6C2E-4B18-8E7B-B2CAC1F7DA36}"/>
                </a:ext>
              </a:extLst>
            </p:cNvPr>
            <p:cNvSpPr/>
            <p:nvPr/>
          </p:nvSpPr>
          <p:spPr bwMode="auto">
            <a:xfrm>
              <a:off x="436908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596" name="Oval 595">
              <a:extLst>
                <a:ext uri="{FF2B5EF4-FFF2-40B4-BE49-F238E27FC236}">
                  <a16:creationId xmlns:a16="http://schemas.microsoft.com/office/drawing/2014/main" id="{59299FED-FDE3-437A-A73D-9CEAD79BCE7E}"/>
                </a:ext>
              </a:extLst>
            </p:cNvPr>
            <p:cNvSpPr/>
            <p:nvPr/>
          </p:nvSpPr>
          <p:spPr bwMode="auto">
            <a:xfrm>
              <a:off x="934310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597" name="Oval 596">
              <a:extLst>
                <a:ext uri="{FF2B5EF4-FFF2-40B4-BE49-F238E27FC236}">
                  <a16:creationId xmlns:a16="http://schemas.microsoft.com/office/drawing/2014/main" id="{8ADA7924-1219-4C7E-822B-71122B1B5CD8}"/>
                </a:ext>
              </a:extLst>
            </p:cNvPr>
            <p:cNvSpPr/>
            <p:nvPr/>
          </p:nvSpPr>
          <p:spPr bwMode="auto">
            <a:xfrm>
              <a:off x="501669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598" name="Oval 597">
              <a:extLst>
                <a:ext uri="{FF2B5EF4-FFF2-40B4-BE49-F238E27FC236}">
                  <a16:creationId xmlns:a16="http://schemas.microsoft.com/office/drawing/2014/main" id="{A06367BA-F7BC-4377-8EF0-A93CA2D4E5E7}"/>
                </a:ext>
              </a:extLst>
            </p:cNvPr>
            <p:cNvSpPr/>
            <p:nvPr/>
          </p:nvSpPr>
          <p:spPr bwMode="auto">
            <a:xfrm>
              <a:off x="5232567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599" name="Oval 598">
              <a:extLst>
                <a:ext uri="{FF2B5EF4-FFF2-40B4-BE49-F238E27FC236}">
                  <a16:creationId xmlns:a16="http://schemas.microsoft.com/office/drawing/2014/main" id="{E00A99AD-0F40-49C7-A008-95DD1668967D}"/>
                </a:ext>
              </a:extLst>
            </p:cNvPr>
            <p:cNvSpPr/>
            <p:nvPr/>
          </p:nvSpPr>
          <p:spPr bwMode="auto">
            <a:xfrm>
              <a:off x="544843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0" name="Oval 599">
              <a:extLst>
                <a:ext uri="{FF2B5EF4-FFF2-40B4-BE49-F238E27FC236}">
                  <a16:creationId xmlns:a16="http://schemas.microsoft.com/office/drawing/2014/main" id="{3723E315-5CD0-4A8F-B2EA-E7C6C2F25555}"/>
                </a:ext>
              </a:extLst>
            </p:cNvPr>
            <p:cNvSpPr/>
            <p:nvPr/>
          </p:nvSpPr>
          <p:spPr bwMode="auto">
            <a:xfrm>
              <a:off x="566430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1" name="Oval 600">
              <a:extLst>
                <a:ext uri="{FF2B5EF4-FFF2-40B4-BE49-F238E27FC236}">
                  <a16:creationId xmlns:a16="http://schemas.microsoft.com/office/drawing/2014/main" id="{87F22A17-E680-4B0B-BDD2-3B155B15FD25}"/>
                </a:ext>
              </a:extLst>
            </p:cNvPr>
            <p:cNvSpPr/>
            <p:nvPr/>
          </p:nvSpPr>
          <p:spPr bwMode="auto">
            <a:xfrm>
              <a:off x="912723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2" name="Oval 601">
              <a:extLst>
                <a:ext uri="{FF2B5EF4-FFF2-40B4-BE49-F238E27FC236}">
                  <a16:creationId xmlns:a16="http://schemas.microsoft.com/office/drawing/2014/main" id="{A7942E8F-057D-449E-A927-4816420E9ABB}"/>
                </a:ext>
              </a:extLst>
            </p:cNvPr>
            <p:cNvSpPr/>
            <p:nvPr/>
          </p:nvSpPr>
          <p:spPr bwMode="auto">
            <a:xfrm>
              <a:off x="740026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3" name="Oval 602">
              <a:extLst>
                <a:ext uri="{FF2B5EF4-FFF2-40B4-BE49-F238E27FC236}">
                  <a16:creationId xmlns:a16="http://schemas.microsoft.com/office/drawing/2014/main" id="{4428ABB1-18B6-4A96-9264-9D90F0423E24}"/>
                </a:ext>
              </a:extLst>
            </p:cNvPr>
            <p:cNvSpPr/>
            <p:nvPr/>
          </p:nvSpPr>
          <p:spPr bwMode="auto">
            <a:xfrm>
              <a:off x="718439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4" name="Oval 603">
              <a:extLst>
                <a:ext uri="{FF2B5EF4-FFF2-40B4-BE49-F238E27FC236}">
                  <a16:creationId xmlns:a16="http://schemas.microsoft.com/office/drawing/2014/main" id="{BBBED15B-FC6B-46A8-A543-3F6C73D53ED9}"/>
                </a:ext>
              </a:extLst>
            </p:cNvPr>
            <p:cNvSpPr/>
            <p:nvPr/>
          </p:nvSpPr>
          <p:spPr bwMode="auto">
            <a:xfrm>
              <a:off x="588917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5" name="Oval 604">
              <a:extLst>
                <a:ext uri="{FF2B5EF4-FFF2-40B4-BE49-F238E27FC236}">
                  <a16:creationId xmlns:a16="http://schemas.microsoft.com/office/drawing/2014/main" id="{ABC963AE-C478-42B1-9945-86E226E24109}"/>
                </a:ext>
              </a:extLst>
            </p:cNvPr>
            <p:cNvSpPr/>
            <p:nvPr/>
          </p:nvSpPr>
          <p:spPr bwMode="auto">
            <a:xfrm>
              <a:off x="610504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6" name="Oval 605">
              <a:extLst>
                <a:ext uri="{FF2B5EF4-FFF2-40B4-BE49-F238E27FC236}">
                  <a16:creationId xmlns:a16="http://schemas.microsoft.com/office/drawing/2014/main" id="{05114EA6-9A18-4FBF-BE91-2E67DCB81E5C}"/>
                </a:ext>
              </a:extLst>
            </p:cNvPr>
            <p:cNvSpPr/>
            <p:nvPr/>
          </p:nvSpPr>
          <p:spPr bwMode="auto">
            <a:xfrm>
              <a:off x="6320915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7" name="Oval 606">
              <a:extLst>
                <a:ext uri="{FF2B5EF4-FFF2-40B4-BE49-F238E27FC236}">
                  <a16:creationId xmlns:a16="http://schemas.microsoft.com/office/drawing/2014/main" id="{DBD25846-2BCD-42B6-BB58-5230E1F4AB7E}"/>
                </a:ext>
              </a:extLst>
            </p:cNvPr>
            <p:cNvSpPr/>
            <p:nvPr/>
          </p:nvSpPr>
          <p:spPr bwMode="auto">
            <a:xfrm>
              <a:off x="653678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8" name="Oval 607">
              <a:extLst>
                <a:ext uri="{FF2B5EF4-FFF2-40B4-BE49-F238E27FC236}">
                  <a16:creationId xmlns:a16="http://schemas.microsoft.com/office/drawing/2014/main" id="{C11937FE-4680-4ED1-B9FA-333EF18262F7}"/>
                </a:ext>
              </a:extLst>
            </p:cNvPr>
            <p:cNvSpPr/>
            <p:nvPr/>
          </p:nvSpPr>
          <p:spPr bwMode="auto">
            <a:xfrm>
              <a:off x="675265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09" name="Oval 608">
              <a:extLst>
                <a:ext uri="{FF2B5EF4-FFF2-40B4-BE49-F238E27FC236}">
                  <a16:creationId xmlns:a16="http://schemas.microsoft.com/office/drawing/2014/main" id="{10507F32-E53D-472A-8B91-D9B3120FB2D4}"/>
                </a:ext>
              </a:extLst>
            </p:cNvPr>
            <p:cNvSpPr/>
            <p:nvPr/>
          </p:nvSpPr>
          <p:spPr bwMode="auto">
            <a:xfrm>
              <a:off x="6968527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0" name="Oval 609">
              <a:extLst>
                <a:ext uri="{FF2B5EF4-FFF2-40B4-BE49-F238E27FC236}">
                  <a16:creationId xmlns:a16="http://schemas.microsoft.com/office/drawing/2014/main" id="{974FBAF8-3A1C-4BA2-8326-48551F866FE3}"/>
                </a:ext>
              </a:extLst>
            </p:cNvPr>
            <p:cNvSpPr/>
            <p:nvPr/>
          </p:nvSpPr>
          <p:spPr bwMode="auto">
            <a:xfrm>
              <a:off x="8911363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1" name="Oval 610">
              <a:extLst>
                <a:ext uri="{FF2B5EF4-FFF2-40B4-BE49-F238E27FC236}">
                  <a16:creationId xmlns:a16="http://schemas.microsoft.com/office/drawing/2014/main" id="{CDEE35F3-1AA7-45B3-B778-6A6320067757}"/>
                </a:ext>
              </a:extLst>
            </p:cNvPr>
            <p:cNvSpPr/>
            <p:nvPr/>
          </p:nvSpPr>
          <p:spPr bwMode="auto">
            <a:xfrm>
              <a:off x="760714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2" name="Oval 611">
              <a:extLst>
                <a:ext uri="{FF2B5EF4-FFF2-40B4-BE49-F238E27FC236}">
                  <a16:creationId xmlns:a16="http://schemas.microsoft.com/office/drawing/2014/main" id="{1C863C7B-0FDE-4CC5-BCB8-F23976553812}"/>
                </a:ext>
              </a:extLst>
            </p:cNvPr>
            <p:cNvSpPr/>
            <p:nvPr/>
          </p:nvSpPr>
          <p:spPr bwMode="auto">
            <a:xfrm>
              <a:off x="7823015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3" name="Oval 612">
              <a:extLst>
                <a:ext uri="{FF2B5EF4-FFF2-40B4-BE49-F238E27FC236}">
                  <a16:creationId xmlns:a16="http://schemas.microsoft.com/office/drawing/2014/main" id="{9D9A08A0-80EE-450B-B840-5B49E98438CB}"/>
                </a:ext>
              </a:extLst>
            </p:cNvPr>
            <p:cNvSpPr/>
            <p:nvPr/>
          </p:nvSpPr>
          <p:spPr bwMode="auto">
            <a:xfrm>
              <a:off x="803888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4" name="Oval 613">
              <a:extLst>
                <a:ext uri="{FF2B5EF4-FFF2-40B4-BE49-F238E27FC236}">
                  <a16:creationId xmlns:a16="http://schemas.microsoft.com/office/drawing/2014/main" id="{BECFA943-0792-4959-8F4B-DE45B86FB51F}"/>
                </a:ext>
              </a:extLst>
            </p:cNvPr>
            <p:cNvSpPr/>
            <p:nvPr/>
          </p:nvSpPr>
          <p:spPr bwMode="auto">
            <a:xfrm>
              <a:off x="825475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5" name="Oval 614">
              <a:extLst>
                <a:ext uri="{FF2B5EF4-FFF2-40B4-BE49-F238E27FC236}">
                  <a16:creationId xmlns:a16="http://schemas.microsoft.com/office/drawing/2014/main" id="{A8B6F752-1338-494B-9167-D29859BFF919}"/>
                </a:ext>
              </a:extLst>
            </p:cNvPr>
            <p:cNvSpPr/>
            <p:nvPr/>
          </p:nvSpPr>
          <p:spPr bwMode="auto">
            <a:xfrm>
              <a:off x="8479622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6" name="Oval 615">
              <a:extLst>
                <a:ext uri="{FF2B5EF4-FFF2-40B4-BE49-F238E27FC236}">
                  <a16:creationId xmlns:a16="http://schemas.microsoft.com/office/drawing/2014/main" id="{B0FD5E9D-3889-43D9-B2BD-E8F0D4950BBD}"/>
                </a:ext>
              </a:extLst>
            </p:cNvPr>
            <p:cNvSpPr/>
            <p:nvPr/>
          </p:nvSpPr>
          <p:spPr bwMode="auto">
            <a:xfrm>
              <a:off x="8695492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7" name="Oval 616">
              <a:extLst>
                <a:ext uri="{FF2B5EF4-FFF2-40B4-BE49-F238E27FC236}">
                  <a16:creationId xmlns:a16="http://schemas.microsoft.com/office/drawing/2014/main" id="{2F0E6249-CB52-45B5-8117-13C104417056}"/>
                </a:ext>
              </a:extLst>
            </p:cNvPr>
            <p:cNvSpPr/>
            <p:nvPr/>
          </p:nvSpPr>
          <p:spPr bwMode="auto">
            <a:xfrm>
              <a:off x="480082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8" name="Oval 617">
              <a:extLst>
                <a:ext uri="{FF2B5EF4-FFF2-40B4-BE49-F238E27FC236}">
                  <a16:creationId xmlns:a16="http://schemas.microsoft.com/office/drawing/2014/main" id="{61DFB41F-57B4-4F87-BA76-39CE0AA4C7CB}"/>
                </a:ext>
              </a:extLst>
            </p:cNvPr>
            <p:cNvSpPr/>
            <p:nvPr/>
          </p:nvSpPr>
          <p:spPr bwMode="auto">
            <a:xfrm>
              <a:off x="306486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19" name="Oval 618">
              <a:extLst>
                <a:ext uri="{FF2B5EF4-FFF2-40B4-BE49-F238E27FC236}">
                  <a16:creationId xmlns:a16="http://schemas.microsoft.com/office/drawing/2014/main" id="{E7E3B120-A361-4F1A-BC9C-B58868DFAD94}"/>
                </a:ext>
              </a:extLst>
            </p:cNvPr>
            <p:cNvSpPr/>
            <p:nvPr/>
          </p:nvSpPr>
          <p:spPr bwMode="auto">
            <a:xfrm>
              <a:off x="2848995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0" name="Oval 619">
              <a:extLst>
                <a:ext uri="{FF2B5EF4-FFF2-40B4-BE49-F238E27FC236}">
                  <a16:creationId xmlns:a16="http://schemas.microsoft.com/office/drawing/2014/main" id="{98629071-0A28-4355-AA97-3BBC9ECFCDDE}"/>
                </a:ext>
              </a:extLst>
            </p:cNvPr>
            <p:cNvSpPr/>
            <p:nvPr/>
          </p:nvSpPr>
          <p:spPr bwMode="auto">
            <a:xfrm>
              <a:off x="3496607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1" name="Oval 620">
              <a:extLst>
                <a:ext uri="{FF2B5EF4-FFF2-40B4-BE49-F238E27FC236}">
                  <a16:creationId xmlns:a16="http://schemas.microsoft.com/office/drawing/2014/main" id="{38B71081-9761-46AF-A8C9-37D0C427384B}"/>
                </a:ext>
              </a:extLst>
            </p:cNvPr>
            <p:cNvSpPr/>
            <p:nvPr/>
          </p:nvSpPr>
          <p:spPr bwMode="auto">
            <a:xfrm>
              <a:off x="371247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2" name="Oval 621">
              <a:extLst>
                <a:ext uri="{FF2B5EF4-FFF2-40B4-BE49-F238E27FC236}">
                  <a16:creationId xmlns:a16="http://schemas.microsoft.com/office/drawing/2014/main" id="{E8B07341-CB3E-4AFC-A734-AF18A3E90A91}"/>
                </a:ext>
              </a:extLst>
            </p:cNvPr>
            <p:cNvSpPr/>
            <p:nvPr/>
          </p:nvSpPr>
          <p:spPr bwMode="auto">
            <a:xfrm>
              <a:off x="392834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3" name="Oval 622">
              <a:extLst>
                <a:ext uri="{FF2B5EF4-FFF2-40B4-BE49-F238E27FC236}">
                  <a16:creationId xmlns:a16="http://schemas.microsoft.com/office/drawing/2014/main" id="{A60D1C4A-71D1-4D22-80FA-BFCA12326549}"/>
                </a:ext>
              </a:extLst>
            </p:cNvPr>
            <p:cNvSpPr/>
            <p:nvPr/>
          </p:nvSpPr>
          <p:spPr bwMode="auto">
            <a:xfrm>
              <a:off x="328073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4" name="Oval 623">
              <a:extLst>
                <a:ext uri="{FF2B5EF4-FFF2-40B4-BE49-F238E27FC236}">
                  <a16:creationId xmlns:a16="http://schemas.microsoft.com/office/drawing/2014/main" id="{64AF5C0F-77BA-46C6-BEDA-7EE4E1CF58D4}"/>
                </a:ext>
              </a:extLst>
            </p:cNvPr>
            <p:cNvSpPr/>
            <p:nvPr/>
          </p:nvSpPr>
          <p:spPr bwMode="auto">
            <a:xfrm>
              <a:off x="4447785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5" name="Oval 624">
              <a:extLst>
                <a:ext uri="{FF2B5EF4-FFF2-40B4-BE49-F238E27FC236}">
                  <a16:creationId xmlns:a16="http://schemas.microsoft.com/office/drawing/2014/main" id="{6034DC64-B082-4918-B787-9EFE34F07DE1}"/>
                </a:ext>
              </a:extLst>
            </p:cNvPr>
            <p:cNvSpPr/>
            <p:nvPr/>
          </p:nvSpPr>
          <p:spPr bwMode="auto">
            <a:xfrm>
              <a:off x="401604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6" name="Oval 625">
              <a:extLst>
                <a:ext uri="{FF2B5EF4-FFF2-40B4-BE49-F238E27FC236}">
                  <a16:creationId xmlns:a16="http://schemas.microsoft.com/office/drawing/2014/main" id="{0D8EB8F5-A891-4A61-A864-713372C2877C}"/>
                </a:ext>
              </a:extLst>
            </p:cNvPr>
            <p:cNvSpPr/>
            <p:nvPr/>
          </p:nvSpPr>
          <p:spPr bwMode="auto">
            <a:xfrm>
              <a:off x="423191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7" name="Oval 626">
              <a:extLst>
                <a:ext uri="{FF2B5EF4-FFF2-40B4-BE49-F238E27FC236}">
                  <a16:creationId xmlns:a16="http://schemas.microsoft.com/office/drawing/2014/main" id="{0EBA16AA-4D70-45BF-8440-71674D01E060}"/>
                </a:ext>
              </a:extLst>
            </p:cNvPr>
            <p:cNvSpPr/>
            <p:nvPr/>
          </p:nvSpPr>
          <p:spPr bwMode="auto">
            <a:xfrm>
              <a:off x="920593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8" name="Oval 627">
              <a:extLst>
                <a:ext uri="{FF2B5EF4-FFF2-40B4-BE49-F238E27FC236}">
                  <a16:creationId xmlns:a16="http://schemas.microsoft.com/office/drawing/2014/main" id="{0BCF1E73-E52E-427C-95B7-DBEE7D38B101}"/>
                </a:ext>
              </a:extLst>
            </p:cNvPr>
            <p:cNvSpPr/>
            <p:nvPr/>
          </p:nvSpPr>
          <p:spPr bwMode="auto">
            <a:xfrm>
              <a:off x="487952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29" name="Oval 628">
              <a:extLst>
                <a:ext uri="{FF2B5EF4-FFF2-40B4-BE49-F238E27FC236}">
                  <a16:creationId xmlns:a16="http://schemas.microsoft.com/office/drawing/2014/main" id="{6F0B4C85-EEB6-4713-B5EA-37B9142A0FDA}"/>
                </a:ext>
              </a:extLst>
            </p:cNvPr>
            <p:cNvSpPr/>
            <p:nvPr/>
          </p:nvSpPr>
          <p:spPr bwMode="auto">
            <a:xfrm>
              <a:off x="5095397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0" name="Oval 629">
              <a:extLst>
                <a:ext uri="{FF2B5EF4-FFF2-40B4-BE49-F238E27FC236}">
                  <a16:creationId xmlns:a16="http://schemas.microsoft.com/office/drawing/2014/main" id="{C76C9B0C-413C-484A-94B6-C2982BA9BF07}"/>
                </a:ext>
              </a:extLst>
            </p:cNvPr>
            <p:cNvSpPr/>
            <p:nvPr/>
          </p:nvSpPr>
          <p:spPr bwMode="auto">
            <a:xfrm>
              <a:off x="531126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1" name="Oval 630">
              <a:extLst>
                <a:ext uri="{FF2B5EF4-FFF2-40B4-BE49-F238E27FC236}">
                  <a16:creationId xmlns:a16="http://schemas.microsoft.com/office/drawing/2014/main" id="{63B5BFE2-24A9-48F9-AC49-21331C14DCED}"/>
                </a:ext>
              </a:extLst>
            </p:cNvPr>
            <p:cNvSpPr/>
            <p:nvPr/>
          </p:nvSpPr>
          <p:spPr bwMode="auto">
            <a:xfrm>
              <a:off x="552713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2" name="Oval 631">
              <a:extLst>
                <a:ext uri="{FF2B5EF4-FFF2-40B4-BE49-F238E27FC236}">
                  <a16:creationId xmlns:a16="http://schemas.microsoft.com/office/drawing/2014/main" id="{2FC0C0FA-984E-46F5-B2D9-B436F79AD647}"/>
                </a:ext>
              </a:extLst>
            </p:cNvPr>
            <p:cNvSpPr/>
            <p:nvPr/>
          </p:nvSpPr>
          <p:spPr bwMode="auto">
            <a:xfrm>
              <a:off x="899006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3" name="Oval 632">
              <a:extLst>
                <a:ext uri="{FF2B5EF4-FFF2-40B4-BE49-F238E27FC236}">
                  <a16:creationId xmlns:a16="http://schemas.microsoft.com/office/drawing/2014/main" id="{EA5D785B-F8CC-45CC-8002-6BB8D7D6A964}"/>
                </a:ext>
              </a:extLst>
            </p:cNvPr>
            <p:cNvSpPr/>
            <p:nvPr/>
          </p:nvSpPr>
          <p:spPr bwMode="auto">
            <a:xfrm>
              <a:off x="726309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4" name="Oval 633">
              <a:extLst>
                <a:ext uri="{FF2B5EF4-FFF2-40B4-BE49-F238E27FC236}">
                  <a16:creationId xmlns:a16="http://schemas.microsoft.com/office/drawing/2014/main" id="{E69FB1C1-573B-4742-898E-7DCF84E82F2C}"/>
                </a:ext>
              </a:extLst>
            </p:cNvPr>
            <p:cNvSpPr/>
            <p:nvPr/>
          </p:nvSpPr>
          <p:spPr bwMode="auto">
            <a:xfrm>
              <a:off x="704722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5" name="Oval 634">
              <a:extLst>
                <a:ext uri="{FF2B5EF4-FFF2-40B4-BE49-F238E27FC236}">
                  <a16:creationId xmlns:a16="http://schemas.microsoft.com/office/drawing/2014/main" id="{31DCF013-2FC4-49D8-A395-ECACCD7B2CEE}"/>
                </a:ext>
              </a:extLst>
            </p:cNvPr>
            <p:cNvSpPr/>
            <p:nvPr/>
          </p:nvSpPr>
          <p:spPr bwMode="auto">
            <a:xfrm>
              <a:off x="575200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6" name="Oval 635">
              <a:extLst>
                <a:ext uri="{FF2B5EF4-FFF2-40B4-BE49-F238E27FC236}">
                  <a16:creationId xmlns:a16="http://schemas.microsoft.com/office/drawing/2014/main" id="{29D79C34-CAEE-42FE-AB42-AA7EA3DA2687}"/>
                </a:ext>
              </a:extLst>
            </p:cNvPr>
            <p:cNvSpPr/>
            <p:nvPr/>
          </p:nvSpPr>
          <p:spPr bwMode="auto">
            <a:xfrm>
              <a:off x="596787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7" name="Oval 636">
              <a:extLst>
                <a:ext uri="{FF2B5EF4-FFF2-40B4-BE49-F238E27FC236}">
                  <a16:creationId xmlns:a16="http://schemas.microsoft.com/office/drawing/2014/main" id="{278AABE3-8FA0-4414-AD78-569E3B5C98FE}"/>
                </a:ext>
              </a:extLst>
            </p:cNvPr>
            <p:cNvSpPr/>
            <p:nvPr/>
          </p:nvSpPr>
          <p:spPr bwMode="auto">
            <a:xfrm>
              <a:off x="6183745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8" name="Oval 637">
              <a:extLst>
                <a:ext uri="{FF2B5EF4-FFF2-40B4-BE49-F238E27FC236}">
                  <a16:creationId xmlns:a16="http://schemas.microsoft.com/office/drawing/2014/main" id="{AAC9563A-44DB-4F66-8C98-35A6D0102736}"/>
                </a:ext>
              </a:extLst>
            </p:cNvPr>
            <p:cNvSpPr/>
            <p:nvPr/>
          </p:nvSpPr>
          <p:spPr bwMode="auto">
            <a:xfrm>
              <a:off x="639961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39" name="Oval 638">
              <a:extLst>
                <a:ext uri="{FF2B5EF4-FFF2-40B4-BE49-F238E27FC236}">
                  <a16:creationId xmlns:a16="http://schemas.microsoft.com/office/drawing/2014/main" id="{E451ED5A-1288-4413-B492-8974126E0BA8}"/>
                </a:ext>
              </a:extLst>
            </p:cNvPr>
            <p:cNvSpPr/>
            <p:nvPr/>
          </p:nvSpPr>
          <p:spPr bwMode="auto">
            <a:xfrm>
              <a:off x="661548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40" name="Oval 639">
              <a:extLst>
                <a:ext uri="{FF2B5EF4-FFF2-40B4-BE49-F238E27FC236}">
                  <a16:creationId xmlns:a16="http://schemas.microsoft.com/office/drawing/2014/main" id="{7BFB9FA2-507B-402C-9E01-ECB90659252B}"/>
                </a:ext>
              </a:extLst>
            </p:cNvPr>
            <p:cNvSpPr/>
            <p:nvPr/>
          </p:nvSpPr>
          <p:spPr bwMode="auto">
            <a:xfrm>
              <a:off x="6831357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41" name="Oval 640">
              <a:extLst>
                <a:ext uri="{FF2B5EF4-FFF2-40B4-BE49-F238E27FC236}">
                  <a16:creationId xmlns:a16="http://schemas.microsoft.com/office/drawing/2014/main" id="{CF456752-7837-48F7-A73E-E58DDFE8A821}"/>
                </a:ext>
              </a:extLst>
            </p:cNvPr>
            <p:cNvSpPr/>
            <p:nvPr/>
          </p:nvSpPr>
          <p:spPr bwMode="auto">
            <a:xfrm>
              <a:off x="8774193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42" name="Oval 641">
              <a:extLst>
                <a:ext uri="{FF2B5EF4-FFF2-40B4-BE49-F238E27FC236}">
                  <a16:creationId xmlns:a16="http://schemas.microsoft.com/office/drawing/2014/main" id="{D0E479C9-AE82-4177-86C2-506AB5E653AD}"/>
                </a:ext>
              </a:extLst>
            </p:cNvPr>
            <p:cNvSpPr/>
            <p:nvPr/>
          </p:nvSpPr>
          <p:spPr bwMode="auto">
            <a:xfrm>
              <a:off x="746997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43" name="Oval 642">
              <a:extLst>
                <a:ext uri="{FF2B5EF4-FFF2-40B4-BE49-F238E27FC236}">
                  <a16:creationId xmlns:a16="http://schemas.microsoft.com/office/drawing/2014/main" id="{CCDC7378-D058-46EF-90A1-3E16C1709962}"/>
                </a:ext>
              </a:extLst>
            </p:cNvPr>
            <p:cNvSpPr/>
            <p:nvPr/>
          </p:nvSpPr>
          <p:spPr bwMode="auto">
            <a:xfrm>
              <a:off x="7685845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44" name="Oval 643">
              <a:extLst>
                <a:ext uri="{FF2B5EF4-FFF2-40B4-BE49-F238E27FC236}">
                  <a16:creationId xmlns:a16="http://schemas.microsoft.com/office/drawing/2014/main" id="{BAFE91C3-1BC1-4BCF-8390-AE9E9CC2BBE3}"/>
                </a:ext>
              </a:extLst>
            </p:cNvPr>
            <p:cNvSpPr/>
            <p:nvPr/>
          </p:nvSpPr>
          <p:spPr bwMode="auto">
            <a:xfrm>
              <a:off x="790171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45" name="Oval 644">
              <a:extLst>
                <a:ext uri="{FF2B5EF4-FFF2-40B4-BE49-F238E27FC236}">
                  <a16:creationId xmlns:a16="http://schemas.microsoft.com/office/drawing/2014/main" id="{CC0B921A-3F35-497C-892F-95B635D05FFB}"/>
                </a:ext>
              </a:extLst>
            </p:cNvPr>
            <p:cNvSpPr/>
            <p:nvPr/>
          </p:nvSpPr>
          <p:spPr bwMode="auto">
            <a:xfrm>
              <a:off x="811758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46" name="Oval 645">
              <a:extLst>
                <a:ext uri="{FF2B5EF4-FFF2-40B4-BE49-F238E27FC236}">
                  <a16:creationId xmlns:a16="http://schemas.microsoft.com/office/drawing/2014/main" id="{4514C72C-AE64-4AA5-8FF6-44A76599D75B}"/>
                </a:ext>
              </a:extLst>
            </p:cNvPr>
            <p:cNvSpPr/>
            <p:nvPr/>
          </p:nvSpPr>
          <p:spPr bwMode="auto">
            <a:xfrm>
              <a:off x="8342452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47" name="Oval 646">
              <a:extLst>
                <a:ext uri="{FF2B5EF4-FFF2-40B4-BE49-F238E27FC236}">
                  <a16:creationId xmlns:a16="http://schemas.microsoft.com/office/drawing/2014/main" id="{E9C65CAC-802B-450C-AFBA-562A2ACEEEC2}"/>
                </a:ext>
              </a:extLst>
            </p:cNvPr>
            <p:cNvSpPr/>
            <p:nvPr/>
          </p:nvSpPr>
          <p:spPr bwMode="auto">
            <a:xfrm>
              <a:off x="8558322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55" name="Oval 654">
              <a:extLst>
                <a:ext uri="{FF2B5EF4-FFF2-40B4-BE49-F238E27FC236}">
                  <a16:creationId xmlns:a16="http://schemas.microsoft.com/office/drawing/2014/main" id="{ECB4100E-9D4F-4ED1-9E4C-87978A9C51CD}"/>
                </a:ext>
              </a:extLst>
            </p:cNvPr>
            <p:cNvSpPr/>
            <p:nvPr/>
          </p:nvSpPr>
          <p:spPr bwMode="auto">
            <a:xfrm>
              <a:off x="466365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56" name="Oval 655">
              <a:extLst>
                <a:ext uri="{FF2B5EF4-FFF2-40B4-BE49-F238E27FC236}">
                  <a16:creationId xmlns:a16="http://schemas.microsoft.com/office/drawing/2014/main" id="{A0825317-8E1A-4559-A86F-EB4CE67CF97D}"/>
                </a:ext>
              </a:extLst>
            </p:cNvPr>
            <p:cNvSpPr/>
            <p:nvPr/>
          </p:nvSpPr>
          <p:spPr bwMode="auto">
            <a:xfrm>
              <a:off x="292769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57" name="Oval 656">
              <a:extLst>
                <a:ext uri="{FF2B5EF4-FFF2-40B4-BE49-F238E27FC236}">
                  <a16:creationId xmlns:a16="http://schemas.microsoft.com/office/drawing/2014/main" id="{9DB7674D-F611-48F0-906B-637B04CE6E4E}"/>
                </a:ext>
              </a:extLst>
            </p:cNvPr>
            <p:cNvSpPr/>
            <p:nvPr/>
          </p:nvSpPr>
          <p:spPr bwMode="auto">
            <a:xfrm>
              <a:off x="2711825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58" name="Oval 657">
              <a:extLst>
                <a:ext uri="{FF2B5EF4-FFF2-40B4-BE49-F238E27FC236}">
                  <a16:creationId xmlns:a16="http://schemas.microsoft.com/office/drawing/2014/main" id="{E34FDE75-C529-40CD-8895-A4DF3298EDFC}"/>
                </a:ext>
              </a:extLst>
            </p:cNvPr>
            <p:cNvSpPr/>
            <p:nvPr/>
          </p:nvSpPr>
          <p:spPr bwMode="auto">
            <a:xfrm>
              <a:off x="3359437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59" name="Oval 658">
              <a:extLst>
                <a:ext uri="{FF2B5EF4-FFF2-40B4-BE49-F238E27FC236}">
                  <a16:creationId xmlns:a16="http://schemas.microsoft.com/office/drawing/2014/main" id="{6BD84299-98A6-4F59-9EA7-4AF8E9925F73}"/>
                </a:ext>
              </a:extLst>
            </p:cNvPr>
            <p:cNvSpPr/>
            <p:nvPr/>
          </p:nvSpPr>
          <p:spPr bwMode="auto">
            <a:xfrm>
              <a:off x="357530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0" name="Oval 659">
              <a:extLst>
                <a:ext uri="{FF2B5EF4-FFF2-40B4-BE49-F238E27FC236}">
                  <a16:creationId xmlns:a16="http://schemas.microsoft.com/office/drawing/2014/main" id="{A1A2DD4D-7070-4755-8BE3-66596D35FFC2}"/>
                </a:ext>
              </a:extLst>
            </p:cNvPr>
            <p:cNvSpPr/>
            <p:nvPr/>
          </p:nvSpPr>
          <p:spPr bwMode="auto">
            <a:xfrm>
              <a:off x="379117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1" name="Oval 660">
              <a:extLst>
                <a:ext uri="{FF2B5EF4-FFF2-40B4-BE49-F238E27FC236}">
                  <a16:creationId xmlns:a16="http://schemas.microsoft.com/office/drawing/2014/main" id="{3B1E261E-B15F-4570-A20E-B725AADC9A43}"/>
                </a:ext>
              </a:extLst>
            </p:cNvPr>
            <p:cNvSpPr/>
            <p:nvPr/>
          </p:nvSpPr>
          <p:spPr bwMode="auto">
            <a:xfrm>
              <a:off x="314356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2" name="Oval 661">
              <a:extLst>
                <a:ext uri="{FF2B5EF4-FFF2-40B4-BE49-F238E27FC236}">
                  <a16:creationId xmlns:a16="http://schemas.microsoft.com/office/drawing/2014/main" id="{5AD4E609-E335-4362-BA4E-08366B15FFCC}"/>
                </a:ext>
              </a:extLst>
            </p:cNvPr>
            <p:cNvSpPr/>
            <p:nvPr/>
          </p:nvSpPr>
          <p:spPr bwMode="auto">
            <a:xfrm>
              <a:off x="2631961" y="872944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3" name="Oval 662">
              <a:extLst>
                <a:ext uri="{FF2B5EF4-FFF2-40B4-BE49-F238E27FC236}">
                  <a16:creationId xmlns:a16="http://schemas.microsoft.com/office/drawing/2014/main" id="{0E391095-CD66-4EAD-8A12-6F9DCA389A3A}"/>
                </a:ext>
              </a:extLst>
            </p:cNvPr>
            <p:cNvSpPr/>
            <p:nvPr/>
          </p:nvSpPr>
          <p:spPr bwMode="auto">
            <a:xfrm>
              <a:off x="2409344" y="886331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4" name="Oval 663">
              <a:extLst>
                <a:ext uri="{FF2B5EF4-FFF2-40B4-BE49-F238E27FC236}">
                  <a16:creationId xmlns:a16="http://schemas.microsoft.com/office/drawing/2014/main" id="{6DF7E0E4-8A21-49FD-83D8-EA92659AAF13}"/>
                </a:ext>
              </a:extLst>
            </p:cNvPr>
            <p:cNvSpPr/>
            <p:nvPr/>
          </p:nvSpPr>
          <p:spPr bwMode="auto">
            <a:xfrm>
              <a:off x="2204727" y="897655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5" name="Oval 664">
              <a:extLst>
                <a:ext uri="{FF2B5EF4-FFF2-40B4-BE49-F238E27FC236}">
                  <a16:creationId xmlns:a16="http://schemas.microsoft.com/office/drawing/2014/main" id="{FAAA5365-541A-4721-9DE6-4AD5F01E12F4}"/>
                </a:ext>
              </a:extLst>
            </p:cNvPr>
            <p:cNvSpPr/>
            <p:nvPr/>
          </p:nvSpPr>
          <p:spPr bwMode="auto">
            <a:xfrm>
              <a:off x="1985014" y="918491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6" name="Oval 665">
              <a:extLst>
                <a:ext uri="{FF2B5EF4-FFF2-40B4-BE49-F238E27FC236}">
                  <a16:creationId xmlns:a16="http://schemas.microsoft.com/office/drawing/2014/main" id="{4BA5671F-6F0B-474F-98B1-8F204F521787}"/>
                </a:ext>
              </a:extLst>
            </p:cNvPr>
            <p:cNvSpPr/>
            <p:nvPr/>
          </p:nvSpPr>
          <p:spPr bwMode="auto">
            <a:xfrm>
              <a:off x="1764534" y="947883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7" name="Oval 666">
              <a:extLst>
                <a:ext uri="{FF2B5EF4-FFF2-40B4-BE49-F238E27FC236}">
                  <a16:creationId xmlns:a16="http://schemas.microsoft.com/office/drawing/2014/main" id="{F06B7F52-AD16-4B2B-8B6F-866BCB31D8B2}"/>
                </a:ext>
              </a:extLst>
            </p:cNvPr>
            <p:cNvSpPr/>
            <p:nvPr/>
          </p:nvSpPr>
          <p:spPr bwMode="auto">
            <a:xfrm>
              <a:off x="1552233" y="963889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8" name="Oval 667">
              <a:extLst>
                <a:ext uri="{FF2B5EF4-FFF2-40B4-BE49-F238E27FC236}">
                  <a16:creationId xmlns:a16="http://schemas.microsoft.com/office/drawing/2014/main" id="{89E417A3-1F75-4C7B-BEC8-60956AD88122}"/>
                </a:ext>
              </a:extLst>
            </p:cNvPr>
            <p:cNvSpPr/>
            <p:nvPr/>
          </p:nvSpPr>
          <p:spPr bwMode="auto">
            <a:xfrm>
              <a:off x="1355367" y="999875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69" name="Oval 668">
              <a:extLst>
                <a:ext uri="{FF2B5EF4-FFF2-40B4-BE49-F238E27FC236}">
                  <a16:creationId xmlns:a16="http://schemas.microsoft.com/office/drawing/2014/main" id="{89E10300-01BF-4EBF-88D8-25D085E4E12E}"/>
                </a:ext>
              </a:extLst>
            </p:cNvPr>
            <p:cNvSpPr/>
            <p:nvPr/>
          </p:nvSpPr>
          <p:spPr bwMode="auto">
            <a:xfrm>
              <a:off x="1160125" y="1043202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0" name="Oval 669">
              <a:extLst>
                <a:ext uri="{FF2B5EF4-FFF2-40B4-BE49-F238E27FC236}">
                  <a16:creationId xmlns:a16="http://schemas.microsoft.com/office/drawing/2014/main" id="{01FC17FD-5F03-4F71-8C8D-E8A3072478B6}"/>
                </a:ext>
              </a:extLst>
            </p:cNvPr>
            <p:cNvSpPr/>
            <p:nvPr/>
          </p:nvSpPr>
          <p:spPr bwMode="auto">
            <a:xfrm>
              <a:off x="987057" y="1093486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1" name="Oval 670">
              <a:extLst>
                <a:ext uri="{FF2B5EF4-FFF2-40B4-BE49-F238E27FC236}">
                  <a16:creationId xmlns:a16="http://schemas.microsoft.com/office/drawing/2014/main" id="{79C76777-59DC-45CB-B951-B98C74AD2527}"/>
                </a:ext>
              </a:extLst>
            </p:cNvPr>
            <p:cNvSpPr/>
            <p:nvPr/>
          </p:nvSpPr>
          <p:spPr bwMode="auto">
            <a:xfrm>
              <a:off x="2503492" y="1113869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2" name="Oval 671">
              <a:extLst>
                <a:ext uri="{FF2B5EF4-FFF2-40B4-BE49-F238E27FC236}">
                  <a16:creationId xmlns:a16="http://schemas.microsoft.com/office/drawing/2014/main" id="{A608B744-DBA4-4DEE-BE19-9A0849B47B02}"/>
                </a:ext>
              </a:extLst>
            </p:cNvPr>
            <p:cNvSpPr/>
            <p:nvPr/>
          </p:nvSpPr>
          <p:spPr bwMode="auto">
            <a:xfrm>
              <a:off x="2291466" y="1154409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3" name="Oval 672">
              <a:extLst>
                <a:ext uri="{FF2B5EF4-FFF2-40B4-BE49-F238E27FC236}">
                  <a16:creationId xmlns:a16="http://schemas.microsoft.com/office/drawing/2014/main" id="{42A5D0E9-57D4-4C52-8EBF-7A941F661794}"/>
                </a:ext>
              </a:extLst>
            </p:cNvPr>
            <p:cNvSpPr/>
            <p:nvPr/>
          </p:nvSpPr>
          <p:spPr bwMode="auto">
            <a:xfrm>
              <a:off x="2071658" y="1165825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4" name="Oval 673">
              <a:extLst>
                <a:ext uri="{FF2B5EF4-FFF2-40B4-BE49-F238E27FC236}">
                  <a16:creationId xmlns:a16="http://schemas.microsoft.com/office/drawing/2014/main" id="{AB576D3F-4E7F-4B8F-A62F-26121DA75874}"/>
                </a:ext>
              </a:extLst>
            </p:cNvPr>
            <p:cNvSpPr/>
            <p:nvPr/>
          </p:nvSpPr>
          <p:spPr bwMode="auto">
            <a:xfrm>
              <a:off x="1861954" y="1183606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5" name="Oval 674">
              <a:extLst>
                <a:ext uri="{FF2B5EF4-FFF2-40B4-BE49-F238E27FC236}">
                  <a16:creationId xmlns:a16="http://schemas.microsoft.com/office/drawing/2014/main" id="{C43AFF47-C961-43D8-A3F4-22DC98BE24DC}"/>
                </a:ext>
              </a:extLst>
            </p:cNvPr>
            <p:cNvSpPr/>
            <p:nvPr/>
          </p:nvSpPr>
          <p:spPr bwMode="auto">
            <a:xfrm>
              <a:off x="1634258" y="1206492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6" name="Oval 675">
              <a:extLst>
                <a:ext uri="{FF2B5EF4-FFF2-40B4-BE49-F238E27FC236}">
                  <a16:creationId xmlns:a16="http://schemas.microsoft.com/office/drawing/2014/main" id="{E481D2C6-3DC7-4FA8-9D6A-3AFF410D01A7}"/>
                </a:ext>
              </a:extLst>
            </p:cNvPr>
            <p:cNvSpPr/>
            <p:nvPr/>
          </p:nvSpPr>
          <p:spPr bwMode="auto">
            <a:xfrm>
              <a:off x="1421361" y="124517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EF5DF9C3-8CC2-4DD9-9E17-CDB10CA6E70C}"/>
                </a:ext>
              </a:extLst>
            </p:cNvPr>
            <p:cNvSpPr/>
            <p:nvPr/>
          </p:nvSpPr>
          <p:spPr bwMode="auto">
            <a:xfrm>
              <a:off x="820972" y="138863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8" name="Oval 677">
              <a:extLst>
                <a:ext uri="{FF2B5EF4-FFF2-40B4-BE49-F238E27FC236}">
                  <a16:creationId xmlns:a16="http://schemas.microsoft.com/office/drawing/2014/main" id="{3EC2CD25-ABD4-4C71-B3BD-D871B8090261}"/>
                </a:ext>
              </a:extLst>
            </p:cNvPr>
            <p:cNvSpPr/>
            <p:nvPr/>
          </p:nvSpPr>
          <p:spPr bwMode="auto">
            <a:xfrm>
              <a:off x="1217565" y="1297731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79" name="Oval 678">
              <a:extLst>
                <a:ext uri="{FF2B5EF4-FFF2-40B4-BE49-F238E27FC236}">
                  <a16:creationId xmlns:a16="http://schemas.microsoft.com/office/drawing/2014/main" id="{E1ABD9B6-535E-4608-BCF9-ADDED1FD2F57}"/>
                </a:ext>
              </a:extLst>
            </p:cNvPr>
            <p:cNvSpPr/>
            <p:nvPr/>
          </p:nvSpPr>
          <p:spPr bwMode="auto">
            <a:xfrm>
              <a:off x="1020105" y="1351193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80" name="Oval 679">
              <a:extLst>
                <a:ext uri="{FF2B5EF4-FFF2-40B4-BE49-F238E27FC236}">
                  <a16:creationId xmlns:a16="http://schemas.microsoft.com/office/drawing/2014/main" id="{4D4D5BBD-2596-48FF-951C-ACD23B8D353D}"/>
                </a:ext>
              </a:extLst>
            </p:cNvPr>
            <p:cNvSpPr/>
            <p:nvPr/>
          </p:nvSpPr>
          <p:spPr bwMode="auto">
            <a:xfrm>
              <a:off x="9431788" y="1100106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81" name="Oval 680">
              <a:extLst>
                <a:ext uri="{FF2B5EF4-FFF2-40B4-BE49-F238E27FC236}">
                  <a16:creationId xmlns:a16="http://schemas.microsoft.com/office/drawing/2014/main" id="{B577EAAC-0C47-43E3-BA10-2A9705B3C1B6}"/>
                </a:ext>
              </a:extLst>
            </p:cNvPr>
            <p:cNvSpPr/>
            <p:nvPr/>
          </p:nvSpPr>
          <p:spPr bwMode="auto">
            <a:xfrm>
              <a:off x="9561053" y="882250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82" name="Oval 681">
              <a:extLst>
                <a:ext uri="{FF2B5EF4-FFF2-40B4-BE49-F238E27FC236}">
                  <a16:creationId xmlns:a16="http://schemas.microsoft.com/office/drawing/2014/main" id="{9B091A5F-6EAA-4200-8F09-2D2F8F234B60}"/>
                </a:ext>
              </a:extLst>
            </p:cNvPr>
            <p:cNvSpPr/>
            <p:nvPr/>
          </p:nvSpPr>
          <p:spPr bwMode="auto">
            <a:xfrm>
              <a:off x="9783419" y="882250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83" name="Oval 682">
              <a:extLst>
                <a:ext uri="{FF2B5EF4-FFF2-40B4-BE49-F238E27FC236}">
                  <a16:creationId xmlns:a16="http://schemas.microsoft.com/office/drawing/2014/main" id="{D3F65D83-81EE-4680-B95E-6C81F58E1B19}"/>
                </a:ext>
              </a:extLst>
            </p:cNvPr>
            <p:cNvSpPr/>
            <p:nvPr/>
          </p:nvSpPr>
          <p:spPr bwMode="auto">
            <a:xfrm>
              <a:off x="10005785" y="890590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84" name="Oval 683">
              <a:extLst>
                <a:ext uri="{FF2B5EF4-FFF2-40B4-BE49-F238E27FC236}">
                  <a16:creationId xmlns:a16="http://schemas.microsoft.com/office/drawing/2014/main" id="{79643CB0-3B57-49C6-9920-1A517D68C78C}"/>
                </a:ext>
              </a:extLst>
            </p:cNvPr>
            <p:cNvSpPr/>
            <p:nvPr/>
          </p:nvSpPr>
          <p:spPr bwMode="auto">
            <a:xfrm>
              <a:off x="10228970" y="905686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85" name="Oval 684">
              <a:extLst>
                <a:ext uri="{FF2B5EF4-FFF2-40B4-BE49-F238E27FC236}">
                  <a16:creationId xmlns:a16="http://schemas.microsoft.com/office/drawing/2014/main" id="{4BFA9A03-A1E8-4B8E-8356-20DC10EAD3DA}"/>
                </a:ext>
              </a:extLst>
            </p:cNvPr>
            <p:cNvSpPr/>
            <p:nvPr/>
          </p:nvSpPr>
          <p:spPr bwMode="auto">
            <a:xfrm>
              <a:off x="10451790" y="919065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86" name="Oval 685">
              <a:extLst>
                <a:ext uri="{FF2B5EF4-FFF2-40B4-BE49-F238E27FC236}">
                  <a16:creationId xmlns:a16="http://schemas.microsoft.com/office/drawing/2014/main" id="{BF9A4D55-6D33-4EB7-BF9D-345BD6A7DB39}"/>
                </a:ext>
              </a:extLst>
            </p:cNvPr>
            <p:cNvSpPr/>
            <p:nvPr/>
          </p:nvSpPr>
          <p:spPr bwMode="auto">
            <a:xfrm>
              <a:off x="10666410" y="940047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687" name="Oval 686">
              <a:extLst>
                <a:ext uri="{FF2B5EF4-FFF2-40B4-BE49-F238E27FC236}">
                  <a16:creationId xmlns:a16="http://schemas.microsoft.com/office/drawing/2014/main" id="{712C6BB3-4687-4264-B429-DA4C811B70BD}"/>
                </a:ext>
              </a:extLst>
            </p:cNvPr>
            <p:cNvSpPr/>
            <p:nvPr/>
          </p:nvSpPr>
          <p:spPr bwMode="auto">
            <a:xfrm>
              <a:off x="10865607" y="994098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cxnSp>
          <p:nvCxnSpPr>
            <p:cNvPr id="688" name="Curved Connector 191">
              <a:extLst>
                <a:ext uri="{FF2B5EF4-FFF2-40B4-BE49-F238E27FC236}">
                  <a16:creationId xmlns:a16="http://schemas.microsoft.com/office/drawing/2014/main" id="{9DD32634-743C-4E30-8F58-A438944DD6A5}"/>
                </a:ext>
              </a:extLst>
            </p:cNvPr>
            <p:cNvCxnSpPr/>
            <p:nvPr/>
          </p:nvCxnSpPr>
          <p:spPr bwMode="auto">
            <a:xfrm rot="16200000" flipH="1">
              <a:off x="798207" y="1300835"/>
              <a:ext cx="119563" cy="35978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Curved Connector 192">
              <a:extLst>
                <a:ext uri="{FF2B5EF4-FFF2-40B4-BE49-F238E27FC236}">
                  <a16:creationId xmlns:a16="http://schemas.microsoft.com/office/drawing/2014/main" id="{C612AADA-E5C2-4A90-BF30-1F9D74618F19}"/>
                </a:ext>
              </a:extLst>
            </p:cNvPr>
            <p:cNvCxnSpPr/>
            <p:nvPr/>
          </p:nvCxnSpPr>
          <p:spPr bwMode="auto">
            <a:xfrm rot="16200000" flipH="1">
              <a:off x="870163" y="1300835"/>
              <a:ext cx="119563" cy="35978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0" name="Group 689">
              <a:extLst>
                <a:ext uri="{FF2B5EF4-FFF2-40B4-BE49-F238E27FC236}">
                  <a16:creationId xmlns:a16="http://schemas.microsoft.com/office/drawing/2014/main" id="{C2E5CE6B-4D0C-4964-92E4-1E768D23FB6D}"/>
                </a:ext>
              </a:extLst>
            </p:cNvPr>
            <p:cNvGrpSpPr/>
            <p:nvPr/>
          </p:nvGrpSpPr>
          <p:grpSpPr>
            <a:xfrm>
              <a:off x="2510833" y="994306"/>
              <a:ext cx="107935" cy="119563"/>
              <a:chOff x="2926064" y="2611713"/>
              <a:chExt cx="121128" cy="248328"/>
            </a:xfrm>
          </p:grpSpPr>
          <p:cxnSp>
            <p:nvCxnSpPr>
              <p:cNvPr id="870" name="Curved Connector 191">
                <a:extLst>
                  <a:ext uri="{FF2B5EF4-FFF2-40B4-BE49-F238E27FC236}">
                    <a16:creationId xmlns:a16="http://schemas.microsoft.com/office/drawing/2014/main" id="{731DEB01-5F68-4EA9-95E3-D3F57F7E8D07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1" name="Curved Connector 192">
                <a:extLst>
                  <a:ext uri="{FF2B5EF4-FFF2-40B4-BE49-F238E27FC236}">
                    <a16:creationId xmlns:a16="http://schemas.microsoft.com/office/drawing/2014/main" id="{F8295623-A462-4B25-AB45-C3F9DA7E5460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1" name="Group 690">
              <a:extLst>
                <a:ext uri="{FF2B5EF4-FFF2-40B4-BE49-F238E27FC236}">
                  <a16:creationId xmlns:a16="http://schemas.microsoft.com/office/drawing/2014/main" id="{DCEEB69E-1CD9-4193-940D-9A394414A295}"/>
                </a:ext>
              </a:extLst>
            </p:cNvPr>
            <p:cNvGrpSpPr/>
            <p:nvPr/>
          </p:nvGrpSpPr>
          <p:grpSpPr>
            <a:xfrm>
              <a:off x="2292714" y="1033906"/>
              <a:ext cx="107935" cy="119563"/>
              <a:chOff x="2926064" y="2611713"/>
              <a:chExt cx="121128" cy="248328"/>
            </a:xfrm>
          </p:grpSpPr>
          <p:cxnSp>
            <p:nvCxnSpPr>
              <p:cNvPr id="868" name="Curved Connector 191">
                <a:extLst>
                  <a:ext uri="{FF2B5EF4-FFF2-40B4-BE49-F238E27FC236}">
                    <a16:creationId xmlns:a16="http://schemas.microsoft.com/office/drawing/2014/main" id="{4802A4DA-D1C4-4988-AE69-8081DF118A13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9" name="Curved Connector 192">
                <a:extLst>
                  <a:ext uri="{FF2B5EF4-FFF2-40B4-BE49-F238E27FC236}">
                    <a16:creationId xmlns:a16="http://schemas.microsoft.com/office/drawing/2014/main" id="{32135D6B-A024-4538-970E-26AFEC758B4D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2" name="Group 691">
              <a:extLst>
                <a:ext uri="{FF2B5EF4-FFF2-40B4-BE49-F238E27FC236}">
                  <a16:creationId xmlns:a16="http://schemas.microsoft.com/office/drawing/2014/main" id="{773853D6-2EF3-4CDE-8B3D-EE7D0D6F0DCF}"/>
                </a:ext>
              </a:extLst>
            </p:cNvPr>
            <p:cNvGrpSpPr/>
            <p:nvPr/>
          </p:nvGrpSpPr>
          <p:grpSpPr>
            <a:xfrm>
              <a:off x="2083248" y="1028481"/>
              <a:ext cx="107935" cy="119563"/>
              <a:chOff x="2926064" y="2611713"/>
              <a:chExt cx="121128" cy="248328"/>
            </a:xfrm>
          </p:grpSpPr>
          <p:cxnSp>
            <p:nvCxnSpPr>
              <p:cNvPr id="866" name="Curved Connector 191">
                <a:extLst>
                  <a:ext uri="{FF2B5EF4-FFF2-40B4-BE49-F238E27FC236}">
                    <a16:creationId xmlns:a16="http://schemas.microsoft.com/office/drawing/2014/main" id="{70B95690-E0A0-4930-82D2-04C0476F80A2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7" name="Curved Connector 192">
                <a:extLst>
                  <a:ext uri="{FF2B5EF4-FFF2-40B4-BE49-F238E27FC236}">
                    <a16:creationId xmlns:a16="http://schemas.microsoft.com/office/drawing/2014/main" id="{103AB407-0A01-451D-9508-6164D69B5266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3" name="Group 692">
              <a:extLst>
                <a:ext uri="{FF2B5EF4-FFF2-40B4-BE49-F238E27FC236}">
                  <a16:creationId xmlns:a16="http://schemas.microsoft.com/office/drawing/2014/main" id="{0EE0C728-2A51-46B3-A8D8-25EAA4898528}"/>
                </a:ext>
              </a:extLst>
            </p:cNvPr>
            <p:cNvGrpSpPr/>
            <p:nvPr/>
          </p:nvGrpSpPr>
          <p:grpSpPr>
            <a:xfrm>
              <a:off x="1868727" y="1064014"/>
              <a:ext cx="107935" cy="119563"/>
              <a:chOff x="2926064" y="2611713"/>
              <a:chExt cx="121128" cy="248328"/>
            </a:xfrm>
          </p:grpSpPr>
          <p:cxnSp>
            <p:nvCxnSpPr>
              <p:cNvPr id="864" name="Curved Connector 191">
                <a:extLst>
                  <a:ext uri="{FF2B5EF4-FFF2-40B4-BE49-F238E27FC236}">
                    <a16:creationId xmlns:a16="http://schemas.microsoft.com/office/drawing/2014/main" id="{036F47A7-5CFC-4528-A1C1-267891BF1B87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Curved Connector 192">
                <a:extLst>
                  <a:ext uri="{FF2B5EF4-FFF2-40B4-BE49-F238E27FC236}">
                    <a16:creationId xmlns:a16="http://schemas.microsoft.com/office/drawing/2014/main" id="{CBE17C0D-0235-4065-8543-B08B0615AF03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4" name="Group 693">
              <a:extLst>
                <a:ext uri="{FF2B5EF4-FFF2-40B4-BE49-F238E27FC236}">
                  <a16:creationId xmlns:a16="http://schemas.microsoft.com/office/drawing/2014/main" id="{728BAC60-7745-4885-AB5F-2F3EB7C390F2}"/>
                </a:ext>
              </a:extLst>
            </p:cNvPr>
            <p:cNvGrpSpPr/>
            <p:nvPr/>
          </p:nvGrpSpPr>
          <p:grpSpPr>
            <a:xfrm>
              <a:off x="1648115" y="1081575"/>
              <a:ext cx="107935" cy="119563"/>
              <a:chOff x="2926064" y="2611713"/>
              <a:chExt cx="121128" cy="248328"/>
            </a:xfrm>
          </p:grpSpPr>
          <p:cxnSp>
            <p:nvCxnSpPr>
              <p:cNvPr id="862" name="Curved Connector 191">
                <a:extLst>
                  <a:ext uri="{FF2B5EF4-FFF2-40B4-BE49-F238E27FC236}">
                    <a16:creationId xmlns:a16="http://schemas.microsoft.com/office/drawing/2014/main" id="{C87BD8C2-C81A-4E88-A3A5-62C4884ED8F6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3" name="Curved Connector 192">
                <a:extLst>
                  <a:ext uri="{FF2B5EF4-FFF2-40B4-BE49-F238E27FC236}">
                    <a16:creationId xmlns:a16="http://schemas.microsoft.com/office/drawing/2014/main" id="{97EC3897-1F31-45D8-AFED-DBF50952A344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5" name="Group 694">
              <a:extLst>
                <a:ext uri="{FF2B5EF4-FFF2-40B4-BE49-F238E27FC236}">
                  <a16:creationId xmlns:a16="http://schemas.microsoft.com/office/drawing/2014/main" id="{23C1985E-74C6-451A-83B3-A2FB0679496E}"/>
                </a:ext>
              </a:extLst>
            </p:cNvPr>
            <p:cNvGrpSpPr/>
            <p:nvPr/>
          </p:nvGrpSpPr>
          <p:grpSpPr>
            <a:xfrm>
              <a:off x="1439959" y="1125235"/>
              <a:ext cx="107935" cy="119563"/>
              <a:chOff x="2926064" y="2611713"/>
              <a:chExt cx="121128" cy="248328"/>
            </a:xfrm>
          </p:grpSpPr>
          <p:cxnSp>
            <p:nvCxnSpPr>
              <p:cNvPr id="860" name="Curved Connector 191">
                <a:extLst>
                  <a:ext uri="{FF2B5EF4-FFF2-40B4-BE49-F238E27FC236}">
                    <a16:creationId xmlns:a16="http://schemas.microsoft.com/office/drawing/2014/main" id="{AE0F7258-04E5-4A82-A57C-EE23471A1394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Curved Connector 192">
                <a:extLst>
                  <a:ext uri="{FF2B5EF4-FFF2-40B4-BE49-F238E27FC236}">
                    <a16:creationId xmlns:a16="http://schemas.microsoft.com/office/drawing/2014/main" id="{E32BC516-DFA8-47AA-A687-7EF8ED68F12A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6" name="Group 695">
              <a:extLst>
                <a:ext uri="{FF2B5EF4-FFF2-40B4-BE49-F238E27FC236}">
                  <a16:creationId xmlns:a16="http://schemas.microsoft.com/office/drawing/2014/main" id="{F698A2CC-7FF3-4309-B32F-5EDFAFCB4E90}"/>
                </a:ext>
              </a:extLst>
            </p:cNvPr>
            <p:cNvGrpSpPr/>
            <p:nvPr/>
          </p:nvGrpSpPr>
          <p:grpSpPr>
            <a:xfrm>
              <a:off x="1234775" y="1176375"/>
              <a:ext cx="107935" cy="119563"/>
              <a:chOff x="2926064" y="2611713"/>
              <a:chExt cx="121128" cy="248328"/>
            </a:xfrm>
          </p:grpSpPr>
          <p:cxnSp>
            <p:nvCxnSpPr>
              <p:cNvPr id="858" name="Curved Connector 191">
                <a:extLst>
                  <a:ext uri="{FF2B5EF4-FFF2-40B4-BE49-F238E27FC236}">
                    <a16:creationId xmlns:a16="http://schemas.microsoft.com/office/drawing/2014/main" id="{FE2EE0CF-BF46-4E03-8D45-891E69EBA885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9" name="Curved Connector 192">
                <a:extLst>
                  <a:ext uri="{FF2B5EF4-FFF2-40B4-BE49-F238E27FC236}">
                    <a16:creationId xmlns:a16="http://schemas.microsoft.com/office/drawing/2014/main" id="{F8857051-89D4-4DBE-AC43-240963C0FE73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7" name="Group 696">
              <a:extLst>
                <a:ext uri="{FF2B5EF4-FFF2-40B4-BE49-F238E27FC236}">
                  <a16:creationId xmlns:a16="http://schemas.microsoft.com/office/drawing/2014/main" id="{719D36D4-C18B-4F07-92E4-2711FD747262}"/>
                </a:ext>
              </a:extLst>
            </p:cNvPr>
            <p:cNvGrpSpPr/>
            <p:nvPr/>
          </p:nvGrpSpPr>
          <p:grpSpPr>
            <a:xfrm>
              <a:off x="1045316" y="1217048"/>
              <a:ext cx="107935" cy="119563"/>
              <a:chOff x="2926064" y="2611713"/>
              <a:chExt cx="121128" cy="248328"/>
            </a:xfrm>
          </p:grpSpPr>
          <p:cxnSp>
            <p:nvCxnSpPr>
              <p:cNvPr id="856" name="Curved Connector 191">
                <a:extLst>
                  <a:ext uri="{FF2B5EF4-FFF2-40B4-BE49-F238E27FC236}">
                    <a16:creationId xmlns:a16="http://schemas.microsoft.com/office/drawing/2014/main" id="{5175A04F-E1FA-454F-8635-E84FE380AFA0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7" name="Curved Connector 192">
                <a:extLst>
                  <a:ext uri="{FF2B5EF4-FFF2-40B4-BE49-F238E27FC236}">
                    <a16:creationId xmlns:a16="http://schemas.microsoft.com/office/drawing/2014/main" id="{E7DBAFD4-E622-42C0-BC52-E6683DEC5A1F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8" name="Group 697">
              <a:extLst>
                <a:ext uri="{FF2B5EF4-FFF2-40B4-BE49-F238E27FC236}">
                  <a16:creationId xmlns:a16="http://schemas.microsoft.com/office/drawing/2014/main" id="{F5FBB3F2-0AED-46D5-9306-62D659487D9D}"/>
                </a:ext>
              </a:extLst>
            </p:cNvPr>
            <p:cNvGrpSpPr/>
            <p:nvPr/>
          </p:nvGrpSpPr>
          <p:grpSpPr>
            <a:xfrm>
              <a:off x="2716740" y="967718"/>
              <a:ext cx="6822983" cy="125507"/>
              <a:chOff x="2943887" y="1891162"/>
              <a:chExt cx="6822983" cy="125507"/>
            </a:xfrm>
          </p:grpSpPr>
          <p:cxnSp>
            <p:nvCxnSpPr>
              <p:cNvPr id="775" name="Curved Connector 188">
                <a:extLst>
                  <a:ext uri="{FF2B5EF4-FFF2-40B4-BE49-F238E27FC236}">
                    <a16:creationId xmlns:a16="http://schemas.microsoft.com/office/drawing/2014/main" id="{FA28279F-B012-4B7F-8BAD-D2F694E84AF8}"/>
                  </a:ext>
                </a:extLst>
              </p:cNvPr>
              <p:cNvCxnSpPr/>
              <p:nvPr/>
            </p:nvCxnSpPr>
            <p:spPr bwMode="auto">
              <a:xfrm rot="16200000" flipH="1">
                <a:off x="897570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6" name="Curved Connector 189">
                <a:extLst>
                  <a:ext uri="{FF2B5EF4-FFF2-40B4-BE49-F238E27FC236}">
                    <a16:creationId xmlns:a16="http://schemas.microsoft.com/office/drawing/2014/main" id="{F879D8D1-F355-49C2-9ADF-BF9593FC47F4}"/>
                  </a:ext>
                </a:extLst>
              </p:cNvPr>
              <p:cNvCxnSpPr/>
              <p:nvPr/>
            </p:nvCxnSpPr>
            <p:spPr bwMode="auto">
              <a:xfrm rot="16200000" flipH="1">
                <a:off x="904766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7" name="Curved Connector 191">
                <a:extLst>
                  <a:ext uri="{FF2B5EF4-FFF2-40B4-BE49-F238E27FC236}">
                    <a16:creationId xmlns:a16="http://schemas.microsoft.com/office/drawing/2014/main" id="{D39FA72C-DC84-48C7-B245-F1AA217FEA31}"/>
                  </a:ext>
                </a:extLst>
              </p:cNvPr>
              <p:cNvCxnSpPr/>
              <p:nvPr/>
            </p:nvCxnSpPr>
            <p:spPr bwMode="auto">
              <a:xfrm rot="16200000" flipH="1">
                <a:off x="918258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8" name="Curved Connector 192">
                <a:extLst>
                  <a:ext uri="{FF2B5EF4-FFF2-40B4-BE49-F238E27FC236}">
                    <a16:creationId xmlns:a16="http://schemas.microsoft.com/office/drawing/2014/main" id="{94E2F79C-79C9-47D3-8A09-13F9EAA6E6EF}"/>
                  </a:ext>
                </a:extLst>
              </p:cNvPr>
              <p:cNvCxnSpPr/>
              <p:nvPr/>
            </p:nvCxnSpPr>
            <p:spPr bwMode="auto">
              <a:xfrm rot="16200000" flipH="1">
                <a:off x="925454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5" name="Curved Connector 194">
                <a:extLst>
                  <a:ext uri="{FF2B5EF4-FFF2-40B4-BE49-F238E27FC236}">
                    <a16:creationId xmlns:a16="http://schemas.microsoft.com/office/drawing/2014/main" id="{93905A00-2783-4765-97C6-CED27ED432A3}"/>
                  </a:ext>
                </a:extLst>
              </p:cNvPr>
              <p:cNvCxnSpPr/>
              <p:nvPr/>
            </p:nvCxnSpPr>
            <p:spPr bwMode="auto">
              <a:xfrm rot="16200000" flipH="1">
                <a:off x="939395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6" name="Curved Connector 195">
                <a:extLst>
                  <a:ext uri="{FF2B5EF4-FFF2-40B4-BE49-F238E27FC236}">
                    <a16:creationId xmlns:a16="http://schemas.microsoft.com/office/drawing/2014/main" id="{1BFC6273-E88E-45E3-A02D-0347E3B669AE}"/>
                  </a:ext>
                </a:extLst>
              </p:cNvPr>
              <p:cNvCxnSpPr/>
              <p:nvPr/>
            </p:nvCxnSpPr>
            <p:spPr bwMode="auto">
              <a:xfrm rot="16200000" flipH="1">
                <a:off x="946591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7" name="Curved Connector 194">
                <a:extLst>
                  <a:ext uri="{FF2B5EF4-FFF2-40B4-BE49-F238E27FC236}">
                    <a16:creationId xmlns:a16="http://schemas.microsoft.com/office/drawing/2014/main" id="{6824DC70-72AF-4578-80EA-3870922BB26F}"/>
                  </a:ext>
                </a:extLst>
              </p:cNvPr>
              <p:cNvCxnSpPr/>
              <p:nvPr/>
            </p:nvCxnSpPr>
            <p:spPr bwMode="auto">
              <a:xfrm rot="16200000" flipH="1">
                <a:off x="875983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8" name="Curved Connector 195">
                <a:extLst>
                  <a:ext uri="{FF2B5EF4-FFF2-40B4-BE49-F238E27FC236}">
                    <a16:creationId xmlns:a16="http://schemas.microsoft.com/office/drawing/2014/main" id="{230F240F-DBFD-44DB-86C5-B89F2CE971EB}"/>
                  </a:ext>
                </a:extLst>
              </p:cNvPr>
              <p:cNvCxnSpPr/>
              <p:nvPr/>
            </p:nvCxnSpPr>
            <p:spPr bwMode="auto">
              <a:xfrm rot="16200000" flipH="1">
                <a:off x="883179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9" name="Curved Connector 188">
                <a:extLst>
                  <a:ext uri="{FF2B5EF4-FFF2-40B4-BE49-F238E27FC236}">
                    <a16:creationId xmlns:a16="http://schemas.microsoft.com/office/drawing/2014/main" id="{DA7071D2-E04A-434D-89C6-678FAE766307}"/>
                  </a:ext>
                </a:extLst>
              </p:cNvPr>
              <p:cNvCxnSpPr/>
              <p:nvPr/>
            </p:nvCxnSpPr>
            <p:spPr bwMode="auto">
              <a:xfrm rot="16200000" flipH="1">
                <a:off x="8112226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0" name="Curved Connector 189">
                <a:extLst>
                  <a:ext uri="{FF2B5EF4-FFF2-40B4-BE49-F238E27FC236}">
                    <a16:creationId xmlns:a16="http://schemas.microsoft.com/office/drawing/2014/main" id="{23EC2FED-2EF3-4A6D-9F6D-59510673B712}"/>
                  </a:ext>
                </a:extLst>
              </p:cNvPr>
              <p:cNvCxnSpPr/>
              <p:nvPr/>
            </p:nvCxnSpPr>
            <p:spPr bwMode="auto">
              <a:xfrm rot="16200000" flipH="1">
                <a:off x="818418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1" name="Curved Connector 191">
                <a:extLst>
                  <a:ext uri="{FF2B5EF4-FFF2-40B4-BE49-F238E27FC236}">
                    <a16:creationId xmlns:a16="http://schemas.microsoft.com/office/drawing/2014/main" id="{00DC2E26-1922-429C-B7B7-9CE288089626}"/>
                  </a:ext>
                </a:extLst>
              </p:cNvPr>
              <p:cNvCxnSpPr/>
              <p:nvPr/>
            </p:nvCxnSpPr>
            <p:spPr bwMode="auto">
              <a:xfrm rot="16200000" flipH="1">
                <a:off x="831910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2" name="Curved Connector 192">
                <a:extLst>
                  <a:ext uri="{FF2B5EF4-FFF2-40B4-BE49-F238E27FC236}">
                    <a16:creationId xmlns:a16="http://schemas.microsoft.com/office/drawing/2014/main" id="{7F7DDBD3-EFDC-4B11-9AE5-485C2D875A32}"/>
                  </a:ext>
                </a:extLst>
              </p:cNvPr>
              <p:cNvCxnSpPr/>
              <p:nvPr/>
            </p:nvCxnSpPr>
            <p:spPr bwMode="auto">
              <a:xfrm rot="16200000" flipH="1">
                <a:off x="839105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3" name="Curved Connector 194">
                <a:extLst>
                  <a:ext uri="{FF2B5EF4-FFF2-40B4-BE49-F238E27FC236}">
                    <a16:creationId xmlns:a16="http://schemas.microsoft.com/office/drawing/2014/main" id="{938955D1-F8A2-4249-82AC-A203DCC8060C}"/>
                  </a:ext>
                </a:extLst>
              </p:cNvPr>
              <p:cNvCxnSpPr/>
              <p:nvPr/>
            </p:nvCxnSpPr>
            <p:spPr bwMode="auto">
              <a:xfrm rot="16200000" flipH="1">
                <a:off x="8530476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4" name="Curved Connector 195">
                <a:extLst>
                  <a:ext uri="{FF2B5EF4-FFF2-40B4-BE49-F238E27FC236}">
                    <a16:creationId xmlns:a16="http://schemas.microsoft.com/office/drawing/2014/main" id="{1D18B95C-091B-4E12-AE3F-C8179A271EC8}"/>
                  </a:ext>
                </a:extLst>
              </p:cNvPr>
              <p:cNvCxnSpPr/>
              <p:nvPr/>
            </p:nvCxnSpPr>
            <p:spPr bwMode="auto">
              <a:xfrm rot="16200000" flipH="1">
                <a:off x="860243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5" name="Curved Connector 194">
                <a:extLst>
                  <a:ext uri="{FF2B5EF4-FFF2-40B4-BE49-F238E27FC236}">
                    <a16:creationId xmlns:a16="http://schemas.microsoft.com/office/drawing/2014/main" id="{6325ED29-C394-4F0F-B81C-B939E06BA1FA}"/>
                  </a:ext>
                </a:extLst>
              </p:cNvPr>
              <p:cNvCxnSpPr/>
              <p:nvPr/>
            </p:nvCxnSpPr>
            <p:spPr bwMode="auto">
              <a:xfrm rot="16200000" flipH="1">
                <a:off x="789635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6" name="Curved Connector 195">
                <a:extLst>
                  <a:ext uri="{FF2B5EF4-FFF2-40B4-BE49-F238E27FC236}">
                    <a16:creationId xmlns:a16="http://schemas.microsoft.com/office/drawing/2014/main" id="{D574077C-32E2-4B92-B28E-19F1084CAD21}"/>
                  </a:ext>
                </a:extLst>
              </p:cNvPr>
              <p:cNvCxnSpPr/>
              <p:nvPr/>
            </p:nvCxnSpPr>
            <p:spPr bwMode="auto">
              <a:xfrm rot="16200000" flipH="1">
                <a:off x="796831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7" name="Curved Connector 188">
                <a:extLst>
                  <a:ext uri="{FF2B5EF4-FFF2-40B4-BE49-F238E27FC236}">
                    <a16:creationId xmlns:a16="http://schemas.microsoft.com/office/drawing/2014/main" id="{D28E9A78-0759-4437-B6ED-31B6D9167C5F}"/>
                  </a:ext>
                </a:extLst>
              </p:cNvPr>
              <p:cNvCxnSpPr/>
              <p:nvPr/>
            </p:nvCxnSpPr>
            <p:spPr bwMode="auto">
              <a:xfrm rot="16200000" flipH="1">
                <a:off x="724649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8" name="Curved Connector 189">
                <a:extLst>
                  <a:ext uri="{FF2B5EF4-FFF2-40B4-BE49-F238E27FC236}">
                    <a16:creationId xmlns:a16="http://schemas.microsoft.com/office/drawing/2014/main" id="{9EC89C3B-88C2-4D98-8711-4B228AF45D17}"/>
                  </a:ext>
                </a:extLst>
              </p:cNvPr>
              <p:cNvCxnSpPr/>
              <p:nvPr/>
            </p:nvCxnSpPr>
            <p:spPr bwMode="auto">
              <a:xfrm rot="16200000" flipH="1">
                <a:off x="731845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9" name="Curved Connector 191">
                <a:extLst>
                  <a:ext uri="{FF2B5EF4-FFF2-40B4-BE49-F238E27FC236}">
                    <a16:creationId xmlns:a16="http://schemas.microsoft.com/office/drawing/2014/main" id="{1F0038EC-8018-465E-A3DF-FDFDB430BB5E}"/>
                  </a:ext>
                </a:extLst>
              </p:cNvPr>
              <p:cNvCxnSpPr/>
              <p:nvPr/>
            </p:nvCxnSpPr>
            <p:spPr bwMode="auto">
              <a:xfrm rot="16200000" flipH="1">
                <a:off x="745337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0" name="Curved Connector 192">
                <a:extLst>
                  <a:ext uri="{FF2B5EF4-FFF2-40B4-BE49-F238E27FC236}">
                    <a16:creationId xmlns:a16="http://schemas.microsoft.com/office/drawing/2014/main" id="{F81A7C57-D893-4292-B234-2E7322894616}"/>
                  </a:ext>
                </a:extLst>
              </p:cNvPr>
              <p:cNvCxnSpPr/>
              <p:nvPr/>
            </p:nvCxnSpPr>
            <p:spPr bwMode="auto">
              <a:xfrm rot="16200000" flipH="1">
                <a:off x="7525327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1" name="Curved Connector 194">
                <a:extLst>
                  <a:ext uri="{FF2B5EF4-FFF2-40B4-BE49-F238E27FC236}">
                    <a16:creationId xmlns:a16="http://schemas.microsoft.com/office/drawing/2014/main" id="{B9F65447-600C-4AF3-90E8-C7E55149BE3D}"/>
                  </a:ext>
                </a:extLst>
              </p:cNvPr>
              <p:cNvCxnSpPr/>
              <p:nvPr/>
            </p:nvCxnSpPr>
            <p:spPr bwMode="auto">
              <a:xfrm rot="16200000" flipH="1">
                <a:off x="766474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2" name="Curved Connector 195">
                <a:extLst>
                  <a:ext uri="{FF2B5EF4-FFF2-40B4-BE49-F238E27FC236}">
                    <a16:creationId xmlns:a16="http://schemas.microsoft.com/office/drawing/2014/main" id="{2A100FD6-9EE4-48FC-AC97-6C91DB1BC62D}"/>
                  </a:ext>
                </a:extLst>
              </p:cNvPr>
              <p:cNvCxnSpPr/>
              <p:nvPr/>
            </p:nvCxnSpPr>
            <p:spPr bwMode="auto">
              <a:xfrm rot="16200000" flipH="1">
                <a:off x="773670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3" name="Curved Connector 194">
                <a:extLst>
                  <a:ext uri="{FF2B5EF4-FFF2-40B4-BE49-F238E27FC236}">
                    <a16:creationId xmlns:a16="http://schemas.microsoft.com/office/drawing/2014/main" id="{17F882B1-E6FB-4838-A6EF-3CEE80A18505}"/>
                  </a:ext>
                </a:extLst>
              </p:cNvPr>
              <p:cNvCxnSpPr/>
              <p:nvPr/>
            </p:nvCxnSpPr>
            <p:spPr bwMode="auto">
              <a:xfrm rot="16200000" flipH="1">
                <a:off x="703062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Curved Connector 195">
                <a:extLst>
                  <a:ext uri="{FF2B5EF4-FFF2-40B4-BE49-F238E27FC236}">
                    <a16:creationId xmlns:a16="http://schemas.microsoft.com/office/drawing/2014/main" id="{CAEF4F53-26E0-476E-AFCE-6B63F46597FA}"/>
                  </a:ext>
                </a:extLst>
              </p:cNvPr>
              <p:cNvCxnSpPr/>
              <p:nvPr/>
            </p:nvCxnSpPr>
            <p:spPr bwMode="auto">
              <a:xfrm rot="16200000" flipH="1">
                <a:off x="710258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Curved Connector 188">
                <a:extLst>
                  <a:ext uri="{FF2B5EF4-FFF2-40B4-BE49-F238E27FC236}">
                    <a16:creationId xmlns:a16="http://schemas.microsoft.com/office/drawing/2014/main" id="{596B5857-78A9-4A4C-A9C3-08159795B545}"/>
                  </a:ext>
                </a:extLst>
              </p:cNvPr>
              <p:cNvCxnSpPr/>
              <p:nvPr/>
            </p:nvCxnSpPr>
            <p:spPr bwMode="auto">
              <a:xfrm rot="16200000" flipH="1">
                <a:off x="6392006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Curved Connector 189">
                <a:extLst>
                  <a:ext uri="{FF2B5EF4-FFF2-40B4-BE49-F238E27FC236}">
                    <a16:creationId xmlns:a16="http://schemas.microsoft.com/office/drawing/2014/main" id="{1778078E-708A-471C-B73E-22DC65DC0542}"/>
                  </a:ext>
                </a:extLst>
              </p:cNvPr>
              <p:cNvCxnSpPr/>
              <p:nvPr/>
            </p:nvCxnSpPr>
            <p:spPr bwMode="auto">
              <a:xfrm rot="16200000" flipH="1">
                <a:off x="646396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7" name="Curved Connector 191">
                <a:extLst>
                  <a:ext uri="{FF2B5EF4-FFF2-40B4-BE49-F238E27FC236}">
                    <a16:creationId xmlns:a16="http://schemas.microsoft.com/office/drawing/2014/main" id="{87A6869D-631D-48C7-BFB9-371387D11151}"/>
                  </a:ext>
                </a:extLst>
              </p:cNvPr>
              <p:cNvCxnSpPr/>
              <p:nvPr/>
            </p:nvCxnSpPr>
            <p:spPr bwMode="auto">
              <a:xfrm rot="16200000" flipH="1">
                <a:off x="659888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8" name="Curved Connector 192">
                <a:extLst>
                  <a:ext uri="{FF2B5EF4-FFF2-40B4-BE49-F238E27FC236}">
                    <a16:creationId xmlns:a16="http://schemas.microsoft.com/office/drawing/2014/main" id="{8608BF65-8BC7-4D87-8BAB-188A5CE0F5D7}"/>
                  </a:ext>
                </a:extLst>
              </p:cNvPr>
              <p:cNvCxnSpPr/>
              <p:nvPr/>
            </p:nvCxnSpPr>
            <p:spPr bwMode="auto">
              <a:xfrm rot="16200000" flipH="1">
                <a:off x="667083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" name="Curved Connector 194">
                <a:extLst>
                  <a:ext uri="{FF2B5EF4-FFF2-40B4-BE49-F238E27FC236}">
                    <a16:creationId xmlns:a16="http://schemas.microsoft.com/office/drawing/2014/main" id="{B4A008AB-63A5-45C0-A7CD-758C1711D91C}"/>
                  </a:ext>
                </a:extLst>
              </p:cNvPr>
              <p:cNvCxnSpPr/>
              <p:nvPr/>
            </p:nvCxnSpPr>
            <p:spPr bwMode="auto">
              <a:xfrm rot="16200000" flipH="1">
                <a:off x="681025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Curved Connector 195">
                <a:extLst>
                  <a:ext uri="{FF2B5EF4-FFF2-40B4-BE49-F238E27FC236}">
                    <a16:creationId xmlns:a16="http://schemas.microsoft.com/office/drawing/2014/main" id="{B5C2D11B-6330-4EE3-9AE4-DD51CB277DF4}"/>
                  </a:ext>
                </a:extLst>
              </p:cNvPr>
              <p:cNvCxnSpPr/>
              <p:nvPr/>
            </p:nvCxnSpPr>
            <p:spPr bwMode="auto">
              <a:xfrm rot="16200000" flipH="1">
                <a:off x="688221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1" name="Curved Connector 194">
                <a:extLst>
                  <a:ext uri="{FF2B5EF4-FFF2-40B4-BE49-F238E27FC236}">
                    <a16:creationId xmlns:a16="http://schemas.microsoft.com/office/drawing/2014/main" id="{74096398-4D86-4D1D-A238-AF7F3CDF56C3}"/>
                  </a:ext>
                </a:extLst>
              </p:cNvPr>
              <p:cNvCxnSpPr/>
              <p:nvPr/>
            </p:nvCxnSpPr>
            <p:spPr bwMode="auto">
              <a:xfrm rot="16200000" flipH="1">
                <a:off x="617613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2" name="Curved Connector 195">
                <a:extLst>
                  <a:ext uri="{FF2B5EF4-FFF2-40B4-BE49-F238E27FC236}">
                    <a16:creationId xmlns:a16="http://schemas.microsoft.com/office/drawing/2014/main" id="{889F4178-C94F-476F-A8E0-8DD7B995B99C}"/>
                  </a:ext>
                </a:extLst>
              </p:cNvPr>
              <p:cNvCxnSpPr/>
              <p:nvPr/>
            </p:nvCxnSpPr>
            <p:spPr bwMode="auto">
              <a:xfrm rot="16200000" flipH="1">
                <a:off x="624809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3" name="Curved Connector 188">
                <a:extLst>
                  <a:ext uri="{FF2B5EF4-FFF2-40B4-BE49-F238E27FC236}">
                    <a16:creationId xmlns:a16="http://schemas.microsoft.com/office/drawing/2014/main" id="{9D56C612-2982-48F5-8A8D-6193831A7B66}"/>
                  </a:ext>
                </a:extLst>
              </p:cNvPr>
              <p:cNvCxnSpPr/>
              <p:nvPr/>
            </p:nvCxnSpPr>
            <p:spPr bwMode="auto">
              <a:xfrm rot="16200000" flipH="1">
                <a:off x="551952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4" name="Curved Connector 189">
                <a:extLst>
                  <a:ext uri="{FF2B5EF4-FFF2-40B4-BE49-F238E27FC236}">
                    <a16:creationId xmlns:a16="http://schemas.microsoft.com/office/drawing/2014/main" id="{6267034B-41D1-4522-8934-4D403FF236FC}"/>
                  </a:ext>
                </a:extLst>
              </p:cNvPr>
              <p:cNvCxnSpPr/>
              <p:nvPr/>
            </p:nvCxnSpPr>
            <p:spPr bwMode="auto">
              <a:xfrm rot="16200000" flipH="1">
                <a:off x="559148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5" name="Curved Connector 191">
                <a:extLst>
                  <a:ext uri="{FF2B5EF4-FFF2-40B4-BE49-F238E27FC236}">
                    <a16:creationId xmlns:a16="http://schemas.microsoft.com/office/drawing/2014/main" id="{BB1E23BE-6502-46FD-B82F-D40845DC725F}"/>
                  </a:ext>
                </a:extLst>
              </p:cNvPr>
              <p:cNvCxnSpPr/>
              <p:nvPr/>
            </p:nvCxnSpPr>
            <p:spPr bwMode="auto">
              <a:xfrm rot="16200000" flipH="1">
                <a:off x="572640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6" name="Curved Connector 192">
                <a:extLst>
                  <a:ext uri="{FF2B5EF4-FFF2-40B4-BE49-F238E27FC236}">
                    <a16:creationId xmlns:a16="http://schemas.microsoft.com/office/drawing/2014/main" id="{883D4771-B134-4B63-8962-2FCE5E821495}"/>
                  </a:ext>
                </a:extLst>
              </p:cNvPr>
              <p:cNvCxnSpPr/>
              <p:nvPr/>
            </p:nvCxnSpPr>
            <p:spPr bwMode="auto">
              <a:xfrm rot="16200000" flipH="1">
                <a:off x="579836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7" name="Curved Connector 194">
                <a:extLst>
                  <a:ext uri="{FF2B5EF4-FFF2-40B4-BE49-F238E27FC236}">
                    <a16:creationId xmlns:a16="http://schemas.microsoft.com/office/drawing/2014/main" id="{7B35119E-C995-47DF-930E-E0AD27ED0203}"/>
                  </a:ext>
                </a:extLst>
              </p:cNvPr>
              <p:cNvCxnSpPr/>
              <p:nvPr/>
            </p:nvCxnSpPr>
            <p:spPr bwMode="auto">
              <a:xfrm rot="16200000" flipH="1">
                <a:off x="593777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8" name="Curved Connector 195">
                <a:extLst>
                  <a:ext uri="{FF2B5EF4-FFF2-40B4-BE49-F238E27FC236}">
                    <a16:creationId xmlns:a16="http://schemas.microsoft.com/office/drawing/2014/main" id="{9969E61D-693D-498A-AEF1-01822357F3DD}"/>
                  </a:ext>
                </a:extLst>
              </p:cNvPr>
              <p:cNvCxnSpPr/>
              <p:nvPr/>
            </p:nvCxnSpPr>
            <p:spPr bwMode="auto">
              <a:xfrm rot="16200000" flipH="1">
                <a:off x="600973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9" name="Curved Connector 194">
                <a:extLst>
                  <a:ext uri="{FF2B5EF4-FFF2-40B4-BE49-F238E27FC236}">
                    <a16:creationId xmlns:a16="http://schemas.microsoft.com/office/drawing/2014/main" id="{8B307AEB-7868-438E-ADAF-9A9BA459E1DA}"/>
                  </a:ext>
                </a:extLst>
              </p:cNvPr>
              <p:cNvCxnSpPr/>
              <p:nvPr/>
            </p:nvCxnSpPr>
            <p:spPr bwMode="auto">
              <a:xfrm rot="16200000" flipH="1">
                <a:off x="530365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0" name="Curved Connector 195">
                <a:extLst>
                  <a:ext uri="{FF2B5EF4-FFF2-40B4-BE49-F238E27FC236}">
                    <a16:creationId xmlns:a16="http://schemas.microsoft.com/office/drawing/2014/main" id="{3942E472-9185-4850-9F4E-1AEDBECDB307}"/>
                  </a:ext>
                </a:extLst>
              </p:cNvPr>
              <p:cNvCxnSpPr/>
              <p:nvPr/>
            </p:nvCxnSpPr>
            <p:spPr bwMode="auto">
              <a:xfrm rot="16200000" flipH="1">
                <a:off x="537561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1" name="Curved Connector 188">
                <a:extLst>
                  <a:ext uri="{FF2B5EF4-FFF2-40B4-BE49-F238E27FC236}">
                    <a16:creationId xmlns:a16="http://schemas.microsoft.com/office/drawing/2014/main" id="{08924F04-8249-4572-97E3-FDE06E97A852}"/>
                  </a:ext>
                </a:extLst>
              </p:cNvPr>
              <p:cNvCxnSpPr/>
              <p:nvPr/>
            </p:nvCxnSpPr>
            <p:spPr bwMode="auto">
              <a:xfrm rot="16200000" flipH="1">
                <a:off x="4635809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2" name="Curved Connector 189">
                <a:extLst>
                  <a:ext uri="{FF2B5EF4-FFF2-40B4-BE49-F238E27FC236}">
                    <a16:creationId xmlns:a16="http://schemas.microsoft.com/office/drawing/2014/main" id="{E07C6E8E-ED30-4E67-8C84-FBD0D03E3831}"/>
                  </a:ext>
                </a:extLst>
              </p:cNvPr>
              <p:cNvCxnSpPr/>
              <p:nvPr/>
            </p:nvCxnSpPr>
            <p:spPr bwMode="auto">
              <a:xfrm rot="16200000" flipH="1">
                <a:off x="470776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Curved Connector 191">
                <a:extLst>
                  <a:ext uri="{FF2B5EF4-FFF2-40B4-BE49-F238E27FC236}">
                    <a16:creationId xmlns:a16="http://schemas.microsoft.com/office/drawing/2014/main" id="{6959CD53-F4EB-42D7-BEAF-F4BEF83F5401}"/>
                  </a:ext>
                </a:extLst>
              </p:cNvPr>
              <p:cNvCxnSpPr/>
              <p:nvPr/>
            </p:nvCxnSpPr>
            <p:spPr bwMode="auto">
              <a:xfrm rot="16200000" flipH="1">
                <a:off x="484268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4" name="Curved Connector 192">
                <a:extLst>
                  <a:ext uri="{FF2B5EF4-FFF2-40B4-BE49-F238E27FC236}">
                    <a16:creationId xmlns:a16="http://schemas.microsoft.com/office/drawing/2014/main" id="{FAA309AD-956F-464D-A37E-761ACFB33A7C}"/>
                  </a:ext>
                </a:extLst>
              </p:cNvPr>
              <p:cNvCxnSpPr/>
              <p:nvPr/>
            </p:nvCxnSpPr>
            <p:spPr bwMode="auto">
              <a:xfrm rot="16200000" flipH="1">
                <a:off x="491464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Curved Connector 194">
                <a:extLst>
                  <a:ext uri="{FF2B5EF4-FFF2-40B4-BE49-F238E27FC236}">
                    <a16:creationId xmlns:a16="http://schemas.microsoft.com/office/drawing/2014/main" id="{92A6453E-CECF-4FA4-92A9-9C359F5C884A}"/>
                  </a:ext>
                </a:extLst>
              </p:cNvPr>
              <p:cNvCxnSpPr/>
              <p:nvPr/>
            </p:nvCxnSpPr>
            <p:spPr bwMode="auto">
              <a:xfrm rot="16200000" flipH="1">
                <a:off x="5054059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Curved Connector 195">
                <a:extLst>
                  <a:ext uri="{FF2B5EF4-FFF2-40B4-BE49-F238E27FC236}">
                    <a16:creationId xmlns:a16="http://schemas.microsoft.com/office/drawing/2014/main" id="{D4737446-C957-47DA-94B3-E0B5FB20BB0F}"/>
                  </a:ext>
                </a:extLst>
              </p:cNvPr>
              <p:cNvCxnSpPr/>
              <p:nvPr/>
            </p:nvCxnSpPr>
            <p:spPr bwMode="auto">
              <a:xfrm rot="16200000" flipH="1">
                <a:off x="512601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7" name="Curved Connector 194">
                <a:extLst>
                  <a:ext uri="{FF2B5EF4-FFF2-40B4-BE49-F238E27FC236}">
                    <a16:creationId xmlns:a16="http://schemas.microsoft.com/office/drawing/2014/main" id="{112460E7-5581-42DE-B84E-63847F7822A8}"/>
                  </a:ext>
                </a:extLst>
              </p:cNvPr>
              <p:cNvCxnSpPr/>
              <p:nvPr/>
            </p:nvCxnSpPr>
            <p:spPr bwMode="auto">
              <a:xfrm rot="16200000" flipH="1">
                <a:off x="441993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8" name="Curved Connector 195">
                <a:extLst>
                  <a:ext uri="{FF2B5EF4-FFF2-40B4-BE49-F238E27FC236}">
                    <a16:creationId xmlns:a16="http://schemas.microsoft.com/office/drawing/2014/main" id="{2F7D1BB2-C104-4D58-BA86-A568C8F443BD}"/>
                  </a:ext>
                </a:extLst>
              </p:cNvPr>
              <p:cNvCxnSpPr/>
              <p:nvPr/>
            </p:nvCxnSpPr>
            <p:spPr bwMode="auto">
              <a:xfrm rot="16200000" flipH="1">
                <a:off x="449189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9" name="Curved Connector 188">
                <a:extLst>
                  <a:ext uri="{FF2B5EF4-FFF2-40B4-BE49-F238E27FC236}">
                    <a16:creationId xmlns:a16="http://schemas.microsoft.com/office/drawing/2014/main" id="{ED0D06A9-B768-433A-88ED-003E3B1A3399}"/>
                  </a:ext>
                </a:extLst>
              </p:cNvPr>
              <p:cNvCxnSpPr/>
              <p:nvPr/>
            </p:nvCxnSpPr>
            <p:spPr bwMode="auto">
              <a:xfrm rot="16200000" flipH="1">
                <a:off x="377457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0" name="Curved Connector 189">
                <a:extLst>
                  <a:ext uri="{FF2B5EF4-FFF2-40B4-BE49-F238E27FC236}">
                    <a16:creationId xmlns:a16="http://schemas.microsoft.com/office/drawing/2014/main" id="{009F8429-B597-4405-8A94-4CCE07C042ED}"/>
                  </a:ext>
                </a:extLst>
              </p:cNvPr>
              <p:cNvCxnSpPr/>
              <p:nvPr/>
            </p:nvCxnSpPr>
            <p:spPr bwMode="auto">
              <a:xfrm rot="16200000" flipH="1">
                <a:off x="384653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Curved Connector 191">
                <a:extLst>
                  <a:ext uri="{FF2B5EF4-FFF2-40B4-BE49-F238E27FC236}">
                    <a16:creationId xmlns:a16="http://schemas.microsoft.com/office/drawing/2014/main" id="{9B8F5A83-75A0-4CE8-98CC-45DCE6C06E68}"/>
                  </a:ext>
                </a:extLst>
              </p:cNvPr>
              <p:cNvCxnSpPr/>
              <p:nvPr/>
            </p:nvCxnSpPr>
            <p:spPr bwMode="auto">
              <a:xfrm rot="16200000" flipH="1">
                <a:off x="398145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2" name="Curved Connector 192">
                <a:extLst>
                  <a:ext uri="{FF2B5EF4-FFF2-40B4-BE49-F238E27FC236}">
                    <a16:creationId xmlns:a16="http://schemas.microsoft.com/office/drawing/2014/main" id="{C24CE7D6-8E48-446D-879A-953F8B494A7D}"/>
                  </a:ext>
                </a:extLst>
              </p:cNvPr>
              <p:cNvCxnSpPr/>
              <p:nvPr/>
            </p:nvCxnSpPr>
            <p:spPr bwMode="auto">
              <a:xfrm rot="16200000" flipH="1">
                <a:off x="4053406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3" name="Curved Connector 194">
                <a:extLst>
                  <a:ext uri="{FF2B5EF4-FFF2-40B4-BE49-F238E27FC236}">
                    <a16:creationId xmlns:a16="http://schemas.microsoft.com/office/drawing/2014/main" id="{4DB355F5-F170-4001-BB8F-DC581BA2D952}"/>
                  </a:ext>
                </a:extLst>
              </p:cNvPr>
              <p:cNvCxnSpPr/>
              <p:nvPr/>
            </p:nvCxnSpPr>
            <p:spPr bwMode="auto">
              <a:xfrm rot="16200000" flipH="1">
                <a:off x="419282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4" name="Curved Connector 195">
                <a:extLst>
                  <a:ext uri="{FF2B5EF4-FFF2-40B4-BE49-F238E27FC236}">
                    <a16:creationId xmlns:a16="http://schemas.microsoft.com/office/drawing/2014/main" id="{88EF5551-C689-40F4-9304-295C847730A7}"/>
                  </a:ext>
                </a:extLst>
              </p:cNvPr>
              <p:cNvCxnSpPr/>
              <p:nvPr/>
            </p:nvCxnSpPr>
            <p:spPr bwMode="auto">
              <a:xfrm rot="16200000" flipH="1">
                <a:off x="426478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5" name="Curved Connector 194">
                <a:extLst>
                  <a:ext uri="{FF2B5EF4-FFF2-40B4-BE49-F238E27FC236}">
                    <a16:creationId xmlns:a16="http://schemas.microsoft.com/office/drawing/2014/main" id="{7A494B0E-CE41-4AB4-A026-EA83821CCF27}"/>
                  </a:ext>
                </a:extLst>
              </p:cNvPr>
              <p:cNvCxnSpPr/>
              <p:nvPr/>
            </p:nvCxnSpPr>
            <p:spPr bwMode="auto">
              <a:xfrm rot="16200000" flipH="1">
                <a:off x="3558703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6" name="Curved Connector 195">
                <a:extLst>
                  <a:ext uri="{FF2B5EF4-FFF2-40B4-BE49-F238E27FC236}">
                    <a16:creationId xmlns:a16="http://schemas.microsoft.com/office/drawing/2014/main" id="{A97C272C-F3DA-4BBD-B304-5870B626349E}"/>
                  </a:ext>
                </a:extLst>
              </p:cNvPr>
              <p:cNvCxnSpPr/>
              <p:nvPr/>
            </p:nvCxnSpPr>
            <p:spPr bwMode="auto">
              <a:xfrm rot="16200000" flipH="1">
                <a:off x="3630659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7" name="Curved Connector 188">
                <a:extLst>
                  <a:ext uri="{FF2B5EF4-FFF2-40B4-BE49-F238E27FC236}">
                    <a16:creationId xmlns:a16="http://schemas.microsoft.com/office/drawing/2014/main" id="{FE35F35D-D030-43BE-8E89-4FDA32B2539E}"/>
                  </a:ext>
                </a:extLst>
              </p:cNvPr>
              <p:cNvCxnSpPr/>
              <p:nvPr/>
            </p:nvCxnSpPr>
            <p:spPr bwMode="auto">
              <a:xfrm rot="16200000" flipH="1">
                <a:off x="290209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8" name="Curved Connector 189">
                <a:extLst>
                  <a:ext uri="{FF2B5EF4-FFF2-40B4-BE49-F238E27FC236}">
                    <a16:creationId xmlns:a16="http://schemas.microsoft.com/office/drawing/2014/main" id="{1526D448-A725-4E08-AE39-F78CCDB79261}"/>
                  </a:ext>
                </a:extLst>
              </p:cNvPr>
              <p:cNvCxnSpPr/>
              <p:nvPr/>
            </p:nvCxnSpPr>
            <p:spPr bwMode="auto">
              <a:xfrm rot="16200000" flipH="1">
                <a:off x="297405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9" name="Curved Connector 191">
                <a:extLst>
                  <a:ext uri="{FF2B5EF4-FFF2-40B4-BE49-F238E27FC236}">
                    <a16:creationId xmlns:a16="http://schemas.microsoft.com/office/drawing/2014/main" id="{A92DFEB7-AB04-4E35-B54F-4AE520A3A543}"/>
                  </a:ext>
                </a:extLst>
              </p:cNvPr>
              <p:cNvCxnSpPr/>
              <p:nvPr/>
            </p:nvCxnSpPr>
            <p:spPr bwMode="auto">
              <a:xfrm rot="16200000" flipH="1">
                <a:off x="310897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0" name="Curved Connector 192">
                <a:extLst>
                  <a:ext uri="{FF2B5EF4-FFF2-40B4-BE49-F238E27FC236}">
                    <a16:creationId xmlns:a16="http://schemas.microsoft.com/office/drawing/2014/main" id="{CED6A72F-5337-452B-BA86-C2DAA5F374EE}"/>
                  </a:ext>
                </a:extLst>
              </p:cNvPr>
              <p:cNvCxnSpPr/>
              <p:nvPr/>
            </p:nvCxnSpPr>
            <p:spPr bwMode="auto">
              <a:xfrm rot="16200000" flipH="1">
                <a:off x="3180927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1" name="Curved Connector 194">
                <a:extLst>
                  <a:ext uri="{FF2B5EF4-FFF2-40B4-BE49-F238E27FC236}">
                    <a16:creationId xmlns:a16="http://schemas.microsoft.com/office/drawing/2014/main" id="{20A3C377-B7BD-43AC-A849-947E62A61F62}"/>
                  </a:ext>
                </a:extLst>
              </p:cNvPr>
              <p:cNvCxnSpPr/>
              <p:nvPr/>
            </p:nvCxnSpPr>
            <p:spPr bwMode="auto">
              <a:xfrm rot="16200000" flipH="1">
                <a:off x="332034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2" name="Curved Connector 195">
                <a:extLst>
                  <a:ext uri="{FF2B5EF4-FFF2-40B4-BE49-F238E27FC236}">
                    <a16:creationId xmlns:a16="http://schemas.microsoft.com/office/drawing/2014/main" id="{DE40EDAD-84E3-4F88-A0A4-D0777315D091}"/>
                  </a:ext>
                </a:extLst>
              </p:cNvPr>
              <p:cNvCxnSpPr/>
              <p:nvPr/>
            </p:nvCxnSpPr>
            <p:spPr bwMode="auto">
              <a:xfrm rot="16200000" flipH="1">
                <a:off x="339230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53" name="Group 852">
                <a:extLst>
                  <a:ext uri="{FF2B5EF4-FFF2-40B4-BE49-F238E27FC236}">
                    <a16:creationId xmlns:a16="http://schemas.microsoft.com/office/drawing/2014/main" id="{4B882FCA-290A-44E1-854C-EA74DDAD94C6}"/>
                  </a:ext>
                </a:extLst>
              </p:cNvPr>
              <p:cNvGrpSpPr/>
              <p:nvPr/>
            </p:nvGrpSpPr>
            <p:grpSpPr>
              <a:xfrm>
                <a:off x="9658935" y="1897106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854" name="Curved Connector 191">
                  <a:extLst>
                    <a:ext uri="{FF2B5EF4-FFF2-40B4-BE49-F238E27FC236}">
                      <a16:creationId xmlns:a16="http://schemas.microsoft.com/office/drawing/2014/main" id="{E2C7A1AB-3B72-4CE1-A3D9-79F36BD7FAD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5" name="Curved Connector 192">
                  <a:extLst>
                    <a:ext uri="{FF2B5EF4-FFF2-40B4-BE49-F238E27FC236}">
                      <a16:creationId xmlns:a16="http://schemas.microsoft.com/office/drawing/2014/main" id="{07444861-95AC-4444-A478-88C363C94D12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99" name="Group 698">
              <a:extLst>
                <a:ext uri="{FF2B5EF4-FFF2-40B4-BE49-F238E27FC236}">
                  <a16:creationId xmlns:a16="http://schemas.microsoft.com/office/drawing/2014/main" id="{1B949917-3114-42BB-B03E-D57D5E85408C}"/>
                </a:ext>
              </a:extLst>
            </p:cNvPr>
            <p:cNvGrpSpPr/>
            <p:nvPr/>
          </p:nvGrpSpPr>
          <p:grpSpPr>
            <a:xfrm>
              <a:off x="9652284" y="991663"/>
              <a:ext cx="1389542" cy="220593"/>
              <a:chOff x="9881301" y="1897106"/>
              <a:chExt cx="1389542" cy="220593"/>
            </a:xfrm>
          </p:grpSpPr>
          <p:grpSp>
            <p:nvGrpSpPr>
              <p:cNvPr id="714" name="Group 713">
                <a:extLst>
                  <a:ext uri="{FF2B5EF4-FFF2-40B4-BE49-F238E27FC236}">
                    <a16:creationId xmlns:a16="http://schemas.microsoft.com/office/drawing/2014/main" id="{1392B4B6-220D-461D-8457-5EA036B685D4}"/>
                  </a:ext>
                </a:extLst>
              </p:cNvPr>
              <p:cNvGrpSpPr/>
              <p:nvPr/>
            </p:nvGrpSpPr>
            <p:grpSpPr>
              <a:xfrm>
                <a:off x="9881301" y="1897106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762" name="Curved Connector 191">
                  <a:extLst>
                    <a:ext uri="{FF2B5EF4-FFF2-40B4-BE49-F238E27FC236}">
                      <a16:creationId xmlns:a16="http://schemas.microsoft.com/office/drawing/2014/main" id="{160FB71A-126A-42BB-B286-E08D7A13945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4" name="Curved Connector 192">
                  <a:extLst>
                    <a:ext uri="{FF2B5EF4-FFF2-40B4-BE49-F238E27FC236}">
                      <a16:creationId xmlns:a16="http://schemas.microsoft.com/office/drawing/2014/main" id="{668EADB5-87EE-4A53-9C69-0712839A3A8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8" name="Group 717">
                <a:extLst>
                  <a:ext uri="{FF2B5EF4-FFF2-40B4-BE49-F238E27FC236}">
                    <a16:creationId xmlns:a16="http://schemas.microsoft.com/office/drawing/2014/main" id="{A447A807-257B-4190-B2DF-2BD4F30A84E3}"/>
                  </a:ext>
                </a:extLst>
              </p:cNvPr>
              <p:cNvGrpSpPr/>
              <p:nvPr/>
            </p:nvGrpSpPr>
            <p:grpSpPr>
              <a:xfrm>
                <a:off x="10103667" y="1902432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734" name="Curved Connector 191">
                  <a:extLst>
                    <a:ext uri="{FF2B5EF4-FFF2-40B4-BE49-F238E27FC236}">
                      <a16:creationId xmlns:a16="http://schemas.microsoft.com/office/drawing/2014/main" id="{8115DC9D-5EB1-4C48-A74A-306D34BA193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5" name="Curved Connector 192">
                  <a:extLst>
                    <a:ext uri="{FF2B5EF4-FFF2-40B4-BE49-F238E27FC236}">
                      <a16:creationId xmlns:a16="http://schemas.microsoft.com/office/drawing/2014/main" id="{B76D196F-88C9-4559-8CAA-EEFF5F491C87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9" name="Group 718">
                <a:extLst>
                  <a:ext uri="{FF2B5EF4-FFF2-40B4-BE49-F238E27FC236}">
                    <a16:creationId xmlns:a16="http://schemas.microsoft.com/office/drawing/2014/main" id="{F01E4543-138C-4A93-9D6C-372B65BC8F06}"/>
                  </a:ext>
                </a:extLst>
              </p:cNvPr>
              <p:cNvGrpSpPr/>
              <p:nvPr/>
            </p:nvGrpSpPr>
            <p:grpSpPr>
              <a:xfrm>
                <a:off x="10326852" y="1912073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732" name="Curved Connector 191">
                  <a:extLst>
                    <a:ext uri="{FF2B5EF4-FFF2-40B4-BE49-F238E27FC236}">
                      <a16:creationId xmlns:a16="http://schemas.microsoft.com/office/drawing/2014/main" id="{50DEE94F-F3E7-4718-803B-8325A2FF1CB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3" name="Curved Connector 192">
                  <a:extLst>
                    <a:ext uri="{FF2B5EF4-FFF2-40B4-BE49-F238E27FC236}">
                      <a16:creationId xmlns:a16="http://schemas.microsoft.com/office/drawing/2014/main" id="{A72CBEEE-3E90-4DB1-80D5-E43E80E660F2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0" name="Group 719">
                <a:extLst>
                  <a:ext uri="{FF2B5EF4-FFF2-40B4-BE49-F238E27FC236}">
                    <a16:creationId xmlns:a16="http://schemas.microsoft.com/office/drawing/2014/main" id="{160F400D-6714-4451-BC6D-95E43BB28C20}"/>
                  </a:ext>
                </a:extLst>
              </p:cNvPr>
              <p:cNvGrpSpPr/>
              <p:nvPr/>
            </p:nvGrpSpPr>
            <p:grpSpPr>
              <a:xfrm>
                <a:off x="10549672" y="1920617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730" name="Curved Connector 191">
                  <a:extLst>
                    <a:ext uri="{FF2B5EF4-FFF2-40B4-BE49-F238E27FC236}">
                      <a16:creationId xmlns:a16="http://schemas.microsoft.com/office/drawing/2014/main" id="{F5258E02-B5D4-4119-81AB-DD2B34BEDC7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1" name="Curved Connector 192">
                  <a:extLst>
                    <a:ext uri="{FF2B5EF4-FFF2-40B4-BE49-F238E27FC236}">
                      <a16:creationId xmlns:a16="http://schemas.microsoft.com/office/drawing/2014/main" id="{1BDCD896-B16B-41E1-8C9C-E1E13EC8032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1" name="Group 720">
                <a:extLst>
                  <a:ext uri="{FF2B5EF4-FFF2-40B4-BE49-F238E27FC236}">
                    <a16:creationId xmlns:a16="http://schemas.microsoft.com/office/drawing/2014/main" id="{365A6EE4-8491-4E76-8582-C0A79ACB72E7}"/>
                  </a:ext>
                </a:extLst>
              </p:cNvPr>
              <p:cNvGrpSpPr/>
              <p:nvPr/>
            </p:nvGrpSpPr>
            <p:grpSpPr>
              <a:xfrm>
                <a:off x="10764292" y="1934017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728" name="Curved Connector 191">
                  <a:extLst>
                    <a:ext uri="{FF2B5EF4-FFF2-40B4-BE49-F238E27FC236}">
                      <a16:creationId xmlns:a16="http://schemas.microsoft.com/office/drawing/2014/main" id="{F97AA7D9-B95A-438E-84F4-B883F6E926C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9" name="Curved Connector 192">
                  <a:extLst>
                    <a:ext uri="{FF2B5EF4-FFF2-40B4-BE49-F238E27FC236}">
                      <a16:creationId xmlns:a16="http://schemas.microsoft.com/office/drawing/2014/main" id="{81FE07A2-D228-47F0-9916-70A63B0F46C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2" name="Group 721">
                <a:extLst>
                  <a:ext uri="{FF2B5EF4-FFF2-40B4-BE49-F238E27FC236}">
                    <a16:creationId xmlns:a16="http://schemas.microsoft.com/office/drawing/2014/main" id="{3BE17C1A-8B75-464A-8315-D3C9909BB731}"/>
                  </a:ext>
                </a:extLst>
              </p:cNvPr>
              <p:cNvGrpSpPr/>
              <p:nvPr/>
            </p:nvGrpSpPr>
            <p:grpSpPr>
              <a:xfrm>
                <a:off x="10963489" y="1968535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726" name="Curved Connector 191">
                  <a:extLst>
                    <a:ext uri="{FF2B5EF4-FFF2-40B4-BE49-F238E27FC236}">
                      <a16:creationId xmlns:a16="http://schemas.microsoft.com/office/drawing/2014/main" id="{A4921117-4B04-4353-94D1-54C98314FEB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7" name="Curved Connector 192">
                  <a:extLst>
                    <a:ext uri="{FF2B5EF4-FFF2-40B4-BE49-F238E27FC236}">
                      <a16:creationId xmlns:a16="http://schemas.microsoft.com/office/drawing/2014/main" id="{9256C0C5-E690-416B-922C-91DDBB35351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3" name="Group 722">
                <a:extLst>
                  <a:ext uri="{FF2B5EF4-FFF2-40B4-BE49-F238E27FC236}">
                    <a16:creationId xmlns:a16="http://schemas.microsoft.com/office/drawing/2014/main" id="{73C2A95D-8625-49A3-8E70-32B5BB800EF1}"/>
                  </a:ext>
                </a:extLst>
              </p:cNvPr>
              <p:cNvGrpSpPr/>
              <p:nvPr/>
            </p:nvGrpSpPr>
            <p:grpSpPr>
              <a:xfrm>
                <a:off x="11162908" y="1998136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724" name="Curved Connector 191">
                  <a:extLst>
                    <a:ext uri="{FF2B5EF4-FFF2-40B4-BE49-F238E27FC236}">
                      <a16:creationId xmlns:a16="http://schemas.microsoft.com/office/drawing/2014/main" id="{34C3FEF7-AB12-4433-8ECB-7B4471F247A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5" name="Curved Connector 192">
                  <a:extLst>
                    <a:ext uri="{FF2B5EF4-FFF2-40B4-BE49-F238E27FC236}">
                      <a16:creationId xmlns:a16="http://schemas.microsoft.com/office/drawing/2014/main" id="{A467443F-94A7-45BA-A842-15114FFAFC62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00" name="Oval 699">
              <a:extLst>
                <a:ext uri="{FF2B5EF4-FFF2-40B4-BE49-F238E27FC236}">
                  <a16:creationId xmlns:a16="http://schemas.microsoft.com/office/drawing/2014/main" id="{47D5E79D-6867-438B-AD48-89B5A05C153F}"/>
                </a:ext>
              </a:extLst>
            </p:cNvPr>
            <p:cNvSpPr/>
            <p:nvPr/>
          </p:nvSpPr>
          <p:spPr bwMode="auto">
            <a:xfrm>
              <a:off x="11065026" y="1040449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701" name="Oval 700">
              <a:extLst>
                <a:ext uri="{FF2B5EF4-FFF2-40B4-BE49-F238E27FC236}">
                  <a16:creationId xmlns:a16="http://schemas.microsoft.com/office/drawing/2014/main" id="{DB4B8026-60FB-4DA3-BFE1-2B5F8D7D0EDC}"/>
                </a:ext>
              </a:extLst>
            </p:cNvPr>
            <p:cNvSpPr/>
            <p:nvPr/>
          </p:nvSpPr>
          <p:spPr bwMode="auto">
            <a:xfrm>
              <a:off x="9653472" y="1106379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702" name="Oval 701">
              <a:extLst>
                <a:ext uri="{FF2B5EF4-FFF2-40B4-BE49-F238E27FC236}">
                  <a16:creationId xmlns:a16="http://schemas.microsoft.com/office/drawing/2014/main" id="{DE01CA68-36B1-4285-A38A-C5D74EC1AF34}"/>
                </a:ext>
              </a:extLst>
            </p:cNvPr>
            <p:cNvSpPr/>
            <p:nvPr/>
          </p:nvSpPr>
          <p:spPr bwMode="auto">
            <a:xfrm>
              <a:off x="9860865" y="1106129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703" name="Oval 702">
              <a:extLst>
                <a:ext uri="{FF2B5EF4-FFF2-40B4-BE49-F238E27FC236}">
                  <a16:creationId xmlns:a16="http://schemas.microsoft.com/office/drawing/2014/main" id="{5A6281C1-407A-460D-962B-F8239DCA92C4}"/>
                </a:ext>
              </a:extLst>
            </p:cNvPr>
            <p:cNvSpPr/>
            <p:nvPr/>
          </p:nvSpPr>
          <p:spPr bwMode="auto">
            <a:xfrm>
              <a:off x="10084680" y="112082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704" name="Oval 703">
              <a:extLst>
                <a:ext uri="{FF2B5EF4-FFF2-40B4-BE49-F238E27FC236}">
                  <a16:creationId xmlns:a16="http://schemas.microsoft.com/office/drawing/2014/main" id="{5FFFF599-9A6A-4FD2-AFD7-C0DE0180AC77}"/>
                </a:ext>
              </a:extLst>
            </p:cNvPr>
            <p:cNvSpPr/>
            <p:nvPr/>
          </p:nvSpPr>
          <p:spPr bwMode="auto">
            <a:xfrm>
              <a:off x="10307865" y="1136618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705" name="Oval 704">
              <a:extLst>
                <a:ext uri="{FF2B5EF4-FFF2-40B4-BE49-F238E27FC236}">
                  <a16:creationId xmlns:a16="http://schemas.microsoft.com/office/drawing/2014/main" id="{B8077291-FB43-4898-8EF8-F6207284C8FB}"/>
                </a:ext>
              </a:extLst>
            </p:cNvPr>
            <p:cNvSpPr/>
            <p:nvPr/>
          </p:nvSpPr>
          <p:spPr bwMode="auto">
            <a:xfrm>
              <a:off x="10513756" y="1156090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706" name="Oval 705">
              <a:extLst>
                <a:ext uri="{FF2B5EF4-FFF2-40B4-BE49-F238E27FC236}">
                  <a16:creationId xmlns:a16="http://schemas.microsoft.com/office/drawing/2014/main" id="{3635ADCC-51F5-49D7-AEA6-5499AC737A96}"/>
                </a:ext>
              </a:extLst>
            </p:cNvPr>
            <p:cNvSpPr/>
            <p:nvPr/>
          </p:nvSpPr>
          <p:spPr bwMode="auto">
            <a:xfrm>
              <a:off x="10713175" y="117752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707" name="Oval 706">
              <a:extLst>
                <a:ext uri="{FF2B5EF4-FFF2-40B4-BE49-F238E27FC236}">
                  <a16:creationId xmlns:a16="http://schemas.microsoft.com/office/drawing/2014/main" id="{A75839BD-62E2-4BF7-AF0B-C08BAF0D294C}"/>
                </a:ext>
              </a:extLst>
            </p:cNvPr>
            <p:cNvSpPr/>
            <p:nvPr/>
          </p:nvSpPr>
          <p:spPr bwMode="auto">
            <a:xfrm>
              <a:off x="10919835" y="1232985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grpSp>
          <p:nvGrpSpPr>
            <p:cNvPr id="708" name="Group 707">
              <a:extLst>
                <a:ext uri="{FF2B5EF4-FFF2-40B4-BE49-F238E27FC236}">
                  <a16:creationId xmlns:a16="http://schemas.microsoft.com/office/drawing/2014/main" id="{08E928F4-1677-4BEB-BD0B-55A3D79F1FB5}"/>
                </a:ext>
              </a:extLst>
            </p:cNvPr>
            <p:cNvGrpSpPr/>
            <p:nvPr/>
          </p:nvGrpSpPr>
          <p:grpSpPr>
            <a:xfrm>
              <a:off x="11142687" y="1166419"/>
              <a:ext cx="107935" cy="119563"/>
              <a:chOff x="2926064" y="2611713"/>
              <a:chExt cx="121128" cy="248328"/>
            </a:xfrm>
          </p:grpSpPr>
          <p:cxnSp>
            <p:nvCxnSpPr>
              <p:cNvPr id="709" name="Curved Connector 191">
                <a:extLst>
                  <a:ext uri="{FF2B5EF4-FFF2-40B4-BE49-F238E27FC236}">
                    <a16:creationId xmlns:a16="http://schemas.microsoft.com/office/drawing/2014/main" id="{23E320FE-38D5-4879-B020-4BE16ED33F32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0" name="Curved Connector 192">
                <a:extLst>
                  <a:ext uri="{FF2B5EF4-FFF2-40B4-BE49-F238E27FC236}">
                    <a16:creationId xmlns:a16="http://schemas.microsoft.com/office/drawing/2014/main" id="{456A4F53-82D7-42DD-8614-6C62AE2420F2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2" name="Group 871">
            <a:extLst>
              <a:ext uri="{FF2B5EF4-FFF2-40B4-BE49-F238E27FC236}">
                <a16:creationId xmlns:a16="http://schemas.microsoft.com/office/drawing/2014/main" id="{AF76CB19-46BC-496E-B07F-E82A1E631AA2}"/>
              </a:ext>
            </a:extLst>
          </p:cNvPr>
          <p:cNvGrpSpPr/>
          <p:nvPr/>
        </p:nvGrpSpPr>
        <p:grpSpPr>
          <a:xfrm flipV="1">
            <a:off x="607662" y="948620"/>
            <a:ext cx="10498005" cy="431981"/>
            <a:chOff x="782892" y="872944"/>
            <a:chExt cx="10498005" cy="628025"/>
          </a:xfrm>
        </p:grpSpPr>
        <p:sp>
          <p:nvSpPr>
            <p:cNvPr id="874" name="Oval 873">
              <a:extLst>
                <a:ext uri="{FF2B5EF4-FFF2-40B4-BE49-F238E27FC236}">
                  <a16:creationId xmlns:a16="http://schemas.microsoft.com/office/drawing/2014/main" id="{9D0E5C26-81C1-4C2D-8B20-5474589EE693}"/>
                </a:ext>
              </a:extLst>
            </p:cNvPr>
            <p:cNvSpPr/>
            <p:nvPr/>
          </p:nvSpPr>
          <p:spPr bwMode="auto">
            <a:xfrm>
              <a:off x="782892" y="1139924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75" name="Oval 874">
              <a:extLst>
                <a:ext uri="{FF2B5EF4-FFF2-40B4-BE49-F238E27FC236}">
                  <a16:creationId xmlns:a16="http://schemas.microsoft.com/office/drawing/2014/main" id="{24A50E6E-56D3-4EA8-8988-D63DB9E1C7BB}"/>
                </a:ext>
              </a:extLst>
            </p:cNvPr>
            <p:cNvSpPr/>
            <p:nvPr/>
          </p:nvSpPr>
          <p:spPr bwMode="auto">
            <a:xfrm>
              <a:off x="4584955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76" name="Oval 875">
              <a:extLst>
                <a:ext uri="{FF2B5EF4-FFF2-40B4-BE49-F238E27FC236}">
                  <a16:creationId xmlns:a16="http://schemas.microsoft.com/office/drawing/2014/main" id="{44C30932-8887-434F-B070-F0FEC7B667E2}"/>
                </a:ext>
              </a:extLst>
            </p:cNvPr>
            <p:cNvSpPr/>
            <p:nvPr/>
          </p:nvSpPr>
          <p:spPr bwMode="auto">
            <a:xfrm>
              <a:off x="415321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77" name="Oval 876">
              <a:extLst>
                <a:ext uri="{FF2B5EF4-FFF2-40B4-BE49-F238E27FC236}">
                  <a16:creationId xmlns:a16="http://schemas.microsoft.com/office/drawing/2014/main" id="{B44CB37A-FF81-4A5E-9386-7260D61039A5}"/>
                </a:ext>
              </a:extLst>
            </p:cNvPr>
            <p:cNvSpPr/>
            <p:nvPr/>
          </p:nvSpPr>
          <p:spPr bwMode="auto">
            <a:xfrm>
              <a:off x="436908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78" name="Oval 877">
              <a:extLst>
                <a:ext uri="{FF2B5EF4-FFF2-40B4-BE49-F238E27FC236}">
                  <a16:creationId xmlns:a16="http://schemas.microsoft.com/office/drawing/2014/main" id="{D7B5EE3F-9076-4018-857E-ED9A96AB4E7C}"/>
                </a:ext>
              </a:extLst>
            </p:cNvPr>
            <p:cNvSpPr/>
            <p:nvPr/>
          </p:nvSpPr>
          <p:spPr bwMode="auto">
            <a:xfrm>
              <a:off x="934310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79" name="Oval 878">
              <a:extLst>
                <a:ext uri="{FF2B5EF4-FFF2-40B4-BE49-F238E27FC236}">
                  <a16:creationId xmlns:a16="http://schemas.microsoft.com/office/drawing/2014/main" id="{920A4365-5106-4980-9BC8-639726CD0B17}"/>
                </a:ext>
              </a:extLst>
            </p:cNvPr>
            <p:cNvSpPr/>
            <p:nvPr/>
          </p:nvSpPr>
          <p:spPr bwMode="auto">
            <a:xfrm>
              <a:off x="501669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80" name="Oval 879">
              <a:extLst>
                <a:ext uri="{FF2B5EF4-FFF2-40B4-BE49-F238E27FC236}">
                  <a16:creationId xmlns:a16="http://schemas.microsoft.com/office/drawing/2014/main" id="{99B2937E-BB24-4AFB-89BF-E5B8D963B3EF}"/>
                </a:ext>
              </a:extLst>
            </p:cNvPr>
            <p:cNvSpPr/>
            <p:nvPr/>
          </p:nvSpPr>
          <p:spPr bwMode="auto">
            <a:xfrm>
              <a:off x="5232567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81" name="Oval 880">
              <a:extLst>
                <a:ext uri="{FF2B5EF4-FFF2-40B4-BE49-F238E27FC236}">
                  <a16:creationId xmlns:a16="http://schemas.microsoft.com/office/drawing/2014/main" id="{5155DF1C-BAED-4651-BA75-521C7E83D3C4}"/>
                </a:ext>
              </a:extLst>
            </p:cNvPr>
            <p:cNvSpPr/>
            <p:nvPr/>
          </p:nvSpPr>
          <p:spPr bwMode="auto">
            <a:xfrm>
              <a:off x="544843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82" name="Oval 881">
              <a:extLst>
                <a:ext uri="{FF2B5EF4-FFF2-40B4-BE49-F238E27FC236}">
                  <a16:creationId xmlns:a16="http://schemas.microsoft.com/office/drawing/2014/main" id="{60A8E63A-A14A-4ABE-8682-BE09A0C72B34}"/>
                </a:ext>
              </a:extLst>
            </p:cNvPr>
            <p:cNvSpPr/>
            <p:nvPr/>
          </p:nvSpPr>
          <p:spPr bwMode="auto">
            <a:xfrm>
              <a:off x="566430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83" name="Oval 882">
              <a:extLst>
                <a:ext uri="{FF2B5EF4-FFF2-40B4-BE49-F238E27FC236}">
                  <a16:creationId xmlns:a16="http://schemas.microsoft.com/office/drawing/2014/main" id="{887C621F-7887-44B1-9055-4DD7F764ADCD}"/>
                </a:ext>
              </a:extLst>
            </p:cNvPr>
            <p:cNvSpPr/>
            <p:nvPr/>
          </p:nvSpPr>
          <p:spPr bwMode="auto">
            <a:xfrm>
              <a:off x="912723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84" name="Oval 883">
              <a:extLst>
                <a:ext uri="{FF2B5EF4-FFF2-40B4-BE49-F238E27FC236}">
                  <a16:creationId xmlns:a16="http://schemas.microsoft.com/office/drawing/2014/main" id="{DC98D923-EFDA-4C68-BE60-16C64744FDEA}"/>
                </a:ext>
              </a:extLst>
            </p:cNvPr>
            <p:cNvSpPr/>
            <p:nvPr/>
          </p:nvSpPr>
          <p:spPr bwMode="auto">
            <a:xfrm>
              <a:off x="740026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85" name="Oval 884">
              <a:extLst>
                <a:ext uri="{FF2B5EF4-FFF2-40B4-BE49-F238E27FC236}">
                  <a16:creationId xmlns:a16="http://schemas.microsoft.com/office/drawing/2014/main" id="{A0FA5304-ACFD-4BF6-9747-F0E99E3EF928}"/>
                </a:ext>
              </a:extLst>
            </p:cNvPr>
            <p:cNvSpPr/>
            <p:nvPr/>
          </p:nvSpPr>
          <p:spPr bwMode="auto">
            <a:xfrm>
              <a:off x="718439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86" name="Oval 885">
              <a:extLst>
                <a:ext uri="{FF2B5EF4-FFF2-40B4-BE49-F238E27FC236}">
                  <a16:creationId xmlns:a16="http://schemas.microsoft.com/office/drawing/2014/main" id="{99FA64CD-D4E7-4E60-8B22-5B28928378B5}"/>
                </a:ext>
              </a:extLst>
            </p:cNvPr>
            <p:cNvSpPr/>
            <p:nvPr/>
          </p:nvSpPr>
          <p:spPr bwMode="auto">
            <a:xfrm>
              <a:off x="588917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87" name="Oval 886">
              <a:extLst>
                <a:ext uri="{FF2B5EF4-FFF2-40B4-BE49-F238E27FC236}">
                  <a16:creationId xmlns:a16="http://schemas.microsoft.com/office/drawing/2014/main" id="{31B6E778-7B78-462B-BE67-C92F59B46AEA}"/>
                </a:ext>
              </a:extLst>
            </p:cNvPr>
            <p:cNvSpPr/>
            <p:nvPr/>
          </p:nvSpPr>
          <p:spPr bwMode="auto">
            <a:xfrm>
              <a:off x="610504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89" name="Oval 888">
              <a:extLst>
                <a:ext uri="{FF2B5EF4-FFF2-40B4-BE49-F238E27FC236}">
                  <a16:creationId xmlns:a16="http://schemas.microsoft.com/office/drawing/2014/main" id="{F6F28D7F-A13E-4BA9-87D5-090E8DF9FC52}"/>
                </a:ext>
              </a:extLst>
            </p:cNvPr>
            <p:cNvSpPr/>
            <p:nvPr/>
          </p:nvSpPr>
          <p:spPr bwMode="auto">
            <a:xfrm>
              <a:off x="6320915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0" name="Oval 889">
              <a:extLst>
                <a:ext uri="{FF2B5EF4-FFF2-40B4-BE49-F238E27FC236}">
                  <a16:creationId xmlns:a16="http://schemas.microsoft.com/office/drawing/2014/main" id="{E58064BF-9AAD-42C5-BD07-1CE62CF9086B}"/>
                </a:ext>
              </a:extLst>
            </p:cNvPr>
            <p:cNvSpPr/>
            <p:nvPr/>
          </p:nvSpPr>
          <p:spPr bwMode="auto">
            <a:xfrm>
              <a:off x="653678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1" name="Oval 890">
              <a:extLst>
                <a:ext uri="{FF2B5EF4-FFF2-40B4-BE49-F238E27FC236}">
                  <a16:creationId xmlns:a16="http://schemas.microsoft.com/office/drawing/2014/main" id="{E0EB7996-6A6F-45CA-8023-007DB99D21D2}"/>
                </a:ext>
              </a:extLst>
            </p:cNvPr>
            <p:cNvSpPr/>
            <p:nvPr/>
          </p:nvSpPr>
          <p:spPr bwMode="auto">
            <a:xfrm>
              <a:off x="675265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2" name="Oval 891">
              <a:extLst>
                <a:ext uri="{FF2B5EF4-FFF2-40B4-BE49-F238E27FC236}">
                  <a16:creationId xmlns:a16="http://schemas.microsoft.com/office/drawing/2014/main" id="{54E55DB5-F051-4568-9F61-5F0C7627C6A0}"/>
                </a:ext>
              </a:extLst>
            </p:cNvPr>
            <p:cNvSpPr/>
            <p:nvPr/>
          </p:nvSpPr>
          <p:spPr bwMode="auto">
            <a:xfrm>
              <a:off x="6968527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3" name="Oval 892">
              <a:extLst>
                <a:ext uri="{FF2B5EF4-FFF2-40B4-BE49-F238E27FC236}">
                  <a16:creationId xmlns:a16="http://schemas.microsoft.com/office/drawing/2014/main" id="{17A5F6D0-7501-48EA-B98F-07E02EE5DFB6}"/>
                </a:ext>
              </a:extLst>
            </p:cNvPr>
            <p:cNvSpPr/>
            <p:nvPr/>
          </p:nvSpPr>
          <p:spPr bwMode="auto">
            <a:xfrm>
              <a:off x="8911363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4" name="Oval 893">
              <a:extLst>
                <a:ext uri="{FF2B5EF4-FFF2-40B4-BE49-F238E27FC236}">
                  <a16:creationId xmlns:a16="http://schemas.microsoft.com/office/drawing/2014/main" id="{63E560C9-B0D4-403B-9A5D-A5DAD3CFAD5A}"/>
                </a:ext>
              </a:extLst>
            </p:cNvPr>
            <p:cNvSpPr/>
            <p:nvPr/>
          </p:nvSpPr>
          <p:spPr bwMode="auto">
            <a:xfrm>
              <a:off x="7607144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5" name="Oval 894">
              <a:extLst>
                <a:ext uri="{FF2B5EF4-FFF2-40B4-BE49-F238E27FC236}">
                  <a16:creationId xmlns:a16="http://schemas.microsoft.com/office/drawing/2014/main" id="{15756BA1-07DB-4B2E-BEEE-3A8DA3E98BEA}"/>
                </a:ext>
              </a:extLst>
            </p:cNvPr>
            <p:cNvSpPr/>
            <p:nvPr/>
          </p:nvSpPr>
          <p:spPr bwMode="auto">
            <a:xfrm>
              <a:off x="7823015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6" name="Oval 895">
              <a:extLst>
                <a:ext uri="{FF2B5EF4-FFF2-40B4-BE49-F238E27FC236}">
                  <a16:creationId xmlns:a16="http://schemas.microsoft.com/office/drawing/2014/main" id="{5DA27197-7294-4769-9F10-9B5B49249172}"/>
                </a:ext>
              </a:extLst>
            </p:cNvPr>
            <p:cNvSpPr/>
            <p:nvPr/>
          </p:nvSpPr>
          <p:spPr bwMode="auto">
            <a:xfrm>
              <a:off x="803888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7" name="Oval 896">
              <a:extLst>
                <a:ext uri="{FF2B5EF4-FFF2-40B4-BE49-F238E27FC236}">
                  <a16:creationId xmlns:a16="http://schemas.microsoft.com/office/drawing/2014/main" id="{72D5CC49-2F57-4523-85E4-341B5568122C}"/>
                </a:ext>
              </a:extLst>
            </p:cNvPr>
            <p:cNvSpPr/>
            <p:nvPr/>
          </p:nvSpPr>
          <p:spPr bwMode="auto">
            <a:xfrm>
              <a:off x="825475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8" name="Oval 897">
              <a:extLst>
                <a:ext uri="{FF2B5EF4-FFF2-40B4-BE49-F238E27FC236}">
                  <a16:creationId xmlns:a16="http://schemas.microsoft.com/office/drawing/2014/main" id="{58B38E6D-ADE1-464C-B999-B6B0117D20B0}"/>
                </a:ext>
              </a:extLst>
            </p:cNvPr>
            <p:cNvSpPr/>
            <p:nvPr/>
          </p:nvSpPr>
          <p:spPr bwMode="auto">
            <a:xfrm>
              <a:off x="8479622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899" name="Oval 898">
              <a:extLst>
                <a:ext uri="{FF2B5EF4-FFF2-40B4-BE49-F238E27FC236}">
                  <a16:creationId xmlns:a16="http://schemas.microsoft.com/office/drawing/2014/main" id="{1F79F703-F1A4-4399-93F6-7F06B80250B8}"/>
                </a:ext>
              </a:extLst>
            </p:cNvPr>
            <p:cNvSpPr/>
            <p:nvPr/>
          </p:nvSpPr>
          <p:spPr bwMode="auto">
            <a:xfrm>
              <a:off x="8695492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0" name="Oval 899">
              <a:extLst>
                <a:ext uri="{FF2B5EF4-FFF2-40B4-BE49-F238E27FC236}">
                  <a16:creationId xmlns:a16="http://schemas.microsoft.com/office/drawing/2014/main" id="{E34B42DA-F93A-4C79-B5F9-0FED6E650C04}"/>
                </a:ext>
              </a:extLst>
            </p:cNvPr>
            <p:cNvSpPr/>
            <p:nvPr/>
          </p:nvSpPr>
          <p:spPr bwMode="auto">
            <a:xfrm>
              <a:off x="480082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1" name="Oval 900">
              <a:extLst>
                <a:ext uri="{FF2B5EF4-FFF2-40B4-BE49-F238E27FC236}">
                  <a16:creationId xmlns:a16="http://schemas.microsoft.com/office/drawing/2014/main" id="{F3BE07B2-DE50-4C70-A79A-206CA81897F7}"/>
                </a:ext>
              </a:extLst>
            </p:cNvPr>
            <p:cNvSpPr/>
            <p:nvPr/>
          </p:nvSpPr>
          <p:spPr bwMode="auto">
            <a:xfrm>
              <a:off x="306486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2" name="Oval 901">
              <a:extLst>
                <a:ext uri="{FF2B5EF4-FFF2-40B4-BE49-F238E27FC236}">
                  <a16:creationId xmlns:a16="http://schemas.microsoft.com/office/drawing/2014/main" id="{5F60E6B0-A568-43F3-9449-11C9A1424D5E}"/>
                </a:ext>
              </a:extLst>
            </p:cNvPr>
            <p:cNvSpPr/>
            <p:nvPr/>
          </p:nvSpPr>
          <p:spPr bwMode="auto">
            <a:xfrm>
              <a:off x="2848995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3" name="Oval 902">
              <a:extLst>
                <a:ext uri="{FF2B5EF4-FFF2-40B4-BE49-F238E27FC236}">
                  <a16:creationId xmlns:a16="http://schemas.microsoft.com/office/drawing/2014/main" id="{8A3F7040-CF79-4E79-B7D5-704946F4AEC6}"/>
                </a:ext>
              </a:extLst>
            </p:cNvPr>
            <p:cNvSpPr/>
            <p:nvPr/>
          </p:nvSpPr>
          <p:spPr bwMode="auto">
            <a:xfrm>
              <a:off x="3496607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4" name="Oval 903">
              <a:extLst>
                <a:ext uri="{FF2B5EF4-FFF2-40B4-BE49-F238E27FC236}">
                  <a16:creationId xmlns:a16="http://schemas.microsoft.com/office/drawing/2014/main" id="{0E92B838-347E-48AE-AD50-D6A4AD1C2394}"/>
                </a:ext>
              </a:extLst>
            </p:cNvPr>
            <p:cNvSpPr/>
            <p:nvPr/>
          </p:nvSpPr>
          <p:spPr bwMode="auto">
            <a:xfrm>
              <a:off x="371247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5" name="Oval 904">
              <a:extLst>
                <a:ext uri="{FF2B5EF4-FFF2-40B4-BE49-F238E27FC236}">
                  <a16:creationId xmlns:a16="http://schemas.microsoft.com/office/drawing/2014/main" id="{B3D8DF32-C517-4654-A962-DF9C23837CD8}"/>
                </a:ext>
              </a:extLst>
            </p:cNvPr>
            <p:cNvSpPr/>
            <p:nvPr/>
          </p:nvSpPr>
          <p:spPr bwMode="auto">
            <a:xfrm>
              <a:off x="3928348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6" name="Oval 905">
              <a:extLst>
                <a:ext uri="{FF2B5EF4-FFF2-40B4-BE49-F238E27FC236}">
                  <a16:creationId xmlns:a16="http://schemas.microsoft.com/office/drawing/2014/main" id="{263A9CE8-02D2-4B6A-823C-5057F148BADB}"/>
                </a:ext>
              </a:extLst>
            </p:cNvPr>
            <p:cNvSpPr/>
            <p:nvPr/>
          </p:nvSpPr>
          <p:spPr bwMode="auto">
            <a:xfrm>
              <a:off x="3280736" y="87294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7" name="Oval 906">
              <a:extLst>
                <a:ext uri="{FF2B5EF4-FFF2-40B4-BE49-F238E27FC236}">
                  <a16:creationId xmlns:a16="http://schemas.microsoft.com/office/drawing/2014/main" id="{86126072-069D-4391-B00A-03466DF7ABFC}"/>
                </a:ext>
              </a:extLst>
            </p:cNvPr>
            <p:cNvSpPr/>
            <p:nvPr/>
          </p:nvSpPr>
          <p:spPr bwMode="auto">
            <a:xfrm>
              <a:off x="4447785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8" name="Oval 907">
              <a:extLst>
                <a:ext uri="{FF2B5EF4-FFF2-40B4-BE49-F238E27FC236}">
                  <a16:creationId xmlns:a16="http://schemas.microsoft.com/office/drawing/2014/main" id="{72569886-E5DF-4DD5-80F8-F89CFF348DE1}"/>
                </a:ext>
              </a:extLst>
            </p:cNvPr>
            <p:cNvSpPr/>
            <p:nvPr/>
          </p:nvSpPr>
          <p:spPr bwMode="auto">
            <a:xfrm>
              <a:off x="401604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09" name="Oval 908">
              <a:extLst>
                <a:ext uri="{FF2B5EF4-FFF2-40B4-BE49-F238E27FC236}">
                  <a16:creationId xmlns:a16="http://schemas.microsoft.com/office/drawing/2014/main" id="{39430F9B-C3F3-4037-8648-9E92650E44C3}"/>
                </a:ext>
              </a:extLst>
            </p:cNvPr>
            <p:cNvSpPr/>
            <p:nvPr/>
          </p:nvSpPr>
          <p:spPr bwMode="auto">
            <a:xfrm>
              <a:off x="423191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0" name="Oval 909">
              <a:extLst>
                <a:ext uri="{FF2B5EF4-FFF2-40B4-BE49-F238E27FC236}">
                  <a16:creationId xmlns:a16="http://schemas.microsoft.com/office/drawing/2014/main" id="{196F449B-0C36-4FC0-BDEF-A14D42B73DFC}"/>
                </a:ext>
              </a:extLst>
            </p:cNvPr>
            <p:cNvSpPr/>
            <p:nvPr/>
          </p:nvSpPr>
          <p:spPr bwMode="auto">
            <a:xfrm>
              <a:off x="920593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1" name="Oval 910">
              <a:extLst>
                <a:ext uri="{FF2B5EF4-FFF2-40B4-BE49-F238E27FC236}">
                  <a16:creationId xmlns:a16="http://schemas.microsoft.com/office/drawing/2014/main" id="{DB3C7644-C1F9-46C5-9CC9-9047A9300443}"/>
                </a:ext>
              </a:extLst>
            </p:cNvPr>
            <p:cNvSpPr/>
            <p:nvPr/>
          </p:nvSpPr>
          <p:spPr bwMode="auto">
            <a:xfrm>
              <a:off x="487952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2" name="Oval 911">
              <a:extLst>
                <a:ext uri="{FF2B5EF4-FFF2-40B4-BE49-F238E27FC236}">
                  <a16:creationId xmlns:a16="http://schemas.microsoft.com/office/drawing/2014/main" id="{7E5E70D5-3861-4DFC-8D85-99E99813146E}"/>
                </a:ext>
              </a:extLst>
            </p:cNvPr>
            <p:cNvSpPr/>
            <p:nvPr/>
          </p:nvSpPr>
          <p:spPr bwMode="auto">
            <a:xfrm>
              <a:off x="5095397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3" name="Oval 912">
              <a:extLst>
                <a:ext uri="{FF2B5EF4-FFF2-40B4-BE49-F238E27FC236}">
                  <a16:creationId xmlns:a16="http://schemas.microsoft.com/office/drawing/2014/main" id="{7957221A-9E94-4D28-AE84-CC2AA38756E0}"/>
                </a:ext>
              </a:extLst>
            </p:cNvPr>
            <p:cNvSpPr/>
            <p:nvPr/>
          </p:nvSpPr>
          <p:spPr bwMode="auto">
            <a:xfrm>
              <a:off x="531126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4" name="Oval 913">
              <a:extLst>
                <a:ext uri="{FF2B5EF4-FFF2-40B4-BE49-F238E27FC236}">
                  <a16:creationId xmlns:a16="http://schemas.microsoft.com/office/drawing/2014/main" id="{67B8FE7D-0DC1-4E12-AE75-B71D0441915E}"/>
                </a:ext>
              </a:extLst>
            </p:cNvPr>
            <p:cNvSpPr/>
            <p:nvPr/>
          </p:nvSpPr>
          <p:spPr bwMode="auto">
            <a:xfrm>
              <a:off x="552713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5" name="Oval 914">
              <a:extLst>
                <a:ext uri="{FF2B5EF4-FFF2-40B4-BE49-F238E27FC236}">
                  <a16:creationId xmlns:a16="http://schemas.microsoft.com/office/drawing/2014/main" id="{C81EBBC2-FD9F-4BBB-BD10-B3349854D52A}"/>
                </a:ext>
              </a:extLst>
            </p:cNvPr>
            <p:cNvSpPr/>
            <p:nvPr/>
          </p:nvSpPr>
          <p:spPr bwMode="auto">
            <a:xfrm>
              <a:off x="899006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6" name="Oval 915">
              <a:extLst>
                <a:ext uri="{FF2B5EF4-FFF2-40B4-BE49-F238E27FC236}">
                  <a16:creationId xmlns:a16="http://schemas.microsoft.com/office/drawing/2014/main" id="{AE55CBCD-91C3-4D60-9EAC-E6E0D4E8159E}"/>
                </a:ext>
              </a:extLst>
            </p:cNvPr>
            <p:cNvSpPr/>
            <p:nvPr/>
          </p:nvSpPr>
          <p:spPr bwMode="auto">
            <a:xfrm>
              <a:off x="726309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7" name="Oval 916">
              <a:extLst>
                <a:ext uri="{FF2B5EF4-FFF2-40B4-BE49-F238E27FC236}">
                  <a16:creationId xmlns:a16="http://schemas.microsoft.com/office/drawing/2014/main" id="{5267509C-497B-4284-81D8-34F8B6C42151}"/>
                </a:ext>
              </a:extLst>
            </p:cNvPr>
            <p:cNvSpPr/>
            <p:nvPr/>
          </p:nvSpPr>
          <p:spPr bwMode="auto">
            <a:xfrm>
              <a:off x="704722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8" name="Oval 917">
              <a:extLst>
                <a:ext uri="{FF2B5EF4-FFF2-40B4-BE49-F238E27FC236}">
                  <a16:creationId xmlns:a16="http://schemas.microsoft.com/office/drawing/2014/main" id="{52E4FB90-2212-4941-B369-9E4047F33ADA}"/>
                </a:ext>
              </a:extLst>
            </p:cNvPr>
            <p:cNvSpPr/>
            <p:nvPr/>
          </p:nvSpPr>
          <p:spPr bwMode="auto">
            <a:xfrm>
              <a:off x="575200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19" name="Oval 918">
              <a:extLst>
                <a:ext uri="{FF2B5EF4-FFF2-40B4-BE49-F238E27FC236}">
                  <a16:creationId xmlns:a16="http://schemas.microsoft.com/office/drawing/2014/main" id="{7D5AAC0B-C117-4A8E-8CCE-9732D1AB9ACF}"/>
                </a:ext>
              </a:extLst>
            </p:cNvPr>
            <p:cNvSpPr/>
            <p:nvPr/>
          </p:nvSpPr>
          <p:spPr bwMode="auto">
            <a:xfrm>
              <a:off x="596787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20" name="Oval 919">
              <a:extLst>
                <a:ext uri="{FF2B5EF4-FFF2-40B4-BE49-F238E27FC236}">
                  <a16:creationId xmlns:a16="http://schemas.microsoft.com/office/drawing/2014/main" id="{31671A60-7AB2-4A27-8F3A-0727B29946AE}"/>
                </a:ext>
              </a:extLst>
            </p:cNvPr>
            <p:cNvSpPr/>
            <p:nvPr/>
          </p:nvSpPr>
          <p:spPr bwMode="auto">
            <a:xfrm>
              <a:off x="6183745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21" name="Oval 920">
              <a:extLst>
                <a:ext uri="{FF2B5EF4-FFF2-40B4-BE49-F238E27FC236}">
                  <a16:creationId xmlns:a16="http://schemas.microsoft.com/office/drawing/2014/main" id="{833B0E95-C08C-43D1-9EC6-AA0D46AB8A2E}"/>
                </a:ext>
              </a:extLst>
            </p:cNvPr>
            <p:cNvSpPr/>
            <p:nvPr/>
          </p:nvSpPr>
          <p:spPr bwMode="auto">
            <a:xfrm>
              <a:off x="639961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22" name="Oval 921">
              <a:extLst>
                <a:ext uri="{FF2B5EF4-FFF2-40B4-BE49-F238E27FC236}">
                  <a16:creationId xmlns:a16="http://schemas.microsoft.com/office/drawing/2014/main" id="{356C20FD-D69A-486B-BA0C-B7E159C6E9EA}"/>
                </a:ext>
              </a:extLst>
            </p:cNvPr>
            <p:cNvSpPr/>
            <p:nvPr/>
          </p:nvSpPr>
          <p:spPr bwMode="auto">
            <a:xfrm>
              <a:off x="661548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23" name="Oval 922">
              <a:extLst>
                <a:ext uri="{FF2B5EF4-FFF2-40B4-BE49-F238E27FC236}">
                  <a16:creationId xmlns:a16="http://schemas.microsoft.com/office/drawing/2014/main" id="{530700EA-8BB4-496A-AC6C-8D76BE8952F3}"/>
                </a:ext>
              </a:extLst>
            </p:cNvPr>
            <p:cNvSpPr/>
            <p:nvPr/>
          </p:nvSpPr>
          <p:spPr bwMode="auto">
            <a:xfrm>
              <a:off x="6831357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24" name="Oval 923">
              <a:extLst>
                <a:ext uri="{FF2B5EF4-FFF2-40B4-BE49-F238E27FC236}">
                  <a16:creationId xmlns:a16="http://schemas.microsoft.com/office/drawing/2014/main" id="{A0B77C0E-0E85-4B9B-A830-47AD4F1F6929}"/>
                </a:ext>
              </a:extLst>
            </p:cNvPr>
            <p:cNvSpPr/>
            <p:nvPr/>
          </p:nvSpPr>
          <p:spPr bwMode="auto">
            <a:xfrm>
              <a:off x="8774193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25" name="Oval 924">
              <a:extLst>
                <a:ext uri="{FF2B5EF4-FFF2-40B4-BE49-F238E27FC236}">
                  <a16:creationId xmlns:a16="http://schemas.microsoft.com/office/drawing/2014/main" id="{CC2EBD36-89AA-424B-B5D4-0D14A6DA9758}"/>
                </a:ext>
              </a:extLst>
            </p:cNvPr>
            <p:cNvSpPr/>
            <p:nvPr/>
          </p:nvSpPr>
          <p:spPr bwMode="auto">
            <a:xfrm>
              <a:off x="7469974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26" name="Oval 925">
              <a:extLst>
                <a:ext uri="{FF2B5EF4-FFF2-40B4-BE49-F238E27FC236}">
                  <a16:creationId xmlns:a16="http://schemas.microsoft.com/office/drawing/2014/main" id="{019AF26B-1DE2-4249-A6BE-DDB103F5EE09}"/>
                </a:ext>
              </a:extLst>
            </p:cNvPr>
            <p:cNvSpPr/>
            <p:nvPr/>
          </p:nvSpPr>
          <p:spPr bwMode="auto">
            <a:xfrm>
              <a:off x="7685845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28" name="Oval 927">
              <a:extLst>
                <a:ext uri="{FF2B5EF4-FFF2-40B4-BE49-F238E27FC236}">
                  <a16:creationId xmlns:a16="http://schemas.microsoft.com/office/drawing/2014/main" id="{404EC642-D3D8-4BE1-9420-9A5A22D91F42}"/>
                </a:ext>
              </a:extLst>
            </p:cNvPr>
            <p:cNvSpPr/>
            <p:nvPr/>
          </p:nvSpPr>
          <p:spPr bwMode="auto">
            <a:xfrm>
              <a:off x="790171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34" name="Oval 933">
              <a:extLst>
                <a:ext uri="{FF2B5EF4-FFF2-40B4-BE49-F238E27FC236}">
                  <a16:creationId xmlns:a16="http://schemas.microsoft.com/office/drawing/2014/main" id="{6889284E-9D67-4358-8CAB-DA6C02C775B1}"/>
                </a:ext>
              </a:extLst>
            </p:cNvPr>
            <p:cNvSpPr/>
            <p:nvPr/>
          </p:nvSpPr>
          <p:spPr bwMode="auto">
            <a:xfrm>
              <a:off x="811758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38" name="Oval 937">
              <a:extLst>
                <a:ext uri="{FF2B5EF4-FFF2-40B4-BE49-F238E27FC236}">
                  <a16:creationId xmlns:a16="http://schemas.microsoft.com/office/drawing/2014/main" id="{A439DBBE-DCCA-4A65-9BF4-72B16D540AD6}"/>
                </a:ext>
              </a:extLst>
            </p:cNvPr>
            <p:cNvSpPr/>
            <p:nvPr/>
          </p:nvSpPr>
          <p:spPr bwMode="auto">
            <a:xfrm>
              <a:off x="8342452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42" name="Oval 941">
              <a:extLst>
                <a:ext uri="{FF2B5EF4-FFF2-40B4-BE49-F238E27FC236}">
                  <a16:creationId xmlns:a16="http://schemas.microsoft.com/office/drawing/2014/main" id="{E0B30CAF-78E7-4B25-BD3C-AE2583B59252}"/>
                </a:ext>
              </a:extLst>
            </p:cNvPr>
            <p:cNvSpPr/>
            <p:nvPr/>
          </p:nvSpPr>
          <p:spPr bwMode="auto">
            <a:xfrm>
              <a:off x="8558322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52" name="Oval 951">
              <a:extLst>
                <a:ext uri="{FF2B5EF4-FFF2-40B4-BE49-F238E27FC236}">
                  <a16:creationId xmlns:a16="http://schemas.microsoft.com/office/drawing/2014/main" id="{C781664A-0102-4954-8D38-292CFB097A51}"/>
                </a:ext>
              </a:extLst>
            </p:cNvPr>
            <p:cNvSpPr/>
            <p:nvPr/>
          </p:nvSpPr>
          <p:spPr bwMode="auto">
            <a:xfrm>
              <a:off x="466365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59" name="Oval 958">
              <a:extLst>
                <a:ext uri="{FF2B5EF4-FFF2-40B4-BE49-F238E27FC236}">
                  <a16:creationId xmlns:a16="http://schemas.microsoft.com/office/drawing/2014/main" id="{46B46EFF-1081-4720-AA75-811987321464}"/>
                </a:ext>
              </a:extLst>
            </p:cNvPr>
            <p:cNvSpPr/>
            <p:nvPr/>
          </p:nvSpPr>
          <p:spPr bwMode="auto">
            <a:xfrm>
              <a:off x="292769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61" name="Oval 960">
              <a:extLst>
                <a:ext uri="{FF2B5EF4-FFF2-40B4-BE49-F238E27FC236}">
                  <a16:creationId xmlns:a16="http://schemas.microsoft.com/office/drawing/2014/main" id="{F15E56DF-42E5-48F0-B8E1-8AC97554406F}"/>
                </a:ext>
              </a:extLst>
            </p:cNvPr>
            <p:cNvSpPr/>
            <p:nvPr/>
          </p:nvSpPr>
          <p:spPr bwMode="auto">
            <a:xfrm>
              <a:off x="2711825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62" name="Oval 961">
              <a:extLst>
                <a:ext uri="{FF2B5EF4-FFF2-40B4-BE49-F238E27FC236}">
                  <a16:creationId xmlns:a16="http://schemas.microsoft.com/office/drawing/2014/main" id="{3C347249-C768-4E79-8A44-13FF4A6F8375}"/>
                </a:ext>
              </a:extLst>
            </p:cNvPr>
            <p:cNvSpPr/>
            <p:nvPr/>
          </p:nvSpPr>
          <p:spPr bwMode="auto">
            <a:xfrm>
              <a:off x="3359437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63" name="Oval 962">
              <a:extLst>
                <a:ext uri="{FF2B5EF4-FFF2-40B4-BE49-F238E27FC236}">
                  <a16:creationId xmlns:a16="http://schemas.microsoft.com/office/drawing/2014/main" id="{2270C245-F415-4208-AF8B-771897ED917F}"/>
                </a:ext>
              </a:extLst>
            </p:cNvPr>
            <p:cNvSpPr/>
            <p:nvPr/>
          </p:nvSpPr>
          <p:spPr bwMode="auto">
            <a:xfrm>
              <a:off x="357530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64" name="Oval 963">
              <a:extLst>
                <a:ext uri="{FF2B5EF4-FFF2-40B4-BE49-F238E27FC236}">
                  <a16:creationId xmlns:a16="http://schemas.microsoft.com/office/drawing/2014/main" id="{7DB0917A-0A16-4667-B048-C891054DBD7D}"/>
                </a:ext>
              </a:extLst>
            </p:cNvPr>
            <p:cNvSpPr/>
            <p:nvPr/>
          </p:nvSpPr>
          <p:spPr bwMode="auto">
            <a:xfrm>
              <a:off x="3791178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65" name="Oval 964">
              <a:extLst>
                <a:ext uri="{FF2B5EF4-FFF2-40B4-BE49-F238E27FC236}">
                  <a16:creationId xmlns:a16="http://schemas.microsoft.com/office/drawing/2014/main" id="{C3A30C85-502B-4BE4-ACCC-CB6FAF730E74}"/>
                </a:ext>
              </a:extLst>
            </p:cNvPr>
            <p:cNvSpPr/>
            <p:nvPr/>
          </p:nvSpPr>
          <p:spPr bwMode="auto">
            <a:xfrm>
              <a:off x="3143566" y="110010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66" name="Oval 965">
              <a:extLst>
                <a:ext uri="{FF2B5EF4-FFF2-40B4-BE49-F238E27FC236}">
                  <a16:creationId xmlns:a16="http://schemas.microsoft.com/office/drawing/2014/main" id="{DF82F28C-D9DA-4131-918D-1FA28E4A26D7}"/>
                </a:ext>
              </a:extLst>
            </p:cNvPr>
            <p:cNvSpPr/>
            <p:nvPr/>
          </p:nvSpPr>
          <p:spPr bwMode="auto">
            <a:xfrm>
              <a:off x="2631961" y="872944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67" name="Oval 966">
              <a:extLst>
                <a:ext uri="{FF2B5EF4-FFF2-40B4-BE49-F238E27FC236}">
                  <a16:creationId xmlns:a16="http://schemas.microsoft.com/office/drawing/2014/main" id="{E8A87D2C-DEB6-4D04-9665-9F522D18DCE4}"/>
                </a:ext>
              </a:extLst>
            </p:cNvPr>
            <p:cNvSpPr/>
            <p:nvPr/>
          </p:nvSpPr>
          <p:spPr bwMode="auto">
            <a:xfrm>
              <a:off x="2409344" y="886331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68" name="Oval 967">
              <a:extLst>
                <a:ext uri="{FF2B5EF4-FFF2-40B4-BE49-F238E27FC236}">
                  <a16:creationId xmlns:a16="http://schemas.microsoft.com/office/drawing/2014/main" id="{508A649D-F136-4583-8233-E084E3FEA57B}"/>
                </a:ext>
              </a:extLst>
            </p:cNvPr>
            <p:cNvSpPr/>
            <p:nvPr/>
          </p:nvSpPr>
          <p:spPr bwMode="auto">
            <a:xfrm>
              <a:off x="2204727" y="897655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69" name="Oval 968">
              <a:extLst>
                <a:ext uri="{FF2B5EF4-FFF2-40B4-BE49-F238E27FC236}">
                  <a16:creationId xmlns:a16="http://schemas.microsoft.com/office/drawing/2014/main" id="{DC49102E-3BC8-431E-B743-3C477DC77CA2}"/>
                </a:ext>
              </a:extLst>
            </p:cNvPr>
            <p:cNvSpPr/>
            <p:nvPr/>
          </p:nvSpPr>
          <p:spPr bwMode="auto">
            <a:xfrm>
              <a:off x="1985014" y="918491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0" name="Oval 969">
              <a:extLst>
                <a:ext uri="{FF2B5EF4-FFF2-40B4-BE49-F238E27FC236}">
                  <a16:creationId xmlns:a16="http://schemas.microsoft.com/office/drawing/2014/main" id="{DAE04044-C67E-43A8-8A13-CEFF12367F50}"/>
                </a:ext>
              </a:extLst>
            </p:cNvPr>
            <p:cNvSpPr/>
            <p:nvPr/>
          </p:nvSpPr>
          <p:spPr bwMode="auto">
            <a:xfrm>
              <a:off x="1764534" y="947883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1" name="Oval 970">
              <a:extLst>
                <a:ext uri="{FF2B5EF4-FFF2-40B4-BE49-F238E27FC236}">
                  <a16:creationId xmlns:a16="http://schemas.microsoft.com/office/drawing/2014/main" id="{1102AF04-693B-4644-9EDF-11A9508F606C}"/>
                </a:ext>
              </a:extLst>
            </p:cNvPr>
            <p:cNvSpPr/>
            <p:nvPr/>
          </p:nvSpPr>
          <p:spPr bwMode="auto">
            <a:xfrm>
              <a:off x="1552233" y="963889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2" name="Oval 971">
              <a:extLst>
                <a:ext uri="{FF2B5EF4-FFF2-40B4-BE49-F238E27FC236}">
                  <a16:creationId xmlns:a16="http://schemas.microsoft.com/office/drawing/2014/main" id="{2675DCB7-41D0-4C63-96C3-13891AE6FA02}"/>
                </a:ext>
              </a:extLst>
            </p:cNvPr>
            <p:cNvSpPr/>
            <p:nvPr/>
          </p:nvSpPr>
          <p:spPr bwMode="auto">
            <a:xfrm>
              <a:off x="1355367" y="999875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3" name="Oval 972">
              <a:extLst>
                <a:ext uri="{FF2B5EF4-FFF2-40B4-BE49-F238E27FC236}">
                  <a16:creationId xmlns:a16="http://schemas.microsoft.com/office/drawing/2014/main" id="{18F6F0DB-5DD9-4376-89DB-C1572CF7C1AF}"/>
                </a:ext>
              </a:extLst>
            </p:cNvPr>
            <p:cNvSpPr/>
            <p:nvPr/>
          </p:nvSpPr>
          <p:spPr bwMode="auto">
            <a:xfrm>
              <a:off x="1160125" y="1043202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4" name="Oval 973">
              <a:extLst>
                <a:ext uri="{FF2B5EF4-FFF2-40B4-BE49-F238E27FC236}">
                  <a16:creationId xmlns:a16="http://schemas.microsoft.com/office/drawing/2014/main" id="{D89B265F-A426-4229-9CBF-5224BE0367A9}"/>
                </a:ext>
              </a:extLst>
            </p:cNvPr>
            <p:cNvSpPr/>
            <p:nvPr/>
          </p:nvSpPr>
          <p:spPr bwMode="auto">
            <a:xfrm>
              <a:off x="987057" y="1093486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5" name="Oval 974">
              <a:extLst>
                <a:ext uri="{FF2B5EF4-FFF2-40B4-BE49-F238E27FC236}">
                  <a16:creationId xmlns:a16="http://schemas.microsoft.com/office/drawing/2014/main" id="{88847416-AB35-40EB-A32D-6FE76EBDE9CB}"/>
                </a:ext>
              </a:extLst>
            </p:cNvPr>
            <p:cNvSpPr/>
            <p:nvPr/>
          </p:nvSpPr>
          <p:spPr bwMode="auto">
            <a:xfrm>
              <a:off x="2503492" y="1113869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6" name="Oval 975">
              <a:extLst>
                <a:ext uri="{FF2B5EF4-FFF2-40B4-BE49-F238E27FC236}">
                  <a16:creationId xmlns:a16="http://schemas.microsoft.com/office/drawing/2014/main" id="{F860106C-E87D-4AD2-A316-C52337726758}"/>
                </a:ext>
              </a:extLst>
            </p:cNvPr>
            <p:cNvSpPr/>
            <p:nvPr/>
          </p:nvSpPr>
          <p:spPr bwMode="auto">
            <a:xfrm>
              <a:off x="2291466" y="1154409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7" name="Oval 976">
              <a:extLst>
                <a:ext uri="{FF2B5EF4-FFF2-40B4-BE49-F238E27FC236}">
                  <a16:creationId xmlns:a16="http://schemas.microsoft.com/office/drawing/2014/main" id="{5CF9EE29-0C57-4BA7-A037-5D8DB36DD1F0}"/>
                </a:ext>
              </a:extLst>
            </p:cNvPr>
            <p:cNvSpPr/>
            <p:nvPr/>
          </p:nvSpPr>
          <p:spPr bwMode="auto">
            <a:xfrm>
              <a:off x="2071658" y="1165825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8" name="Oval 977">
              <a:extLst>
                <a:ext uri="{FF2B5EF4-FFF2-40B4-BE49-F238E27FC236}">
                  <a16:creationId xmlns:a16="http://schemas.microsoft.com/office/drawing/2014/main" id="{84445D1B-4820-4CA7-9B9C-ABF743FFBAF0}"/>
                </a:ext>
              </a:extLst>
            </p:cNvPr>
            <p:cNvSpPr/>
            <p:nvPr/>
          </p:nvSpPr>
          <p:spPr bwMode="auto">
            <a:xfrm>
              <a:off x="1861954" y="1183606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79" name="Oval 978">
              <a:extLst>
                <a:ext uri="{FF2B5EF4-FFF2-40B4-BE49-F238E27FC236}">
                  <a16:creationId xmlns:a16="http://schemas.microsoft.com/office/drawing/2014/main" id="{7B50C738-96E0-41A5-8F53-F75392B117E7}"/>
                </a:ext>
              </a:extLst>
            </p:cNvPr>
            <p:cNvSpPr/>
            <p:nvPr/>
          </p:nvSpPr>
          <p:spPr bwMode="auto">
            <a:xfrm>
              <a:off x="1634258" y="1206492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0" name="Oval 979">
              <a:extLst>
                <a:ext uri="{FF2B5EF4-FFF2-40B4-BE49-F238E27FC236}">
                  <a16:creationId xmlns:a16="http://schemas.microsoft.com/office/drawing/2014/main" id="{72CECB75-4735-4389-A55E-791EEBCD3B03}"/>
                </a:ext>
              </a:extLst>
            </p:cNvPr>
            <p:cNvSpPr/>
            <p:nvPr/>
          </p:nvSpPr>
          <p:spPr bwMode="auto">
            <a:xfrm>
              <a:off x="1421361" y="1245174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1" name="Oval 980">
              <a:extLst>
                <a:ext uri="{FF2B5EF4-FFF2-40B4-BE49-F238E27FC236}">
                  <a16:creationId xmlns:a16="http://schemas.microsoft.com/office/drawing/2014/main" id="{55D12847-E302-4D37-975E-6C7E5D12D059}"/>
                </a:ext>
              </a:extLst>
            </p:cNvPr>
            <p:cNvSpPr/>
            <p:nvPr/>
          </p:nvSpPr>
          <p:spPr bwMode="auto">
            <a:xfrm>
              <a:off x="820972" y="138863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2" name="Oval 981">
              <a:extLst>
                <a:ext uri="{FF2B5EF4-FFF2-40B4-BE49-F238E27FC236}">
                  <a16:creationId xmlns:a16="http://schemas.microsoft.com/office/drawing/2014/main" id="{7A418758-B416-4715-AD55-45B092DAF41F}"/>
                </a:ext>
              </a:extLst>
            </p:cNvPr>
            <p:cNvSpPr/>
            <p:nvPr/>
          </p:nvSpPr>
          <p:spPr bwMode="auto">
            <a:xfrm>
              <a:off x="1217565" y="1297731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3" name="Oval 982">
              <a:extLst>
                <a:ext uri="{FF2B5EF4-FFF2-40B4-BE49-F238E27FC236}">
                  <a16:creationId xmlns:a16="http://schemas.microsoft.com/office/drawing/2014/main" id="{BF2FF164-7F9D-4DF5-8785-6DBA822CE25D}"/>
                </a:ext>
              </a:extLst>
            </p:cNvPr>
            <p:cNvSpPr/>
            <p:nvPr/>
          </p:nvSpPr>
          <p:spPr bwMode="auto">
            <a:xfrm>
              <a:off x="1020105" y="1351193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4" name="Oval 983">
              <a:extLst>
                <a:ext uri="{FF2B5EF4-FFF2-40B4-BE49-F238E27FC236}">
                  <a16:creationId xmlns:a16="http://schemas.microsoft.com/office/drawing/2014/main" id="{39B7A454-C988-4F7B-8831-B20AA03C103F}"/>
                </a:ext>
              </a:extLst>
            </p:cNvPr>
            <p:cNvSpPr/>
            <p:nvPr/>
          </p:nvSpPr>
          <p:spPr bwMode="auto">
            <a:xfrm>
              <a:off x="9431788" y="1100106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5" name="Oval 984">
              <a:extLst>
                <a:ext uri="{FF2B5EF4-FFF2-40B4-BE49-F238E27FC236}">
                  <a16:creationId xmlns:a16="http://schemas.microsoft.com/office/drawing/2014/main" id="{86EB887C-98CD-4BB6-84CC-ECBFBCA15E90}"/>
                </a:ext>
              </a:extLst>
            </p:cNvPr>
            <p:cNvSpPr/>
            <p:nvPr/>
          </p:nvSpPr>
          <p:spPr bwMode="auto">
            <a:xfrm>
              <a:off x="9561053" y="882250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6" name="Oval 985">
              <a:extLst>
                <a:ext uri="{FF2B5EF4-FFF2-40B4-BE49-F238E27FC236}">
                  <a16:creationId xmlns:a16="http://schemas.microsoft.com/office/drawing/2014/main" id="{878673AC-6568-4E15-9704-74A9F7AF50BB}"/>
                </a:ext>
              </a:extLst>
            </p:cNvPr>
            <p:cNvSpPr/>
            <p:nvPr/>
          </p:nvSpPr>
          <p:spPr bwMode="auto">
            <a:xfrm>
              <a:off x="9783419" y="882250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7" name="Oval 986">
              <a:extLst>
                <a:ext uri="{FF2B5EF4-FFF2-40B4-BE49-F238E27FC236}">
                  <a16:creationId xmlns:a16="http://schemas.microsoft.com/office/drawing/2014/main" id="{6806A954-03FD-4ADE-941C-5AA2452AA4A2}"/>
                </a:ext>
              </a:extLst>
            </p:cNvPr>
            <p:cNvSpPr/>
            <p:nvPr/>
          </p:nvSpPr>
          <p:spPr bwMode="auto">
            <a:xfrm>
              <a:off x="10005785" y="890590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8" name="Oval 987">
              <a:extLst>
                <a:ext uri="{FF2B5EF4-FFF2-40B4-BE49-F238E27FC236}">
                  <a16:creationId xmlns:a16="http://schemas.microsoft.com/office/drawing/2014/main" id="{98330BA3-C4B9-474C-B37C-DEFB662391A1}"/>
                </a:ext>
              </a:extLst>
            </p:cNvPr>
            <p:cNvSpPr/>
            <p:nvPr/>
          </p:nvSpPr>
          <p:spPr bwMode="auto">
            <a:xfrm>
              <a:off x="10228970" y="905686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89" name="Oval 988">
              <a:extLst>
                <a:ext uri="{FF2B5EF4-FFF2-40B4-BE49-F238E27FC236}">
                  <a16:creationId xmlns:a16="http://schemas.microsoft.com/office/drawing/2014/main" id="{C2185FA7-DCEC-41D3-B078-2257EA7A6DEF}"/>
                </a:ext>
              </a:extLst>
            </p:cNvPr>
            <p:cNvSpPr/>
            <p:nvPr/>
          </p:nvSpPr>
          <p:spPr bwMode="auto">
            <a:xfrm>
              <a:off x="10451790" y="919065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90" name="Oval 989">
              <a:extLst>
                <a:ext uri="{FF2B5EF4-FFF2-40B4-BE49-F238E27FC236}">
                  <a16:creationId xmlns:a16="http://schemas.microsoft.com/office/drawing/2014/main" id="{28D0710C-7CA4-4372-8993-D511D2E081D3}"/>
                </a:ext>
              </a:extLst>
            </p:cNvPr>
            <p:cNvSpPr/>
            <p:nvPr/>
          </p:nvSpPr>
          <p:spPr bwMode="auto">
            <a:xfrm>
              <a:off x="10666410" y="940047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991" name="Oval 990">
              <a:extLst>
                <a:ext uri="{FF2B5EF4-FFF2-40B4-BE49-F238E27FC236}">
                  <a16:creationId xmlns:a16="http://schemas.microsoft.com/office/drawing/2014/main" id="{037292B5-9D8C-4620-865F-7A14E3E70688}"/>
                </a:ext>
              </a:extLst>
            </p:cNvPr>
            <p:cNvSpPr/>
            <p:nvPr/>
          </p:nvSpPr>
          <p:spPr bwMode="auto">
            <a:xfrm>
              <a:off x="10865607" y="994098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cxnSp>
          <p:nvCxnSpPr>
            <p:cNvPr id="992" name="Curved Connector 191">
              <a:extLst>
                <a:ext uri="{FF2B5EF4-FFF2-40B4-BE49-F238E27FC236}">
                  <a16:creationId xmlns:a16="http://schemas.microsoft.com/office/drawing/2014/main" id="{342EB2F2-F35D-455F-A417-52E4833F7D22}"/>
                </a:ext>
              </a:extLst>
            </p:cNvPr>
            <p:cNvCxnSpPr/>
            <p:nvPr/>
          </p:nvCxnSpPr>
          <p:spPr bwMode="auto">
            <a:xfrm rot="16200000" flipH="1">
              <a:off x="798207" y="1300835"/>
              <a:ext cx="119563" cy="35978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3" name="Curved Connector 192">
              <a:extLst>
                <a:ext uri="{FF2B5EF4-FFF2-40B4-BE49-F238E27FC236}">
                  <a16:creationId xmlns:a16="http://schemas.microsoft.com/office/drawing/2014/main" id="{042A9754-B9E0-4D6F-9493-680318430B2F}"/>
                </a:ext>
              </a:extLst>
            </p:cNvPr>
            <p:cNvCxnSpPr/>
            <p:nvPr/>
          </p:nvCxnSpPr>
          <p:spPr bwMode="auto">
            <a:xfrm rot="16200000" flipH="1">
              <a:off x="870163" y="1300835"/>
              <a:ext cx="119563" cy="35978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4" name="Group 993">
              <a:extLst>
                <a:ext uri="{FF2B5EF4-FFF2-40B4-BE49-F238E27FC236}">
                  <a16:creationId xmlns:a16="http://schemas.microsoft.com/office/drawing/2014/main" id="{BDD5CDC1-5076-4F61-8064-8F1C28CE1545}"/>
                </a:ext>
              </a:extLst>
            </p:cNvPr>
            <p:cNvGrpSpPr/>
            <p:nvPr/>
          </p:nvGrpSpPr>
          <p:grpSpPr>
            <a:xfrm>
              <a:off x="2510833" y="994306"/>
              <a:ext cx="107935" cy="119563"/>
              <a:chOff x="2926064" y="2611713"/>
              <a:chExt cx="121128" cy="248328"/>
            </a:xfrm>
          </p:grpSpPr>
          <p:cxnSp>
            <p:nvCxnSpPr>
              <p:cNvPr id="1115" name="Curved Connector 191">
                <a:extLst>
                  <a:ext uri="{FF2B5EF4-FFF2-40B4-BE49-F238E27FC236}">
                    <a16:creationId xmlns:a16="http://schemas.microsoft.com/office/drawing/2014/main" id="{4C565880-64B5-4AF0-BF30-6EACD033416F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6" name="Curved Connector 192">
                <a:extLst>
                  <a:ext uri="{FF2B5EF4-FFF2-40B4-BE49-F238E27FC236}">
                    <a16:creationId xmlns:a16="http://schemas.microsoft.com/office/drawing/2014/main" id="{382ECD76-B33B-4E1F-9DEA-1D8561564D3B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5" name="Group 994">
              <a:extLst>
                <a:ext uri="{FF2B5EF4-FFF2-40B4-BE49-F238E27FC236}">
                  <a16:creationId xmlns:a16="http://schemas.microsoft.com/office/drawing/2014/main" id="{0D67007C-5978-4967-B3C2-2CF52473D992}"/>
                </a:ext>
              </a:extLst>
            </p:cNvPr>
            <p:cNvGrpSpPr/>
            <p:nvPr/>
          </p:nvGrpSpPr>
          <p:grpSpPr>
            <a:xfrm>
              <a:off x="2292714" y="1033906"/>
              <a:ext cx="107935" cy="119563"/>
              <a:chOff x="2926064" y="2611713"/>
              <a:chExt cx="121128" cy="248328"/>
            </a:xfrm>
          </p:grpSpPr>
          <p:cxnSp>
            <p:nvCxnSpPr>
              <p:cNvPr id="1113" name="Curved Connector 191">
                <a:extLst>
                  <a:ext uri="{FF2B5EF4-FFF2-40B4-BE49-F238E27FC236}">
                    <a16:creationId xmlns:a16="http://schemas.microsoft.com/office/drawing/2014/main" id="{4860C2C7-C92B-436B-88C6-F6C68B598157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4" name="Curved Connector 192">
                <a:extLst>
                  <a:ext uri="{FF2B5EF4-FFF2-40B4-BE49-F238E27FC236}">
                    <a16:creationId xmlns:a16="http://schemas.microsoft.com/office/drawing/2014/main" id="{AD447BE9-858D-4D57-97AA-351FB26E1A0B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6" name="Group 995">
              <a:extLst>
                <a:ext uri="{FF2B5EF4-FFF2-40B4-BE49-F238E27FC236}">
                  <a16:creationId xmlns:a16="http://schemas.microsoft.com/office/drawing/2014/main" id="{04E8F1CA-B627-4CC8-A8A2-F3A909E6677C}"/>
                </a:ext>
              </a:extLst>
            </p:cNvPr>
            <p:cNvGrpSpPr/>
            <p:nvPr/>
          </p:nvGrpSpPr>
          <p:grpSpPr>
            <a:xfrm>
              <a:off x="2083248" y="1028481"/>
              <a:ext cx="107935" cy="119563"/>
              <a:chOff x="2926064" y="2611713"/>
              <a:chExt cx="121128" cy="248328"/>
            </a:xfrm>
          </p:grpSpPr>
          <p:cxnSp>
            <p:nvCxnSpPr>
              <p:cNvPr id="1111" name="Curved Connector 191">
                <a:extLst>
                  <a:ext uri="{FF2B5EF4-FFF2-40B4-BE49-F238E27FC236}">
                    <a16:creationId xmlns:a16="http://schemas.microsoft.com/office/drawing/2014/main" id="{F92D46EB-8FA7-4B83-9661-A9760756F677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2" name="Curved Connector 192">
                <a:extLst>
                  <a:ext uri="{FF2B5EF4-FFF2-40B4-BE49-F238E27FC236}">
                    <a16:creationId xmlns:a16="http://schemas.microsoft.com/office/drawing/2014/main" id="{5BAD4650-C888-48AC-9AC9-0AB0920B712C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7" name="Group 996">
              <a:extLst>
                <a:ext uri="{FF2B5EF4-FFF2-40B4-BE49-F238E27FC236}">
                  <a16:creationId xmlns:a16="http://schemas.microsoft.com/office/drawing/2014/main" id="{A31AC42E-C54F-46BF-AAD7-DCECB01CA0A1}"/>
                </a:ext>
              </a:extLst>
            </p:cNvPr>
            <p:cNvGrpSpPr/>
            <p:nvPr/>
          </p:nvGrpSpPr>
          <p:grpSpPr>
            <a:xfrm>
              <a:off x="1868727" y="1064014"/>
              <a:ext cx="107935" cy="119563"/>
              <a:chOff x="2926064" y="2611713"/>
              <a:chExt cx="121128" cy="248328"/>
            </a:xfrm>
          </p:grpSpPr>
          <p:cxnSp>
            <p:nvCxnSpPr>
              <p:cNvPr id="1109" name="Curved Connector 191">
                <a:extLst>
                  <a:ext uri="{FF2B5EF4-FFF2-40B4-BE49-F238E27FC236}">
                    <a16:creationId xmlns:a16="http://schemas.microsoft.com/office/drawing/2014/main" id="{EE977ED2-4F18-4EDA-8422-BF17F58DD1E9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0" name="Curved Connector 192">
                <a:extLst>
                  <a:ext uri="{FF2B5EF4-FFF2-40B4-BE49-F238E27FC236}">
                    <a16:creationId xmlns:a16="http://schemas.microsoft.com/office/drawing/2014/main" id="{4FF3FDF7-A296-4000-8545-FC30FBE7A408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8" name="Group 997">
              <a:extLst>
                <a:ext uri="{FF2B5EF4-FFF2-40B4-BE49-F238E27FC236}">
                  <a16:creationId xmlns:a16="http://schemas.microsoft.com/office/drawing/2014/main" id="{C0FA6243-C7A4-4EC9-BF2D-BB37023BE64C}"/>
                </a:ext>
              </a:extLst>
            </p:cNvPr>
            <p:cNvGrpSpPr/>
            <p:nvPr/>
          </p:nvGrpSpPr>
          <p:grpSpPr>
            <a:xfrm>
              <a:off x="1648115" y="1081575"/>
              <a:ext cx="107935" cy="119563"/>
              <a:chOff x="2926064" y="2611713"/>
              <a:chExt cx="121128" cy="248328"/>
            </a:xfrm>
          </p:grpSpPr>
          <p:cxnSp>
            <p:nvCxnSpPr>
              <p:cNvPr id="1107" name="Curved Connector 191">
                <a:extLst>
                  <a:ext uri="{FF2B5EF4-FFF2-40B4-BE49-F238E27FC236}">
                    <a16:creationId xmlns:a16="http://schemas.microsoft.com/office/drawing/2014/main" id="{4D6D423C-A7F3-460F-8FBD-4BDB04C02040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8" name="Curved Connector 192">
                <a:extLst>
                  <a:ext uri="{FF2B5EF4-FFF2-40B4-BE49-F238E27FC236}">
                    <a16:creationId xmlns:a16="http://schemas.microsoft.com/office/drawing/2014/main" id="{BBA8C6BF-28B9-4583-86CE-E3E3CEB875D8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9" name="Group 998">
              <a:extLst>
                <a:ext uri="{FF2B5EF4-FFF2-40B4-BE49-F238E27FC236}">
                  <a16:creationId xmlns:a16="http://schemas.microsoft.com/office/drawing/2014/main" id="{ED83A3CA-55FC-40B0-9324-3C22BFCE9631}"/>
                </a:ext>
              </a:extLst>
            </p:cNvPr>
            <p:cNvGrpSpPr/>
            <p:nvPr/>
          </p:nvGrpSpPr>
          <p:grpSpPr>
            <a:xfrm>
              <a:off x="1439959" y="1125235"/>
              <a:ext cx="107935" cy="119563"/>
              <a:chOff x="2926064" y="2611713"/>
              <a:chExt cx="121128" cy="248328"/>
            </a:xfrm>
          </p:grpSpPr>
          <p:cxnSp>
            <p:nvCxnSpPr>
              <p:cNvPr id="1105" name="Curved Connector 191">
                <a:extLst>
                  <a:ext uri="{FF2B5EF4-FFF2-40B4-BE49-F238E27FC236}">
                    <a16:creationId xmlns:a16="http://schemas.microsoft.com/office/drawing/2014/main" id="{3F93E2B4-55DC-4F54-88E4-F2CA34A242D9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6" name="Curved Connector 192">
                <a:extLst>
                  <a:ext uri="{FF2B5EF4-FFF2-40B4-BE49-F238E27FC236}">
                    <a16:creationId xmlns:a16="http://schemas.microsoft.com/office/drawing/2014/main" id="{8066EC19-4276-454E-8116-7320A84CEBA4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0" name="Group 999">
              <a:extLst>
                <a:ext uri="{FF2B5EF4-FFF2-40B4-BE49-F238E27FC236}">
                  <a16:creationId xmlns:a16="http://schemas.microsoft.com/office/drawing/2014/main" id="{2C273E6C-50F2-412E-9814-631DBDF6A9E9}"/>
                </a:ext>
              </a:extLst>
            </p:cNvPr>
            <p:cNvGrpSpPr/>
            <p:nvPr/>
          </p:nvGrpSpPr>
          <p:grpSpPr>
            <a:xfrm>
              <a:off x="1234775" y="1176375"/>
              <a:ext cx="107935" cy="119563"/>
              <a:chOff x="2926064" y="2611713"/>
              <a:chExt cx="121128" cy="248328"/>
            </a:xfrm>
          </p:grpSpPr>
          <p:cxnSp>
            <p:nvCxnSpPr>
              <p:cNvPr id="1103" name="Curved Connector 191">
                <a:extLst>
                  <a:ext uri="{FF2B5EF4-FFF2-40B4-BE49-F238E27FC236}">
                    <a16:creationId xmlns:a16="http://schemas.microsoft.com/office/drawing/2014/main" id="{C8E47137-4B2E-4E8D-A55C-BCFDBC291FBD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4" name="Curved Connector 192">
                <a:extLst>
                  <a:ext uri="{FF2B5EF4-FFF2-40B4-BE49-F238E27FC236}">
                    <a16:creationId xmlns:a16="http://schemas.microsoft.com/office/drawing/2014/main" id="{C227007A-E95E-454C-B792-B1F034B269D8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1" name="Group 1000">
              <a:extLst>
                <a:ext uri="{FF2B5EF4-FFF2-40B4-BE49-F238E27FC236}">
                  <a16:creationId xmlns:a16="http://schemas.microsoft.com/office/drawing/2014/main" id="{EE382F93-50CC-4E2A-8715-655211B6366C}"/>
                </a:ext>
              </a:extLst>
            </p:cNvPr>
            <p:cNvGrpSpPr/>
            <p:nvPr/>
          </p:nvGrpSpPr>
          <p:grpSpPr>
            <a:xfrm>
              <a:off x="1045316" y="1217048"/>
              <a:ext cx="107935" cy="119563"/>
              <a:chOff x="2926064" y="2611713"/>
              <a:chExt cx="121128" cy="248328"/>
            </a:xfrm>
          </p:grpSpPr>
          <p:cxnSp>
            <p:nvCxnSpPr>
              <p:cNvPr id="1101" name="Curved Connector 191">
                <a:extLst>
                  <a:ext uri="{FF2B5EF4-FFF2-40B4-BE49-F238E27FC236}">
                    <a16:creationId xmlns:a16="http://schemas.microsoft.com/office/drawing/2014/main" id="{763778A2-965F-4F91-B9C8-709F5ED8E5EC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2" name="Curved Connector 192">
                <a:extLst>
                  <a:ext uri="{FF2B5EF4-FFF2-40B4-BE49-F238E27FC236}">
                    <a16:creationId xmlns:a16="http://schemas.microsoft.com/office/drawing/2014/main" id="{0B634FF8-E293-4170-A389-FB4E86804A85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2" name="Group 1001">
              <a:extLst>
                <a:ext uri="{FF2B5EF4-FFF2-40B4-BE49-F238E27FC236}">
                  <a16:creationId xmlns:a16="http://schemas.microsoft.com/office/drawing/2014/main" id="{D9A5F9D8-D6AB-4A5A-8B44-F9291FD8964E}"/>
                </a:ext>
              </a:extLst>
            </p:cNvPr>
            <p:cNvGrpSpPr/>
            <p:nvPr/>
          </p:nvGrpSpPr>
          <p:grpSpPr>
            <a:xfrm>
              <a:off x="2716740" y="967718"/>
              <a:ext cx="6822983" cy="125507"/>
              <a:chOff x="2943887" y="1891162"/>
              <a:chExt cx="6822983" cy="125507"/>
            </a:xfrm>
          </p:grpSpPr>
          <p:cxnSp>
            <p:nvCxnSpPr>
              <p:cNvPr id="1036" name="Curved Connector 188">
                <a:extLst>
                  <a:ext uri="{FF2B5EF4-FFF2-40B4-BE49-F238E27FC236}">
                    <a16:creationId xmlns:a16="http://schemas.microsoft.com/office/drawing/2014/main" id="{466A12C1-717B-407F-B38C-7D1014FA7951}"/>
                  </a:ext>
                </a:extLst>
              </p:cNvPr>
              <p:cNvCxnSpPr/>
              <p:nvPr/>
            </p:nvCxnSpPr>
            <p:spPr bwMode="auto">
              <a:xfrm rot="16200000" flipH="1">
                <a:off x="897570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7" name="Curved Connector 189">
                <a:extLst>
                  <a:ext uri="{FF2B5EF4-FFF2-40B4-BE49-F238E27FC236}">
                    <a16:creationId xmlns:a16="http://schemas.microsoft.com/office/drawing/2014/main" id="{95DC7785-D358-470F-B1FD-761382AEA579}"/>
                  </a:ext>
                </a:extLst>
              </p:cNvPr>
              <p:cNvCxnSpPr/>
              <p:nvPr/>
            </p:nvCxnSpPr>
            <p:spPr bwMode="auto">
              <a:xfrm rot="16200000" flipH="1">
                <a:off x="904766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8" name="Curved Connector 191">
                <a:extLst>
                  <a:ext uri="{FF2B5EF4-FFF2-40B4-BE49-F238E27FC236}">
                    <a16:creationId xmlns:a16="http://schemas.microsoft.com/office/drawing/2014/main" id="{A6CD5982-0532-4D2D-95BE-F8715DD41451}"/>
                  </a:ext>
                </a:extLst>
              </p:cNvPr>
              <p:cNvCxnSpPr/>
              <p:nvPr/>
            </p:nvCxnSpPr>
            <p:spPr bwMode="auto">
              <a:xfrm rot="16200000" flipH="1">
                <a:off x="918258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9" name="Curved Connector 192">
                <a:extLst>
                  <a:ext uri="{FF2B5EF4-FFF2-40B4-BE49-F238E27FC236}">
                    <a16:creationId xmlns:a16="http://schemas.microsoft.com/office/drawing/2014/main" id="{6C2758EA-A173-480A-AF5B-AD77F728184A}"/>
                  </a:ext>
                </a:extLst>
              </p:cNvPr>
              <p:cNvCxnSpPr/>
              <p:nvPr/>
            </p:nvCxnSpPr>
            <p:spPr bwMode="auto">
              <a:xfrm rot="16200000" flipH="1">
                <a:off x="925454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0" name="Curved Connector 194">
                <a:extLst>
                  <a:ext uri="{FF2B5EF4-FFF2-40B4-BE49-F238E27FC236}">
                    <a16:creationId xmlns:a16="http://schemas.microsoft.com/office/drawing/2014/main" id="{25CE93E3-8161-4ED0-A542-3477FA76FBFB}"/>
                  </a:ext>
                </a:extLst>
              </p:cNvPr>
              <p:cNvCxnSpPr/>
              <p:nvPr/>
            </p:nvCxnSpPr>
            <p:spPr bwMode="auto">
              <a:xfrm rot="16200000" flipH="1">
                <a:off x="939395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1" name="Curved Connector 195">
                <a:extLst>
                  <a:ext uri="{FF2B5EF4-FFF2-40B4-BE49-F238E27FC236}">
                    <a16:creationId xmlns:a16="http://schemas.microsoft.com/office/drawing/2014/main" id="{7252BF70-AFCD-4885-BDE5-A133961BDB08}"/>
                  </a:ext>
                </a:extLst>
              </p:cNvPr>
              <p:cNvCxnSpPr/>
              <p:nvPr/>
            </p:nvCxnSpPr>
            <p:spPr bwMode="auto">
              <a:xfrm rot="16200000" flipH="1">
                <a:off x="946591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2" name="Curved Connector 194">
                <a:extLst>
                  <a:ext uri="{FF2B5EF4-FFF2-40B4-BE49-F238E27FC236}">
                    <a16:creationId xmlns:a16="http://schemas.microsoft.com/office/drawing/2014/main" id="{A3FF1C37-B86A-4BC6-9844-E1BB1622B629}"/>
                  </a:ext>
                </a:extLst>
              </p:cNvPr>
              <p:cNvCxnSpPr/>
              <p:nvPr/>
            </p:nvCxnSpPr>
            <p:spPr bwMode="auto">
              <a:xfrm rot="16200000" flipH="1">
                <a:off x="875983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3" name="Curved Connector 195">
                <a:extLst>
                  <a:ext uri="{FF2B5EF4-FFF2-40B4-BE49-F238E27FC236}">
                    <a16:creationId xmlns:a16="http://schemas.microsoft.com/office/drawing/2014/main" id="{1428CFB3-28ED-4508-89AB-844A60493532}"/>
                  </a:ext>
                </a:extLst>
              </p:cNvPr>
              <p:cNvCxnSpPr/>
              <p:nvPr/>
            </p:nvCxnSpPr>
            <p:spPr bwMode="auto">
              <a:xfrm rot="16200000" flipH="1">
                <a:off x="883179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4" name="Curved Connector 188">
                <a:extLst>
                  <a:ext uri="{FF2B5EF4-FFF2-40B4-BE49-F238E27FC236}">
                    <a16:creationId xmlns:a16="http://schemas.microsoft.com/office/drawing/2014/main" id="{1088C49D-398C-4587-80C7-A2FE4578A346}"/>
                  </a:ext>
                </a:extLst>
              </p:cNvPr>
              <p:cNvCxnSpPr/>
              <p:nvPr/>
            </p:nvCxnSpPr>
            <p:spPr bwMode="auto">
              <a:xfrm rot="16200000" flipH="1">
                <a:off x="8112226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5" name="Curved Connector 189">
                <a:extLst>
                  <a:ext uri="{FF2B5EF4-FFF2-40B4-BE49-F238E27FC236}">
                    <a16:creationId xmlns:a16="http://schemas.microsoft.com/office/drawing/2014/main" id="{52E57289-7BFB-4B1E-8148-1B9A8EE4EFC7}"/>
                  </a:ext>
                </a:extLst>
              </p:cNvPr>
              <p:cNvCxnSpPr/>
              <p:nvPr/>
            </p:nvCxnSpPr>
            <p:spPr bwMode="auto">
              <a:xfrm rot="16200000" flipH="1">
                <a:off x="818418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6" name="Curved Connector 191">
                <a:extLst>
                  <a:ext uri="{FF2B5EF4-FFF2-40B4-BE49-F238E27FC236}">
                    <a16:creationId xmlns:a16="http://schemas.microsoft.com/office/drawing/2014/main" id="{9A870933-A7D1-4866-A4F3-FD62A9E32844}"/>
                  </a:ext>
                </a:extLst>
              </p:cNvPr>
              <p:cNvCxnSpPr/>
              <p:nvPr/>
            </p:nvCxnSpPr>
            <p:spPr bwMode="auto">
              <a:xfrm rot="16200000" flipH="1">
                <a:off x="831910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7" name="Curved Connector 192">
                <a:extLst>
                  <a:ext uri="{FF2B5EF4-FFF2-40B4-BE49-F238E27FC236}">
                    <a16:creationId xmlns:a16="http://schemas.microsoft.com/office/drawing/2014/main" id="{D6E48F29-0D05-4B91-9B55-410FB07495F5}"/>
                  </a:ext>
                </a:extLst>
              </p:cNvPr>
              <p:cNvCxnSpPr/>
              <p:nvPr/>
            </p:nvCxnSpPr>
            <p:spPr bwMode="auto">
              <a:xfrm rot="16200000" flipH="1">
                <a:off x="839105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8" name="Curved Connector 194">
                <a:extLst>
                  <a:ext uri="{FF2B5EF4-FFF2-40B4-BE49-F238E27FC236}">
                    <a16:creationId xmlns:a16="http://schemas.microsoft.com/office/drawing/2014/main" id="{B646E030-B6EA-4702-B6AE-7EE250967E2F}"/>
                  </a:ext>
                </a:extLst>
              </p:cNvPr>
              <p:cNvCxnSpPr/>
              <p:nvPr/>
            </p:nvCxnSpPr>
            <p:spPr bwMode="auto">
              <a:xfrm rot="16200000" flipH="1">
                <a:off x="8530476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Curved Connector 195">
                <a:extLst>
                  <a:ext uri="{FF2B5EF4-FFF2-40B4-BE49-F238E27FC236}">
                    <a16:creationId xmlns:a16="http://schemas.microsoft.com/office/drawing/2014/main" id="{4F9B190F-C4C8-43CF-B7BF-0718E77F176E}"/>
                  </a:ext>
                </a:extLst>
              </p:cNvPr>
              <p:cNvCxnSpPr/>
              <p:nvPr/>
            </p:nvCxnSpPr>
            <p:spPr bwMode="auto">
              <a:xfrm rot="16200000" flipH="1">
                <a:off x="860243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0" name="Curved Connector 194">
                <a:extLst>
                  <a:ext uri="{FF2B5EF4-FFF2-40B4-BE49-F238E27FC236}">
                    <a16:creationId xmlns:a16="http://schemas.microsoft.com/office/drawing/2014/main" id="{143B59F8-3B60-4747-8AB9-2F02C51B3523}"/>
                  </a:ext>
                </a:extLst>
              </p:cNvPr>
              <p:cNvCxnSpPr/>
              <p:nvPr/>
            </p:nvCxnSpPr>
            <p:spPr bwMode="auto">
              <a:xfrm rot="16200000" flipH="1">
                <a:off x="789635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1" name="Curved Connector 195">
                <a:extLst>
                  <a:ext uri="{FF2B5EF4-FFF2-40B4-BE49-F238E27FC236}">
                    <a16:creationId xmlns:a16="http://schemas.microsoft.com/office/drawing/2014/main" id="{AE973B4E-CC72-47D4-8C8E-C98F3E2171AE}"/>
                  </a:ext>
                </a:extLst>
              </p:cNvPr>
              <p:cNvCxnSpPr/>
              <p:nvPr/>
            </p:nvCxnSpPr>
            <p:spPr bwMode="auto">
              <a:xfrm rot="16200000" flipH="1">
                <a:off x="796831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2" name="Curved Connector 188">
                <a:extLst>
                  <a:ext uri="{FF2B5EF4-FFF2-40B4-BE49-F238E27FC236}">
                    <a16:creationId xmlns:a16="http://schemas.microsoft.com/office/drawing/2014/main" id="{EEB29693-6C44-4C60-90E9-1082FC1E9627}"/>
                  </a:ext>
                </a:extLst>
              </p:cNvPr>
              <p:cNvCxnSpPr/>
              <p:nvPr/>
            </p:nvCxnSpPr>
            <p:spPr bwMode="auto">
              <a:xfrm rot="16200000" flipH="1">
                <a:off x="724649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3" name="Curved Connector 189">
                <a:extLst>
                  <a:ext uri="{FF2B5EF4-FFF2-40B4-BE49-F238E27FC236}">
                    <a16:creationId xmlns:a16="http://schemas.microsoft.com/office/drawing/2014/main" id="{9E1BD68F-7CF6-47D3-9BAC-28FDAF78FCC2}"/>
                  </a:ext>
                </a:extLst>
              </p:cNvPr>
              <p:cNvCxnSpPr/>
              <p:nvPr/>
            </p:nvCxnSpPr>
            <p:spPr bwMode="auto">
              <a:xfrm rot="16200000" flipH="1">
                <a:off x="731845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4" name="Curved Connector 191">
                <a:extLst>
                  <a:ext uri="{FF2B5EF4-FFF2-40B4-BE49-F238E27FC236}">
                    <a16:creationId xmlns:a16="http://schemas.microsoft.com/office/drawing/2014/main" id="{5E878E3D-936F-4A75-9518-3BF7EEB3FAA6}"/>
                  </a:ext>
                </a:extLst>
              </p:cNvPr>
              <p:cNvCxnSpPr/>
              <p:nvPr/>
            </p:nvCxnSpPr>
            <p:spPr bwMode="auto">
              <a:xfrm rot="16200000" flipH="1">
                <a:off x="745337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5" name="Curved Connector 192">
                <a:extLst>
                  <a:ext uri="{FF2B5EF4-FFF2-40B4-BE49-F238E27FC236}">
                    <a16:creationId xmlns:a16="http://schemas.microsoft.com/office/drawing/2014/main" id="{7E596FFC-53BC-4EB2-B014-AD5D86A3055D}"/>
                  </a:ext>
                </a:extLst>
              </p:cNvPr>
              <p:cNvCxnSpPr/>
              <p:nvPr/>
            </p:nvCxnSpPr>
            <p:spPr bwMode="auto">
              <a:xfrm rot="16200000" flipH="1">
                <a:off x="7525327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6" name="Curved Connector 194">
                <a:extLst>
                  <a:ext uri="{FF2B5EF4-FFF2-40B4-BE49-F238E27FC236}">
                    <a16:creationId xmlns:a16="http://schemas.microsoft.com/office/drawing/2014/main" id="{64B21C6B-D197-47E6-8A2A-48C0C4F0711B}"/>
                  </a:ext>
                </a:extLst>
              </p:cNvPr>
              <p:cNvCxnSpPr/>
              <p:nvPr/>
            </p:nvCxnSpPr>
            <p:spPr bwMode="auto">
              <a:xfrm rot="16200000" flipH="1">
                <a:off x="766474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7" name="Curved Connector 195">
                <a:extLst>
                  <a:ext uri="{FF2B5EF4-FFF2-40B4-BE49-F238E27FC236}">
                    <a16:creationId xmlns:a16="http://schemas.microsoft.com/office/drawing/2014/main" id="{149472CC-D0CA-4C54-A9F4-43BD716AEF2A}"/>
                  </a:ext>
                </a:extLst>
              </p:cNvPr>
              <p:cNvCxnSpPr/>
              <p:nvPr/>
            </p:nvCxnSpPr>
            <p:spPr bwMode="auto">
              <a:xfrm rot="16200000" flipH="1">
                <a:off x="773670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8" name="Curved Connector 194">
                <a:extLst>
                  <a:ext uri="{FF2B5EF4-FFF2-40B4-BE49-F238E27FC236}">
                    <a16:creationId xmlns:a16="http://schemas.microsoft.com/office/drawing/2014/main" id="{C8E766CD-979C-4526-9438-CB94F2020947}"/>
                  </a:ext>
                </a:extLst>
              </p:cNvPr>
              <p:cNvCxnSpPr/>
              <p:nvPr/>
            </p:nvCxnSpPr>
            <p:spPr bwMode="auto">
              <a:xfrm rot="16200000" flipH="1">
                <a:off x="703062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9" name="Curved Connector 195">
                <a:extLst>
                  <a:ext uri="{FF2B5EF4-FFF2-40B4-BE49-F238E27FC236}">
                    <a16:creationId xmlns:a16="http://schemas.microsoft.com/office/drawing/2014/main" id="{E838F38A-6310-4B40-873F-C65284920277}"/>
                  </a:ext>
                </a:extLst>
              </p:cNvPr>
              <p:cNvCxnSpPr/>
              <p:nvPr/>
            </p:nvCxnSpPr>
            <p:spPr bwMode="auto">
              <a:xfrm rot="16200000" flipH="1">
                <a:off x="710258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0" name="Curved Connector 188">
                <a:extLst>
                  <a:ext uri="{FF2B5EF4-FFF2-40B4-BE49-F238E27FC236}">
                    <a16:creationId xmlns:a16="http://schemas.microsoft.com/office/drawing/2014/main" id="{91791EF8-0CAB-48CD-92A9-9211D65D0A94}"/>
                  </a:ext>
                </a:extLst>
              </p:cNvPr>
              <p:cNvCxnSpPr/>
              <p:nvPr/>
            </p:nvCxnSpPr>
            <p:spPr bwMode="auto">
              <a:xfrm rot="16200000" flipH="1">
                <a:off x="6392006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1" name="Curved Connector 189">
                <a:extLst>
                  <a:ext uri="{FF2B5EF4-FFF2-40B4-BE49-F238E27FC236}">
                    <a16:creationId xmlns:a16="http://schemas.microsoft.com/office/drawing/2014/main" id="{A20C6683-3FF4-415E-B1B5-1FE4C5926826}"/>
                  </a:ext>
                </a:extLst>
              </p:cNvPr>
              <p:cNvCxnSpPr/>
              <p:nvPr/>
            </p:nvCxnSpPr>
            <p:spPr bwMode="auto">
              <a:xfrm rot="16200000" flipH="1">
                <a:off x="646396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2" name="Curved Connector 191">
                <a:extLst>
                  <a:ext uri="{FF2B5EF4-FFF2-40B4-BE49-F238E27FC236}">
                    <a16:creationId xmlns:a16="http://schemas.microsoft.com/office/drawing/2014/main" id="{CEB42393-597E-48F8-8135-70378D2A6F01}"/>
                  </a:ext>
                </a:extLst>
              </p:cNvPr>
              <p:cNvCxnSpPr/>
              <p:nvPr/>
            </p:nvCxnSpPr>
            <p:spPr bwMode="auto">
              <a:xfrm rot="16200000" flipH="1">
                <a:off x="6598882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3" name="Curved Connector 192">
                <a:extLst>
                  <a:ext uri="{FF2B5EF4-FFF2-40B4-BE49-F238E27FC236}">
                    <a16:creationId xmlns:a16="http://schemas.microsoft.com/office/drawing/2014/main" id="{4A8659CE-A75B-4FA5-B263-5710345D3C6E}"/>
                  </a:ext>
                </a:extLst>
              </p:cNvPr>
              <p:cNvCxnSpPr/>
              <p:nvPr/>
            </p:nvCxnSpPr>
            <p:spPr bwMode="auto">
              <a:xfrm rot="16200000" flipH="1">
                <a:off x="667083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4" name="Curved Connector 194">
                <a:extLst>
                  <a:ext uri="{FF2B5EF4-FFF2-40B4-BE49-F238E27FC236}">
                    <a16:creationId xmlns:a16="http://schemas.microsoft.com/office/drawing/2014/main" id="{AA548035-14C7-41FD-99C2-92FE46AA0CD1}"/>
                  </a:ext>
                </a:extLst>
              </p:cNvPr>
              <p:cNvCxnSpPr/>
              <p:nvPr/>
            </p:nvCxnSpPr>
            <p:spPr bwMode="auto">
              <a:xfrm rot="16200000" flipH="1">
                <a:off x="681025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5" name="Curved Connector 195">
                <a:extLst>
                  <a:ext uri="{FF2B5EF4-FFF2-40B4-BE49-F238E27FC236}">
                    <a16:creationId xmlns:a16="http://schemas.microsoft.com/office/drawing/2014/main" id="{3D899C51-1E79-44B8-ABD9-18FE8EAFC76E}"/>
                  </a:ext>
                </a:extLst>
              </p:cNvPr>
              <p:cNvCxnSpPr/>
              <p:nvPr/>
            </p:nvCxnSpPr>
            <p:spPr bwMode="auto">
              <a:xfrm rot="16200000" flipH="1">
                <a:off x="688221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6" name="Curved Connector 194">
                <a:extLst>
                  <a:ext uri="{FF2B5EF4-FFF2-40B4-BE49-F238E27FC236}">
                    <a16:creationId xmlns:a16="http://schemas.microsoft.com/office/drawing/2014/main" id="{1AE92C1A-CEBD-42AB-9C02-76EBB5744AC6}"/>
                  </a:ext>
                </a:extLst>
              </p:cNvPr>
              <p:cNvCxnSpPr/>
              <p:nvPr/>
            </p:nvCxnSpPr>
            <p:spPr bwMode="auto">
              <a:xfrm rot="16200000" flipH="1">
                <a:off x="617613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7" name="Curved Connector 195">
                <a:extLst>
                  <a:ext uri="{FF2B5EF4-FFF2-40B4-BE49-F238E27FC236}">
                    <a16:creationId xmlns:a16="http://schemas.microsoft.com/office/drawing/2014/main" id="{22CE9ACE-D941-49B7-B853-77AC38ACFE78}"/>
                  </a:ext>
                </a:extLst>
              </p:cNvPr>
              <p:cNvCxnSpPr/>
              <p:nvPr/>
            </p:nvCxnSpPr>
            <p:spPr bwMode="auto">
              <a:xfrm rot="16200000" flipH="1">
                <a:off x="624809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8" name="Curved Connector 188">
                <a:extLst>
                  <a:ext uri="{FF2B5EF4-FFF2-40B4-BE49-F238E27FC236}">
                    <a16:creationId xmlns:a16="http://schemas.microsoft.com/office/drawing/2014/main" id="{14B3E90D-20F7-439C-BC63-D77976B97CD7}"/>
                  </a:ext>
                </a:extLst>
              </p:cNvPr>
              <p:cNvCxnSpPr/>
              <p:nvPr/>
            </p:nvCxnSpPr>
            <p:spPr bwMode="auto">
              <a:xfrm rot="16200000" flipH="1">
                <a:off x="551952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9" name="Curved Connector 189">
                <a:extLst>
                  <a:ext uri="{FF2B5EF4-FFF2-40B4-BE49-F238E27FC236}">
                    <a16:creationId xmlns:a16="http://schemas.microsoft.com/office/drawing/2014/main" id="{120620CB-FBA2-44DC-9B71-6496123A14F9}"/>
                  </a:ext>
                </a:extLst>
              </p:cNvPr>
              <p:cNvCxnSpPr/>
              <p:nvPr/>
            </p:nvCxnSpPr>
            <p:spPr bwMode="auto">
              <a:xfrm rot="16200000" flipH="1">
                <a:off x="559148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0" name="Curved Connector 191">
                <a:extLst>
                  <a:ext uri="{FF2B5EF4-FFF2-40B4-BE49-F238E27FC236}">
                    <a16:creationId xmlns:a16="http://schemas.microsoft.com/office/drawing/2014/main" id="{C739EC11-8FC0-444D-B33B-F29C357B9F58}"/>
                  </a:ext>
                </a:extLst>
              </p:cNvPr>
              <p:cNvCxnSpPr/>
              <p:nvPr/>
            </p:nvCxnSpPr>
            <p:spPr bwMode="auto">
              <a:xfrm rot="16200000" flipH="1">
                <a:off x="572640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1" name="Curved Connector 192">
                <a:extLst>
                  <a:ext uri="{FF2B5EF4-FFF2-40B4-BE49-F238E27FC236}">
                    <a16:creationId xmlns:a16="http://schemas.microsoft.com/office/drawing/2014/main" id="{712C830E-8F45-4D48-9B6D-FFA82A19CCB1}"/>
                  </a:ext>
                </a:extLst>
              </p:cNvPr>
              <p:cNvCxnSpPr/>
              <p:nvPr/>
            </p:nvCxnSpPr>
            <p:spPr bwMode="auto">
              <a:xfrm rot="16200000" flipH="1">
                <a:off x="579836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2" name="Curved Connector 194">
                <a:extLst>
                  <a:ext uri="{FF2B5EF4-FFF2-40B4-BE49-F238E27FC236}">
                    <a16:creationId xmlns:a16="http://schemas.microsoft.com/office/drawing/2014/main" id="{E5CA87EE-B1DD-445C-8DFC-06E5A3D4125F}"/>
                  </a:ext>
                </a:extLst>
              </p:cNvPr>
              <p:cNvCxnSpPr/>
              <p:nvPr/>
            </p:nvCxnSpPr>
            <p:spPr bwMode="auto">
              <a:xfrm rot="16200000" flipH="1">
                <a:off x="593777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3" name="Curved Connector 195">
                <a:extLst>
                  <a:ext uri="{FF2B5EF4-FFF2-40B4-BE49-F238E27FC236}">
                    <a16:creationId xmlns:a16="http://schemas.microsoft.com/office/drawing/2014/main" id="{15A99420-8C43-4462-B16F-26FB56443E2B}"/>
                  </a:ext>
                </a:extLst>
              </p:cNvPr>
              <p:cNvCxnSpPr/>
              <p:nvPr/>
            </p:nvCxnSpPr>
            <p:spPr bwMode="auto">
              <a:xfrm rot="16200000" flipH="1">
                <a:off x="600973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4" name="Curved Connector 194">
                <a:extLst>
                  <a:ext uri="{FF2B5EF4-FFF2-40B4-BE49-F238E27FC236}">
                    <a16:creationId xmlns:a16="http://schemas.microsoft.com/office/drawing/2014/main" id="{B79D0A3E-9C81-4E65-A640-AB95BF252761}"/>
                  </a:ext>
                </a:extLst>
              </p:cNvPr>
              <p:cNvCxnSpPr/>
              <p:nvPr/>
            </p:nvCxnSpPr>
            <p:spPr bwMode="auto">
              <a:xfrm rot="16200000" flipH="1">
                <a:off x="530365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5" name="Curved Connector 195">
                <a:extLst>
                  <a:ext uri="{FF2B5EF4-FFF2-40B4-BE49-F238E27FC236}">
                    <a16:creationId xmlns:a16="http://schemas.microsoft.com/office/drawing/2014/main" id="{B6531A96-FD3D-4E37-BC8D-55F3792517D2}"/>
                  </a:ext>
                </a:extLst>
              </p:cNvPr>
              <p:cNvCxnSpPr/>
              <p:nvPr/>
            </p:nvCxnSpPr>
            <p:spPr bwMode="auto">
              <a:xfrm rot="16200000" flipH="1">
                <a:off x="537561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6" name="Curved Connector 188">
                <a:extLst>
                  <a:ext uri="{FF2B5EF4-FFF2-40B4-BE49-F238E27FC236}">
                    <a16:creationId xmlns:a16="http://schemas.microsoft.com/office/drawing/2014/main" id="{FE91896E-2A73-4DEF-AA28-8C2C8F36F3F2}"/>
                  </a:ext>
                </a:extLst>
              </p:cNvPr>
              <p:cNvCxnSpPr/>
              <p:nvPr/>
            </p:nvCxnSpPr>
            <p:spPr bwMode="auto">
              <a:xfrm rot="16200000" flipH="1">
                <a:off x="4635809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7" name="Curved Connector 189">
                <a:extLst>
                  <a:ext uri="{FF2B5EF4-FFF2-40B4-BE49-F238E27FC236}">
                    <a16:creationId xmlns:a16="http://schemas.microsoft.com/office/drawing/2014/main" id="{4D13489E-4DE1-4223-A927-EA5159230770}"/>
                  </a:ext>
                </a:extLst>
              </p:cNvPr>
              <p:cNvCxnSpPr/>
              <p:nvPr/>
            </p:nvCxnSpPr>
            <p:spPr bwMode="auto">
              <a:xfrm rot="16200000" flipH="1">
                <a:off x="470776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8" name="Curved Connector 191">
                <a:extLst>
                  <a:ext uri="{FF2B5EF4-FFF2-40B4-BE49-F238E27FC236}">
                    <a16:creationId xmlns:a16="http://schemas.microsoft.com/office/drawing/2014/main" id="{34C0D6BF-4F7F-4AA0-AD38-43FBDF3364EE}"/>
                  </a:ext>
                </a:extLst>
              </p:cNvPr>
              <p:cNvCxnSpPr/>
              <p:nvPr/>
            </p:nvCxnSpPr>
            <p:spPr bwMode="auto">
              <a:xfrm rot="16200000" flipH="1">
                <a:off x="484268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9" name="Curved Connector 192">
                <a:extLst>
                  <a:ext uri="{FF2B5EF4-FFF2-40B4-BE49-F238E27FC236}">
                    <a16:creationId xmlns:a16="http://schemas.microsoft.com/office/drawing/2014/main" id="{BBFB4151-4F5E-4510-8855-1C4175623F97}"/>
                  </a:ext>
                </a:extLst>
              </p:cNvPr>
              <p:cNvCxnSpPr/>
              <p:nvPr/>
            </p:nvCxnSpPr>
            <p:spPr bwMode="auto">
              <a:xfrm rot="16200000" flipH="1">
                <a:off x="491464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0" name="Curved Connector 194">
                <a:extLst>
                  <a:ext uri="{FF2B5EF4-FFF2-40B4-BE49-F238E27FC236}">
                    <a16:creationId xmlns:a16="http://schemas.microsoft.com/office/drawing/2014/main" id="{6168E05C-3706-417E-93C8-E61ED303E54A}"/>
                  </a:ext>
                </a:extLst>
              </p:cNvPr>
              <p:cNvCxnSpPr/>
              <p:nvPr/>
            </p:nvCxnSpPr>
            <p:spPr bwMode="auto">
              <a:xfrm rot="16200000" flipH="1">
                <a:off x="5054059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1" name="Curved Connector 195">
                <a:extLst>
                  <a:ext uri="{FF2B5EF4-FFF2-40B4-BE49-F238E27FC236}">
                    <a16:creationId xmlns:a16="http://schemas.microsoft.com/office/drawing/2014/main" id="{B9CD2BF8-7C33-4D34-A72F-9C79A44878C2}"/>
                  </a:ext>
                </a:extLst>
              </p:cNvPr>
              <p:cNvCxnSpPr/>
              <p:nvPr/>
            </p:nvCxnSpPr>
            <p:spPr bwMode="auto">
              <a:xfrm rot="16200000" flipH="1">
                <a:off x="5126015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2" name="Curved Connector 194">
                <a:extLst>
                  <a:ext uri="{FF2B5EF4-FFF2-40B4-BE49-F238E27FC236}">
                    <a16:creationId xmlns:a16="http://schemas.microsoft.com/office/drawing/2014/main" id="{217A7E35-8CA4-4B2D-A166-67A2CC81A4C0}"/>
                  </a:ext>
                </a:extLst>
              </p:cNvPr>
              <p:cNvCxnSpPr/>
              <p:nvPr/>
            </p:nvCxnSpPr>
            <p:spPr bwMode="auto">
              <a:xfrm rot="16200000" flipH="1">
                <a:off x="4419938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3" name="Curved Connector 195">
                <a:extLst>
                  <a:ext uri="{FF2B5EF4-FFF2-40B4-BE49-F238E27FC236}">
                    <a16:creationId xmlns:a16="http://schemas.microsoft.com/office/drawing/2014/main" id="{21598A71-82FB-465A-BC35-260B2D35DF02}"/>
                  </a:ext>
                </a:extLst>
              </p:cNvPr>
              <p:cNvCxnSpPr/>
              <p:nvPr/>
            </p:nvCxnSpPr>
            <p:spPr bwMode="auto">
              <a:xfrm rot="16200000" flipH="1">
                <a:off x="449189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4" name="Curved Connector 188">
                <a:extLst>
                  <a:ext uri="{FF2B5EF4-FFF2-40B4-BE49-F238E27FC236}">
                    <a16:creationId xmlns:a16="http://schemas.microsoft.com/office/drawing/2014/main" id="{87B678A4-E2BF-45E2-9FE4-3AA385DA1187}"/>
                  </a:ext>
                </a:extLst>
              </p:cNvPr>
              <p:cNvCxnSpPr/>
              <p:nvPr/>
            </p:nvCxnSpPr>
            <p:spPr bwMode="auto">
              <a:xfrm rot="16200000" flipH="1">
                <a:off x="377457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5" name="Curved Connector 189">
                <a:extLst>
                  <a:ext uri="{FF2B5EF4-FFF2-40B4-BE49-F238E27FC236}">
                    <a16:creationId xmlns:a16="http://schemas.microsoft.com/office/drawing/2014/main" id="{F1C09834-AF9F-4A34-8C3F-BD32CC666C42}"/>
                  </a:ext>
                </a:extLst>
              </p:cNvPr>
              <p:cNvCxnSpPr/>
              <p:nvPr/>
            </p:nvCxnSpPr>
            <p:spPr bwMode="auto">
              <a:xfrm rot="16200000" flipH="1">
                <a:off x="384653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6" name="Curved Connector 191">
                <a:extLst>
                  <a:ext uri="{FF2B5EF4-FFF2-40B4-BE49-F238E27FC236}">
                    <a16:creationId xmlns:a16="http://schemas.microsoft.com/office/drawing/2014/main" id="{526E5055-C4BD-4D56-BBB5-2FC06BB4700B}"/>
                  </a:ext>
                </a:extLst>
              </p:cNvPr>
              <p:cNvCxnSpPr/>
              <p:nvPr/>
            </p:nvCxnSpPr>
            <p:spPr bwMode="auto">
              <a:xfrm rot="16200000" flipH="1">
                <a:off x="398145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7" name="Curved Connector 192">
                <a:extLst>
                  <a:ext uri="{FF2B5EF4-FFF2-40B4-BE49-F238E27FC236}">
                    <a16:creationId xmlns:a16="http://schemas.microsoft.com/office/drawing/2014/main" id="{12B710DD-D545-47C8-91C0-975A6164A1C5}"/>
                  </a:ext>
                </a:extLst>
              </p:cNvPr>
              <p:cNvCxnSpPr/>
              <p:nvPr/>
            </p:nvCxnSpPr>
            <p:spPr bwMode="auto">
              <a:xfrm rot="16200000" flipH="1">
                <a:off x="4053406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8" name="Curved Connector 194">
                <a:extLst>
                  <a:ext uri="{FF2B5EF4-FFF2-40B4-BE49-F238E27FC236}">
                    <a16:creationId xmlns:a16="http://schemas.microsoft.com/office/drawing/2014/main" id="{6E944C6C-9C24-4E5C-A67C-A3204CF17E7F}"/>
                  </a:ext>
                </a:extLst>
              </p:cNvPr>
              <p:cNvCxnSpPr/>
              <p:nvPr/>
            </p:nvCxnSpPr>
            <p:spPr bwMode="auto">
              <a:xfrm rot="16200000" flipH="1">
                <a:off x="419282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9" name="Curved Connector 195">
                <a:extLst>
                  <a:ext uri="{FF2B5EF4-FFF2-40B4-BE49-F238E27FC236}">
                    <a16:creationId xmlns:a16="http://schemas.microsoft.com/office/drawing/2014/main" id="{684ADB10-4D1C-4991-9CAA-16F002391D60}"/>
                  </a:ext>
                </a:extLst>
              </p:cNvPr>
              <p:cNvCxnSpPr/>
              <p:nvPr/>
            </p:nvCxnSpPr>
            <p:spPr bwMode="auto">
              <a:xfrm rot="16200000" flipH="1">
                <a:off x="426478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0" name="Curved Connector 194">
                <a:extLst>
                  <a:ext uri="{FF2B5EF4-FFF2-40B4-BE49-F238E27FC236}">
                    <a16:creationId xmlns:a16="http://schemas.microsoft.com/office/drawing/2014/main" id="{AB301905-5A4B-4E18-9070-8FDC23448372}"/>
                  </a:ext>
                </a:extLst>
              </p:cNvPr>
              <p:cNvCxnSpPr/>
              <p:nvPr/>
            </p:nvCxnSpPr>
            <p:spPr bwMode="auto">
              <a:xfrm rot="16200000" flipH="1">
                <a:off x="3558703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1" name="Curved Connector 195">
                <a:extLst>
                  <a:ext uri="{FF2B5EF4-FFF2-40B4-BE49-F238E27FC236}">
                    <a16:creationId xmlns:a16="http://schemas.microsoft.com/office/drawing/2014/main" id="{687E9F85-C3D7-47C2-9AE4-2BFF061E616D}"/>
                  </a:ext>
                </a:extLst>
              </p:cNvPr>
              <p:cNvCxnSpPr/>
              <p:nvPr/>
            </p:nvCxnSpPr>
            <p:spPr bwMode="auto">
              <a:xfrm rot="16200000" flipH="1">
                <a:off x="3630659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2" name="Curved Connector 188">
                <a:extLst>
                  <a:ext uri="{FF2B5EF4-FFF2-40B4-BE49-F238E27FC236}">
                    <a16:creationId xmlns:a16="http://schemas.microsoft.com/office/drawing/2014/main" id="{5B19F965-A2A1-462C-8F9F-E9B6C1D79618}"/>
                  </a:ext>
                </a:extLst>
              </p:cNvPr>
              <p:cNvCxnSpPr/>
              <p:nvPr/>
            </p:nvCxnSpPr>
            <p:spPr bwMode="auto">
              <a:xfrm rot="16200000" flipH="1">
                <a:off x="290209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3" name="Curved Connector 189">
                <a:extLst>
                  <a:ext uri="{FF2B5EF4-FFF2-40B4-BE49-F238E27FC236}">
                    <a16:creationId xmlns:a16="http://schemas.microsoft.com/office/drawing/2014/main" id="{7AF4007B-C316-4F69-9F73-358ED508E74B}"/>
                  </a:ext>
                </a:extLst>
              </p:cNvPr>
              <p:cNvCxnSpPr/>
              <p:nvPr/>
            </p:nvCxnSpPr>
            <p:spPr bwMode="auto">
              <a:xfrm rot="16200000" flipH="1">
                <a:off x="297405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4" name="Curved Connector 191">
                <a:extLst>
                  <a:ext uri="{FF2B5EF4-FFF2-40B4-BE49-F238E27FC236}">
                    <a16:creationId xmlns:a16="http://schemas.microsoft.com/office/drawing/2014/main" id="{9F954047-E047-4429-959E-BD66E62452BE}"/>
                  </a:ext>
                </a:extLst>
              </p:cNvPr>
              <p:cNvCxnSpPr/>
              <p:nvPr/>
            </p:nvCxnSpPr>
            <p:spPr bwMode="auto">
              <a:xfrm rot="16200000" flipH="1">
                <a:off x="3108971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5" name="Curved Connector 192">
                <a:extLst>
                  <a:ext uri="{FF2B5EF4-FFF2-40B4-BE49-F238E27FC236}">
                    <a16:creationId xmlns:a16="http://schemas.microsoft.com/office/drawing/2014/main" id="{24143F8A-83D5-4B26-B11B-F470B85F010F}"/>
                  </a:ext>
                </a:extLst>
              </p:cNvPr>
              <p:cNvCxnSpPr/>
              <p:nvPr/>
            </p:nvCxnSpPr>
            <p:spPr bwMode="auto">
              <a:xfrm rot="16200000" flipH="1">
                <a:off x="3180927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6" name="Curved Connector 194">
                <a:extLst>
                  <a:ext uri="{FF2B5EF4-FFF2-40B4-BE49-F238E27FC236}">
                    <a16:creationId xmlns:a16="http://schemas.microsoft.com/office/drawing/2014/main" id="{26020222-CD85-4174-81E2-3B8C2D238C1E}"/>
                  </a:ext>
                </a:extLst>
              </p:cNvPr>
              <p:cNvCxnSpPr/>
              <p:nvPr/>
            </p:nvCxnSpPr>
            <p:spPr bwMode="auto">
              <a:xfrm rot="16200000" flipH="1">
                <a:off x="3320344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7" name="Curved Connector 195">
                <a:extLst>
                  <a:ext uri="{FF2B5EF4-FFF2-40B4-BE49-F238E27FC236}">
                    <a16:creationId xmlns:a16="http://schemas.microsoft.com/office/drawing/2014/main" id="{BF89DCDF-DFA1-4F48-B378-A18A8F7BA46C}"/>
                  </a:ext>
                </a:extLst>
              </p:cNvPr>
              <p:cNvCxnSpPr/>
              <p:nvPr/>
            </p:nvCxnSpPr>
            <p:spPr bwMode="auto">
              <a:xfrm rot="16200000" flipH="1">
                <a:off x="3392300" y="1932955"/>
                <a:ext cx="119563" cy="35978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8" name="Group 1097">
                <a:extLst>
                  <a:ext uri="{FF2B5EF4-FFF2-40B4-BE49-F238E27FC236}">
                    <a16:creationId xmlns:a16="http://schemas.microsoft.com/office/drawing/2014/main" id="{A62B3B10-C377-46E4-9E18-B3BAD8C5C95A}"/>
                  </a:ext>
                </a:extLst>
              </p:cNvPr>
              <p:cNvGrpSpPr/>
              <p:nvPr/>
            </p:nvGrpSpPr>
            <p:grpSpPr>
              <a:xfrm>
                <a:off x="9658935" y="1897106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1099" name="Curved Connector 191">
                  <a:extLst>
                    <a:ext uri="{FF2B5EF4-FFF2-40B4-BE49-F238E27FC236}">
                      <a16:creationId xmlns:a16="http://schemas.microsoft.com/office/drawing/2014/main" id="{F3EA1D78-69DD-4C39-861B-9E1D97B59B3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0" name="Curved Connector 192">
                  <a:extLst>
                    <a:ext uri="{FF2B5EF4-FFF2-40B4-BE49-F238E27FC236}">
                      <a16:creationId xmlns:a16="http://schemas.microsoft.com/office/drawing/2014/main" id="{403966A0-CCFE-4888-8D27-3D8F4EC7BB1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03" name="Group 1002">
              <a:extLst>
                <a:ext uri="{FF2B5EF4-FFF2-40B4-BE49-F238E27FC236}">
                  <a16:creationId xmlns:a16="http://schemas.microsoft.com/office/drawing/2014/main" id="{955E65F9-C0C2-40F3-B201-954524F54E70}"/>
                </a:ext>
              </a:extLst>
            </p:cNvPr>
            <p:cNvGrpSpPr/>
            <p:nvPr/>
          </p:nvGrpSpPr>
          <p:grpSpPr>
            <a:xfrm>
              <a:off x="9652284" y="991663"/>
              <a:ext cx="1389542" cy="220593"/>
              <a:chOff x="9881301" y="1897106"/>
              <a:chExt cx="1389542" cy="220593"/>
            </a:xfrm>
          </p:grpSpPr>
          <p:grpSp>
            <p:nvGrpSpPr>
              <p:cNvPr id="1015" name="Group 1014">
                <a:extLst>
                  <a:ext uri="{FF2B5EF4-FFF2-40B4-BE49-F238E27FC236}">
                    <a16:creationId xmlns:a16="http://schemas.microsoft.com/office/drawing/2014/main" id="{ADB8444B-948B-4C5C-9C03-3C246E0D9A69}"/>
                  </a:ext>
                </a:extLst>
              </p:cNvPr>
              <p:cNvGrpSpPr/>
              <p:nvPr/>
            </p:nvGrpSpPr>
            <p:grpSpPr>
              <a:xfrm>
                <a:off x="9881301" y="1897106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1034" name="Curved Connector 191">
                  <a:extLst>
                    <a:ext uri="{FF2B5EF4-FFF2-40B4-BE49-F238E27FC236}">
                      <a16:creationId xmlns:a16="http://schemas.microsoft.com/office/drawing/2014/main" id="{2B4E83F1-4DCA-4053-A29B-DBFF4253008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5" name="Curved Connector 192">
                  <a:extLst>
                    <a:ext uri="{FF2B5EF4-FFF2-40B4-BE49-F238E27FC236}">
                      <a16:creationId xmlns:a16="http://schemas.microsoft.com/office/drawing/2014/main" id="{9FD56136-FF74-4C44-8416-42D03A92052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6" name="Group 1015">
                <a:extLst>
                  <a:ext uri="{FF2B5EF4-FFF2-40B4-BE49-F238E27FC236}">
                    <a16:creationId xmlns:a16="http://schemas.microsoft.com/office/drawing/2014/main" id="{42B0CA1C-4FC4-4334-B03B-EEC61492FCA0}"/>
                  </a:ext>
                </a:extLst>
              </p:cNvPr>
              <p:cNvGrpSpPr/>
              <p:nvPr/>
            </p:nvGrpSpPr>
            <p:grpSpPr>
              <a:xfrm>
                <a:off x="10103667" y="1902432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1032" name="Curved Connector 191">
                  <a:extLst>
                    <a:ext uri="{FF2B5EF4-FFF2-40B4-BE49-F238E27FC236}">
                      <a16:creationId xmlns:a16="http://schemas.microsoft.com/office/drawing/2014/main" id="{E193AFDC-4804-47A3-B55F-46690E3B8AC0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3" name="Curved Connector 192">
                  <a:extLst>
                    <a:ext uri="{FF2B5EF4-FFF2-40B4-BE49-F238E27FC236}">
                      <a16:creationId xmlns:a16="http://schemas.microsoft.com/office/drawing/2014/main" id="{51485099-A73F-45B8-8BC5-FE183DBBD014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7" name="Group 1016">
                <a:extLst>
                  <a:ext uri="{FF2B5EF4-FFF2-40B4-BE49-F238E27FC236}">
                    <a16:creationId xmlns:a16="http://schemas.microsoft.com/office/drawing/2014/main" id="{428AD314-18C1-4625-BD3C-61B13B53BEDB}"/>
                  </a:ext>
                </a:extLst>
              </p:cNvPr>
              <p:cNvGrpSpPr/>
              <p:nvPr/>
            </p:nvGrpSpPr>
            <p:grpSpPr>
              <a:xfrm>
                <a:off x="10326852" y="1912073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1030" name="Curved Connector 191">
                  <a:extLst>
                    <a:ext uri="{FF2B5EF4-FFF2-40B4-BE49-F238E27FC236}">
                      <a16:creationId xmlns:a16="http://schemas.microsoft.com/office/drawing/2014/main" id="{691362EB-2938-4688-B5B2-52D1DE0C92E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1" name="Curved Connector 192">
                  <a:extLst>
                    <a:ext uri="{FF2B5EF4-FFF2-40B4-BE49-F238E27FC236}">
                      <a16:creationId xmlns:a16="http://schemas.microsoft.com/office/drawing/2014/main" id="{1FF4C319-F697-4C99-B0B1-2B68E41D681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8" name="Group 1017">
                <a:extLst>
                  <a:ext uri="{FF2B5EF4-FFF2-40B4-BE49-F238E27FC236}">
                    <a16:creationId xmlns:a16="http://schemas.microsoft.com/office/drawing/2014/main" id="{5A95B123-25ED-492E-B381-659EADD53E2C}"/>
                  </a:ext>
                </a:extLst>
              </p:cNvPr>
              <p:cNvGrpSpPr/>
              <p:nvPr/>
            </p:nvGrpSpPr>
            <p:grpSpPr>
              <a:xfrm>
                <a:off x="10549672" y="1920617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1028" name="Curved Connector 191">
                  <a:extLst>
                    <a:ext uri="{FF2B5EF4-FFF2-40B4-BE49-F238E27FC236}">
                      <a16:creationId xmlns:a16="http://schemas.microsoft.com/office/drawing/2014/main" id="{DDBFEFB3-06AF-497F-87CE-504CDF158C5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9" name="Curved Connector 192">
                  <a:extLst>
                    <a:ext uri="{FF2B5EF4-FFF2-40B4-BE49-F238E27FC236}">
                      <a16:creationId xmlns:a16="http://schemas.microsoft.com/office/drawing/2014/main" id="{7DF339C0-D56B-473F-82D1-6D74587A899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9" name="Group 1018">
                <a:extLst>
                  <a:ext uri="{FF2B5EF4-FFF2-40B4-BE49-F238E27FC236}">
                    <a16:creationId xmlns:a16="http://schemas.microsoft.com/office/drawing/2014/main" id="{210BAC1C-2567-49DD-83FC-AE7821AF1BA0}"/>
                  </a:ext>
                </a:extLst>
              </p:cNvPr>
              <p:cNvGrpSpPr/>
              <p:nvPr/>
            </p:nvGrpSpPr>
            <p:grpSpPr>
              <a:xfrm>
                <a:off x="10764292" y="1934017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1026" name="Curved Connector 191">
                  <a:extLst>
                    <a:ext uri="{FF2B5EF4-FFF2-40B4-BE49-F238E27FC236}">
                      <a16:creationId xmlns:a16="http://schemas.microsoft.com/office/drawing/2014/main" id="{00EF732A-1DFD-48F6-86CF-D1165803666A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7" name="Curved Connector 192">
                  <a:extLst>
                    <a:ext uri="{FF2B5EF4-FFF2-40B4-BE49-F238E27FC236}">
                      <a16:creationId xmlns:a16="http://schemas.microsoft.com/office/drawing/2014/main" id="{0210E92A-A566-408E-BEDE-C282EC432568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0" name="Group 1019">
                <a:extLst>
                  <a:ext uri="{FF2B5EF4-FFF2-40B4-BE49-F238E27FC236}">
                    <a16:creationId xmlns:a16="http://schemas.microsoft.com/office/drawing/2014/main" id="{2123FCF9-AF6D-4CA6-9378-66A5C0011CDE}"/>
                  </a:ext>
                </a:extLst>
              </p:cNvPr>
              <p:cNvGrpSpPr/>
              <p:nvPr/>
            </p:nvGrpSpPr>
            <p:grpSpPr>
              <a:xfrm>
                <a:off x="10963489" y="1968535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1024" name="Curved Connector 191">
                  <a:extLst>
                    <a:ext uri="{FF2B5EF4-FFF2-40B4-BE49-F238E27FC236}">
                      <a16:creationId xmlns:a16="http://schemas.microsoft.com/office/drawing/2014/main" id="{770FBDA1-B36B-44D2-9E91-82129005D985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5" name="Curved Connector 192">
                  <a:extLst>
                    <a:ext uri="{FF2B5EF4-FFF2-40B4-BE49-F238E27FC236}">
                      <a16:creationId xmlns:a16="http://schemas.microsoft.com/office/drawing/2014/main" id="{C1C6CF71-03D0-4E2A-BEB5-79F008D55EA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1" name="Group 1020">
                <a:extLst>
                  <a:ext uri="{FF2B5EF4-FFF2-40B4-BE49-F238E27FC236}">
                    <a16:creationId xmlns:a16="http://schemas.microsoft.com/office/drawing/2014/main" id="{47420EF4-68E0-4350-9848-CDB8F1656665}"/>
                  </a:ext>
                </a:extLst>
              </p:cNvPr>
              <p:cNvGrpSpPr/>
              <p:nvPr/>
            </p:nvGrpSpPr>
            <p:grpSpPr>
              <a:xfrm>
                <a:off x="11162908" y="1998136"/>
                <a:ext cx="107935" cy="119563"/>
                <a:chOff x="2926064" y="2611713"/>
                <a:chExt cx="121128" cy="248328"/>
              </a:xfrm>
            </p:grpSpPr>
            <p:cxnSp>
              <p:nvCxnSpPr>
                <p:cNvPr id="1022" name="Curved Connector 191">
                  <a:extLst>
                    <a:ext uri="{FF2B5EF4-FFF2-40B4-BE49-F238E27FC236}">
                      <a16:creationId xmlns:a16="http://schemas.microsoft.com/office/drawing/2014/main" id="{790A3CE8-CABB-4CFF-B26F-28F70E8F26A9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822088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3" name="Curved Connector 192">
                  <a:extLst>
                    <a:ext uri="{FF2B5EF4-FFF2-40B4-BE49-F238E27FC236}">
                      <a16:creationId xmlns:a16="http://schemas.microsoft.com/office/drawing/2014/main" id="{514AFCE2-8A5F-4DB9-9B72-13B2957539E9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2902840" y="2715689"/>
                  <a:ext cx="248328" cy="40376"/>
                </a:xfrm>
                <a:prstGeom prst="curvedConnector3">
                  <a:avLst>
                    <a:gd name="adj1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04" name="Oval 1003">
              <a:extLst>
                <a:ext uri="{FF2B5EF4-FFF2-40B4-BE49-F238E27FC236}">
                  <a16:creationId xmlns:a16="http://schemas.microsoft.com/office/drawing/2014/main" id="{22444607-E208-470D-A7C4-480D79DE5416}"/>
                </a:ext>
              </a:extLst>
            </p:cNvPr>
            <p:cNvSpPr/>
            <p:nvPr/>
          </p:nvSpPr>
          <p:spPr bwMode="auto">
            <a:xfrm>
              <a:off x="11065026" y="1040449"/>
              <a:ext cx="215871" cy="11233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1005" name="Oval 1004">
              <a:extLst>
                <a:ext uri="{FF2B5EF4-FFF2-40B4-BE49-F238E27FC236}">
                  <a16:creationId xmlns:a16="http://schemas.microsoft.com/office/drawing/2014/main" id="{719BD5AD-207B-46AF-B44F-C93B91D3AC26}"/>
                </a:ext>
              </a:extLst>
            </p:cNvPr>
            <p:cNvSpPr/>
            <p:nvPr/>
          </p:nvSpPr>
          <p:spPr bwMode="auto">
            <a:xfrm>
              <a:off x="9653472" y="1106379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1006" name="Oval 1005">
              <a:extLst>
                <a:ext uri="{FF2B5EF4-FFF2-40B4-BE49-F238E27FC236}">
                  <a16:creationId xmlns:a16="http://schemas.microsoft.com/office/drawing/2014/main" id="{8617E27D-152F-4C1B-8313-B351AAE72149}"/>
                </a:ext>
              </a:extLst>
            </p:cNvPr>
            <p:cNvSpPr/>
            <p:nvPr/>
          </p:nvSpPr>
          <p:spPr bwMode="auto">
            <a:xfrm>
              <a:off x="9860865" y="1106129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1007" name="Oval 1006">
              <a:extLst>
                <a:ext uri="{FF2B5EF4-FFF2-40B4-BE49-F238E27FC236}">
                  <a16:creationId xmlns:a16="http://schemas.microsoft.com/office/drawing/2014/main" id="{6B5666E1-7303-438A-8569-DEDA21BFA08A}"/>
                </a:ext>
              </a:extLst>
            </p:cNvPr>
            <p:cNvSpPr/>
            <p:nvPr/>
          </p:nvSpPr>
          <p:spPr bwMode="auto">
            <a:xfrm>
              <a:off x="10084680" y="112082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1008" name="Oval 1007">
              <a:extLst>
                <a:ext uri="{FF2B5EF4-FFF2-40B4-BE49-F238E27FC236}">
                  <a16:creationId xmlns:a16="http://schemas.microsoft.com/office/drawing/2014/main" id="{41F28099-1DCD-49EE-8B38-76CE01543248}"/>
                </a:ext>
              </a:extLst>
            </p:cNvPr>
            <p:cNvSpPr/>
            <p:nvPr/>
          </p:nvSpPr>
          <p:spPr bwMode="auto">
            <a:xfrm>
              <a:off x="10307865" y="1136618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1009" name="Oval 1008">
              <a:extLst>
                <a:ext uri="{FF2B5EF4-FFF2-40B4-BE49-F238E27FC236}">
                  <a16:creationId xmlns:a16="http://schemas.microsoft.com/office/drawing/2014/main" id="{B4C69706-2743-46D6-8722-BE60CD621E70}"/>
                </a:ext>
              </a:extLst>
            </p:cNvPr>
            <p:cNvSpPr/>
            <p:nvPr/>
          </p:nvSpPr>
          <p:spPr bwMode="auto">
            <a:xfrm>
              <a:off x="10513756" y="1156090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1010" name="Oval 1009">
              <a:extLst>
                <a:ext uri="{FF2B5EF4-FFF2-40B4-BE49-F238E27FC236}">
                  <a16:creationId xmlns:a16="http://schemas.microsoft.com/office/drawing/2014/main" id="{DA0B556A-CCDA-4947-9321-F71BE7BB153D}"/>
                </a:ext>
              </a:extLst>
            </p:cNvPr>
            <p:cNvSpPr/>
            <p:nvPr/>
          </p:nvSpPr>
          <p:spPr bwMode="auto">
            <a:xfrm>
              <a:off x="10713175" y="1177527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sp>
          <p:nvSpPr>
            <p:cNvPr id="1011" name="Oval 1010">
              <a:extLst>
                <a:ext uri="{FF2B5EF4-FFF2-40B4-BE49-F238E27FC236}">
                  <a16:creationId xmlns:a16="http://schemas.microsoft.com/office/drawing/2014/main" id="{BAE1E26C-BECB-40AF-9D52-063E0DDE1A48}"/>
                </a:ext>
              </a:extLst>
            </p:cNvPr>
            <p:cNvSpPr/>
            <p:nvPr/>
          </p:nvSpPr>
          <p:spPr bwMode="auto">
            <a:xfrm>
              <a:off x="10919835" y="1232985"/>
              <a:ext cx="215871" cy="11233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rgbClr val="FFFFFF"/>
                </a:solidFill>
              </a:endParaRPr>
            </a:p>
          </p:txBody>
        </p:sp>
        <p:grpSp>
          <p:nvGrpSpPr>
            <p:cNvPr id="1012" name="Group 1011">
              <a:extLst>
                <a:ext uri="{FF2B5EF4-FFF2-40B4-BE49-F238E27FC236}">
                  <a16:creationId xmlns:a16="http://schemas.microsoft.com/office/drawing/2014/main" id="{5819E4ED-5D88-4B14-B152-40445CF26EC9}"/>
                </a:ext>
              </a:extLst>
            </p:cNvPr>
            <p:cNvGrpSpPr/>
            <p:nvPr/>
          </p:nvGrpSpPr>
          <p:grpSpPr>
            <a:xfrm>
              <a:off x="11142687" y="1166419"/>
              <a:ext cx="107935" cy="119563"/>
              <a:chOff x="2926064" y="2611713"/>
              <a:chExt cx="121128" cy="248328"/>
            </a:xfrm>
          </p:grpSpPr>
          <p:cxnSp>
            <p:nvCxnSpPr>
              <p:cNvPr id="1013" name="Curved Connector 191">
                <a:extLst>
                  <a:ext uri="{FF2B5EF4-FFF2-40B4-BE49-F238E27FC236}">
                    <a16:creationId xmlns:a16="http://schemas.microsoft.com/office/drawing/2014/main" id="{49C2E17C-1080-48A3-B889-C75A65E7273D}"/>
                  </a:ext>
                </a:extLst>
              </p:cNvPr>
              <p:cNvCxnSpPr/>
              <p:nvPr/>
            </p:nvCxnSpPr>
            <p:spPr bwMode="auto">
              <a:xfrm rot="16200000" flipH="1">
                <a:off x="2822088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4" name="Curved Connector 192">
                <a:extLst>
                  <a:ext uri="{FF2B5EF4-FFF2-40B4-BE49-F238E27FC236}">
                    <a16:creationId xmlns:a16="http://schemas.microsoft.com/office/drawing/2014/main" id="{D4AEF067-9D8E-4107-8698-7F504903C1AB}"/>
                  </a:ext>
                </a:extLst>
              </p:cNvPr>
              <p:cNvCxnSpPr/>
              <p:nvPr/>
            </p:nvCxnSpPr>
            <p:spPr bwMode="auto">
              <a:xfrm rot="16200000" flipH="1">
                <a:off x="2902840" y="2715689"/>
                <a:ext cx="248328" cy="40376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17" name="AutoShape 60">
            <a:extLst>
              <a:ext uri="{FF2B5EF4-FFF2-40B4-BE49-F238E27FC236}">
                <a16:creationId xmlns:a16="http://schemas.microsoft.com/office/drawing/2014/main" id="{A38E931B-BAF2-43EB-8513-760B8650B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1677" y="2946798"/>
            <a:ext cx="1095514" cy="415604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28575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1200" b="1" dirty="0">
                <a:latin typeface="Arial" panose="020B0604020202020204" pitchFamily="34" charset="0"/>
              </a:rPr>
              <a:t>G-secretase</a:t>
            </a:r>
          </a:p>
          <a:p>
            <a:pPr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1200" b="1" dirty="0">
                <a:latin typeface="Arial" panose="020B0604020202020204" pitchFamily="34" charset="0"/>
              </a:rPr>
              <a:t>complex</a:t>
            </a:r>
          </a:p>
        </p:txBody>
      </p:sp>
      <p:grpSp>
        <p:nvGrpSpPr>
          <p:cNvPr id="1118" name="Group 1117">
            <a:extLst>
              <a:ext uri="{FF2B5EF4-FFF2-40B4-BE49-F238E27FC236}">
                <a16:creationId xmlns:a16="http://schemas.microsoft.com/office/drawing/2014/main" id="{750478B1-88DA-4725-9406-42C0561712BA}"/>
              </a:ext>
            </a:extLst>
          </p:cNvPr>
          <p:cNvGrpSpPr/>
          <p:nvPr/>
        </p:nvGrpSpPr>
        <p:grpSpPr>
          <a:xfrm>
            <a:off x="2701942" y="1439081"/>
            <a:ext cx="230786" cy="1696934"/>
            <a:chOff x="5688732" y="4650756"/>
            <a:chExt cx="73635" cy="822960"/>
          </a:xfrm>
        </p:grpSpPr>
        <p:sp>
          <p:nvSpPr>
            <p:cNvPr id="1119" name="Oval 11">
              <a:extLst>
                <a:ext uri="{FF2B5EF4-FFF2-40B4-BE49-F238E27FC236}">
                  <a16:creationId xmlns:a16="http://schemas.microsoft.com/office/drawing/2014/main" id="{68B16D12-6054-4F19-9B3C-35C518EC3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8732" y="5232367"/>
              <a:ext cx="73152" cy="7315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 algn="ctr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0" name="Oval 11">
              <a:extLst>
                <a:ext uri="{FF2B5EF4-FFF2-40B4-BE49-F238E27FC236}">
                  <a16:creationId xmlns:a16="http://schemas.microsoft.com/office/drawing/2014/main" id="{C0D02467-1937-4231-B42F-89EA36134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8732" y="5310386"/>
              <a:ext cx="73152" cy="7315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 algn="ctr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1" name="Oval 11">
              <a:extLst>
                <a:ext uri="{FF2B5EF4-FFF2-40B4-BE49-F238E27FC236}">
                  <a16:creationId xmlns:a16="http://schemas.microsoft.com/office/drawing/2014/main" id="{1BE3C283-3E32-4DF9-97EB-BE70325D5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215" y="5390893"/>
              <a:ext cx="73152" cy="7315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 algn="ctr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2" name="Flowchart: Terminator 1121">
              <a:extLst>
                <a:ext uri="{FF2B5EF4-FFF2-40B4-BE49-F238E27FC236}">
                  <a16:creationId xmlns:a16="http://schemas.microsoft.com/office/drawing/2014/main" id="{1553A969-0921-4866-871E-D2C9BB84B3D6}"/>
                </a:ext>
              </a:extLst>
            </p:cNvPr>
            <p:cNvSpPr/>
            <p:nvPr/>
          </p:nvSpPr>
          <p:spPr>
            <a:xfrm>
              <a:off x="5700543" y="4668263"/>
              <a:ext cx="45720" cy="548640"/>
            </a:xfrm>
            <a:prstGeom prst="flowChartTerminator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3" name="Straight Connector 1122">
              <a:extLst>
                <a:ext uri="{FF2B5EF4-FFF2-40B4-BE49-F238E27FC236}">
                  <a16:creationId xmlns:a16="http://schemas.microsoft.com/office/drawing/2014/main" id="{39A9BB26-2C34-4BF8-8A15-57E21CAB7F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23403" y="4650756"/>
              <a:ext cx="0" cy="82296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4" name="Group 1123">
            <a:extLst>
              <a:ext uri="{FF2B5EF4-FFF2-40B4-BE49-F238E27FC236}">
                <a16:creationId xmlns:a16="http://schemas.microsoft.com/office/drawing/2014/main" id="{00B12859-F56F-4865-B88B-491714164D1C}"/>
              </a:ext>
            </a:extLst>
          </p:cNvPr>
          <p:cNvGrpSpPr/>
          <p:nvPr/>
        </p:nvGrpSpPr>
        <p:grpSpPr>
          <a:xfrm>
            <a:off x="2721134" y="3066835"/>
            <a:ext cx="281138" cy="1032968"/>
            <a:chOff x="5712855" y="3148532"/>
            <a:chExt cx="54864" cy="607432"/>
          </a:xfrm>
        </p:grpSpPr>
        <p:sp>
          <p:nvSpPr>
            <p:cNvPr id="1125" name="Oval 11">
              <a:extLst>
                <a:ext uri="{FF2B5EF4-FFF2-40B4-BE49-F238E27FC236}">
                  <a16:creationId xmlns:a16="http://schemas.microsoft.com/office/drawing/2014/main" id="{B13CBB2E-7CE6-4ACD-BBF3-95DEABEB2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355068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6" name="Oval 11">
              <a:extLst>
                <a:ext uri="{FF2B5EF4-FFF2-40B4-BE49-F238E27FC236}">
                  <a16:creationId xmlns:a16="http://schemas.microsoft.com/office/drawing/2014/main" id="{3D77361E-4598-4706-8EBE-80E376960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8" y="3427758"/>
              <a:ext cx="45719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7" name="Oval 11">
              <a:extLst>
                <a:ext uri="{FF2B5EF4-FFF2-40B4-BE49-F238E27FC236}">
                  <a16:creationId xmlns:a16="http://schemas.microsoft.com/office/drawing/2014/main" id="{20E7A2EF-CFC2-4D52-BD59-A86B0C643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463190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8" name="Oval 11">
              <a:extLst>
                <a:ext uri="{FF2B5EF4-FFF2-40B4-BE49-F238E27FC236}">
                  <a16:creationId xmlns:a16="http://schemas.microsoft.com/office/drawing/2014/main" id="{C7FF3085-F857-4165-8FED-E861992F1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501264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9" name="Oval 11">
              <a:extLst>
                <a:ext uri="{FF2B5EF4-FFF2-40B4-BE49-F238E27FC236}">
                  <a16:creationId xmlns:a16="http://schemas.microsoft.com/office/drawing/2014/main" id="{06D8508C-C58F-430C-A15F-1292D4857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539833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30" name="Oval 11">
              <a:extLst>
                <a:ext uri="{FF2B5EF4-FFF2-40B4-BE49-F238E27FC236}">
                  <a16:creationId xmlns:a16="http://schemas.microsoft.com/office/drawing/2014/main" id="{F1F49110-6FF1-43DA-A894-896C24859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578877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31" name="Oval 11">
              <a:extLst>
                <a:ext uri="{FF2B5EF4-FFF2-40B4-BE49-F238E27FC236}">
                  <a16:creationId xmlns:a16="http://schemas.microsoft.com/office/drawing/2014/main" id="{07B53EB8-E6B6-4C94-9C73-590686B7E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391710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32" name="AutoShape 60">
              <a:extLst>
                <a:ext uri="{FF2B5EF4-FFF2-40B4-BE49-F238E27FC236}">
                  <a16:creationId xmlns:a16="http://schemas.microsoft.com/office/drawing/2014/main" id="{6A4EB99A-196B-4BF0-8A60-026C8DBD8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855" y="3691240"/>
              <a:ext cx="54864" cy="54864"/>
            </a:xfrm>
            <a:prstGeom prst="octagon">
              <a:avLst>
                <a:gd name="adj" fmla="val 29287"/>
              </a:avLst>
            </a:prstGeom>
            <a:solidFill>
              <a:srgbClr val="473918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sp>
          <p:nvSpPr>
            <p:cNvPr id="1133" name="AutoShape 60">
              <a:extLst>
                <a:ext uri="{FF2B5EF4-FFF2-40B4-BE49-F238E27FC236}">
                  <a16:creationId xmlns:a16="http://schemas.microsoft.com/office/drawing/2014/main" id="{E4F29EE8-E4CD-41CB-8A77-34BF20721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855" y="3261465"/>
              <a:ext cx="54864" cy="54864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cxnSp>
          <p:nvCxnSpPr>
            <p:cNvPr id="1134" name="Straight Connector 1133">
              <a:extLst>
                <a:ext uri="{FF2B5EF4-FFF2-40B4-BE49-F238E27FC236}">
                  <a16:creationId xmlns:a16="http://schemas.microsoft.com/office/drawing/2014/main" id="{6185DDFF-1E5C-491E-AF89-CB20F14C3B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287" y="3148532"/>
              <a:ext cx="0" cy="60743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5" name="Group 1134">
            <a:extLst>
              <a:ext uri="{FF2B5EF4-FFF2-40B4-BE49-F238E27FC236}">
                <a16:creationId xmlns:a16="http://schemas.microsoft.com/office/drawing/2014/main" id="{9FEF0E38-740C-4301-A40C-EA1C1674607C}"/>
              </a:ext>
            </a:extLst>
          </p:cNvPr>
          <p:cNvGrpSpPr/>
          <p:nvPr/>
        </p:nvGrpSpPr>
        <p:grpSpPr>
          <a:xfrm>
            <a:off x="2891014" y="2264776"/>
            <a:ext cx="262284" cy="251102"/>
            <a:chOff x="6885759" y="3908197"/>
            <a:chExt cx="262284" cy="251102"/>
          </a:xfrm>
        </p:grpSpPr>
        <p:grpSp>
          <p:nvGrpSpPr>
            <p:cNvPr id="1136" name="Group 1135">
              <a:extLst>
                <a:ext uri="{FF2B5EF4-FFF2-40B4-BE49-F238E27FC236}">
                  <a16:creationId xmlns:a16="http://schemas.microsoft.com/office/drawing/2014/main" id="{E98AA893-D1E1-491F-95B3-804F05E05D25}"/>
                </a:ext>
              </a:extLst>
            </p:cNvPr>
            <p:cNvGrpSpPr/>
            <p:nvPr/>
          </p:nvGrpSpPr>
          <p:grpSpPr>
            <a:xfrm rot="5400000">
              <a:off x="6805110" y="3988846"/>
              <a:ext cx="238516" cy="77218"/>
              <a:chOff x="6805110" y="3988846"/>
              <a:chExt cx="238516" cy="77218"/>
            </a:xfrm>
          </p:grpSpPr>
          <p:sp>
            <p:nvSpPr>
              <p:cNvPr id="1141" name="Pentagon 1140">
                <a:extLst>
                  <a:ext uri="{FF2B5EF4-FFF2-40B4-BE49-F238E27FC236}">
                    <a16:creationId xmlns:a16="http://schemas.microsoft.com/office/drawing/2014/main" id="{457FBC9C-D461-48C0-A729-51E55C37DF5A}"/>
                  </a:ext>
                </a:extLst>
              </p:cNvPr>
              <p:cNvSpPr/>
              <p:nvPr/>
            </p:nvSpPr>
            <p:spPr>
              <a:xfrm>
                <a:off x="6805110" y="3988846"/>
                <a:ext cx="73152" cy="73152"/>
              </a:xfrm>
              <a:prstGeom prst="pentagon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2" name="Pentagon 1141">
                <a:extLst>
                  <a:ext uri="{FF2B5EF4-FFF2-40B4-BE49-F238E27FC236}">
                    <a16:creationId xmlns:a16="http://schemas.microsoft.com/office/drawing/2014/main" id="{D6638397-6882-4C5E-9193-F02BC5D91C68}"/>
                  </a:ext>
                </a:extLst>
              </p:cNvPr>
              <p:cNvSpPr/>
              <p:nvPr/>
            </p:nvSpPr>
            <p:spPr>
              <a:xfrm>
                <a:off x="6889813" y="3990367"/>
                <a:ext cx="73152" cy="73152"/>
              </a:xfrm>
              <a:prstGeom prst="pentagon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3" name="Pentagon 1142">
                <a:extLst>
                  <a:ext uri="{FF2B5EF4-FFF2-40B4-BE49-F238E27FC236}">
                    <a16:creationId xmlns:a16="http://schemas.microsoft.com/office/drawing/2014/main" id="{0F358D6C-D14F-469E-A47B-7802D18FB0D6}"/>
                  </a:ext>
                </a:extLst>
              </p:cNvPr>
              <p:cNvSpPr/>
              <p:nvPr/>
            </p:nvSpPr>
            <p:spPr>
              <a:xfrm>
                <a:off x="6970474" y="3992912"/>
                <a:ext cx="73152" cy="73152"/>
              </a:xfrm>
              <a:prstGeom prst="pentagon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137" name="Group 1136">
              <a:extLst>
                <a:ext uri="{FF2B5EF4-FFF2-40B4-BE49-F238E27FC236}">
                  <a16:creationId xmlns:a16="http://schemas.microsoft.com/office/drawing/2014/main" id="{3C62DD85-5765-4A60-8AFC-AC3AB60BD390}"/>
                </a:ext>
              </a:extLst>
            </p:cNvPr>
            <p:cNvGrpSpPr/>
            <p:nvPr/>
          </p:nvGrpSpPr>
          <p:grpSpPr>
            <a:xfrm rot="16200000" flipH="1">
              <a:off x="6944346" y="3955602"/>
              <a:ext cx="221267" cy="186127"/>
              <a:chOff x="7538071" y="3703851"/>
              <a:chExt cx="221267" cy="186127"/>
            </a:xfrm>
          </p:grpSpPr>
          <p:cxnSp>
            <p:nvCxnSpPr>
              <p:cNvPr id="1138" name="Curved Connector 191">
                <a:extLst>
                  <a:ext uri="{FF2B5EF4-FFF2-40B4-BE49-F238E27FC236}">
                    <a16:creationId xmlns:a16="http://schemas.microsoft.com/office/drawing/2014/main" id="{E5ABFEC0-2D11-4FDE-B7CE-073BE57264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7564856" y="3772431"/>
                <a:ext cx="182880" cy="45720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9" name="Curved Connector 191">
                <a:extLst>
                  <a:ext uri="{FF2B5EF4-FFF2-40B4-BE49-F238E27FC236}">
                    <a16:creationId xmlns:a16="http://schemas.microsoft.com/office/drawing/2014/main" id="{08270B2F-5108-49A2-A73B-695811BA03A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7645038" y="3775678"/>
                <a:ext cx="182880" cy="45720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0" name="Curved Connector 191">
                <a:extLst>
                  <a:ext uri="{FF2B5EF4-FFF2-40B4-BE49-F238E27FC236}">
                    <a16:creationId xmlns:a16="http://schemas.microsoft.com/office/drawing/2014/main" id="{4CB94A3B-2A7E-4AE1-AD53-9DCFE52444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 flipH="1">
                <a:off x="7469491" y="3774810"/>
                <a:ext cx="182880" cy="45720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44" name="Group 1143">
            <a:extLst>
              <a:ext uri="{FF2B5EF4-FFF2-40B4-BE49-F238E27FC236}">
                <a16:creationId xmlns:a16="http://schemas.microsoft.com/office/drawing/2014/main" id="{15945C9D-810A-4AC4-9AB6-5E6EA0D2D448}"/>
              </a:ext>
            </a:extLst>
          </p:cNvPr>
          <p:cNvGrpSpPr/>
          <p:nvPr/>
        </p:nvGrpSpPr>
        <p:grpSpPr>
          <a:xfrm>
            <a:off x="5559980" y="954812"/>
            <a:ext cx="182880" cy="1265537"/>
            <a:chOff x="8640615" y="3846436"/>
            <a:chExt cx="182880" cy="1265537"/>
          </a:xfrm>
        </p:grpSpPr>
        <p:sp>
          <p:nvSpPr>
            <p:cNvPr id="1145" name="AutoShape 60">
              <a:extLst>
                <a:ext uri="{FF2B5EF4-FFF2-40B4-BE49-F238E27FC236}">
                  <a16:creationId xmlns:a16="http://schemas.microsoft.com/office/drawing/2014/main" id="{7EDFB606-BB94-4F4C-B493-50AEE8349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903" y="4800349"/>
              <a:ext cx="146304" cy="36576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146" name="AutoShape 60">
              <a:extLst>
                <a:ext uri="{FF2B5EF4-FFF2-40B4-BE49-F238E27FC236}">
                  <a16:creationId xmlns:a16="http://schemas.microsoft.com/office/drawing/2014/main" id="{FA66B769-0D65-4A3F-A438-EEDBAE63D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5028" y="5014969"/>
              <a:ext cx="154055" cy="97004"/>
            </a:xfrm>
            <a:prstGeom prst="octagon">
              <a:avLst>
                <a:gd name="adj" fmla="val 29287"/>
              </a:avLst>
            </a:prstGeom>
            <a:solidFill>
              <a:srgbClr val="473918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sp>
          <p:nvSpPr>
            <p:cNvPr id="1147" name="Flowchart: Terminator 1146">
              <a:extLst>
                <a:ext uri="{FF2B5EF4-FFF2-40B4-BE49-F238E27FC236}">
                  <a16:creationId xmlns:a16="http://schemas.microsoft.com/office/drawing/2014/main" id="{3470F369-782E-4230-AF49-56DA9AC75BE1}"/>
                </a:ext>
              </a:extLst>
            </p:cNvPr>
            <p:cNvSpPr/>
            <p:nvPr/>
          </p:nvSpPr>
          <p:spPr>
            <a:xfrm>
              <a:off x="8658903" y="4293132"/>
              <a:ext cx="146304" cy="474904"/>
            </a:xfrm>
            <a:prstGeom prst="flowChartTerminato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8" name="Oval 11">
              <a:extLst>
                <a:ext uri="{FF2B5EF4-FFF2-40B4-BE49-F238E27FC236}">
                  <a16:creationId xmlns:a16="http://schemas.microsoft.com/office/drawing/2014/main" id="{80CC586F-A0AD-4B3F-86CF-8D8D7746F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0615" y="3846436"/>
              <a:ext cx="182880" cy="182880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en-US" altLang="ko-KR" sz="600" b="1" dirty="0" err="1">
                  <a:solidFill>
                    <a:schemeClr val="bg1"/>
                  </a:solidFill>
                  <a:latin typeface="Arial" panose="020B0604020202020204" pitchFamily="34" charset="0"/>
                </a:rPr>
                <a:t>Ub</a:t>
              </a:r>
              <a:endParaRPr lang="en-US" altLang="ko-KR" sz="600" b="1" dirty="0">
                <a:latin typeface="Arial" panose="020B0604020202020204" pitchFamily="34" charset="0"/>
              </a:endParaRPr>
            </a:p>
          </p:txBody>
        </p:sp>
        <p:sp>
          <p:nvSpPr>
            <p:cNvPr id="1149" name="AutoShape 60">
              <a:extLst>
                <a:ext uri="{FF2B5EF4-FFF2-40B4-BE49-F238E27FC236}">
                  <a16:creationId xmlns:a16="http://schemas.microsoft.com/office/drawing/2014/main" id="{5A3665FD-ADAB-488B-BABA-1C759E06D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903" y="4870328"/>
              <a:ext cx="146304" cy="36576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150" name="AutoShape 60">
              <a:extLst>
                <a:ext uri="{FF2B5EF4-FFF2-40B4-BE49-F238E27FC236}">
                  <a16:creationId xmlns:a16="http://schemas.microsoft.com/office/drawing/2014/main" id="{FE1E9A3E-3124-42E1-BA66-BEC9122FA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903" y="4940398"/>
              <a:ext cx="146304" cy="36576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 dirty="0">
                <a:latin typeface="Arial" panose="020B0604020202020204" pitchFamily="34" charset="0"/>
              </a:endParaRPr>
            </a:p>
          </p:txBody>
        </p:sp>
        <p:cxnSp>
          <p:nvCxnSpPr>
            <p:cNvPr id="1151" name="Straight Connector 1150">
              <a:extLst>
                <a:ext uri="{FF2B5EF4-FFF2-40B4-BE49-F238E27FC236}">
                  <a16:creationId xmlns:a16="http://schemas.microsoft.com/office/drawing/2014/main" id="{FAE5CD42-72FD-4967-9B2E-98CC6B1D2EF0}"/>
                </a:ext>
              </a:extLst>
            </p:cNvPr>
            <p:cNvCxnSpPr/>
            <p:nvPr/>
          </p:nvCxnSpPr>
          <p:spPr>
            <a:xfrm flipV="1">
              <a:off x="8732055" y="4036757"/>
              <a:ext cx="0" cy="100584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2" name="Group 1151">
            <a:extLst>
              <a:ext uri="{FF2B5EF4-FFF2-40B4-BE49-F238E27FC236}">
                <a16:creationId xmlns:a16="http://schemas.microsoft.com/office/drawing/2014/main" id="{D5A8B69A-2FCD-4145-9568-35493E16EF55}"/>
              </a:ext>
            </a:extLst>
          </p:cNvPr>
          <p:cNvGrpSpPr/>
          <p:nvPr/>
        </p:nvGrpSpPr>
        <p:grpSpPr>
          <a:xfrm>
            <a:off x="4264093" y="1153876"/>
            <a:ext cx="154055" cy="1075216"/>
            <a:chOff x="9784480" y="4493341"/>
            <a:chExt cx="154055" cy="1075216"/>
          </a:xfrm>
        </p:grpSpPr>
        <p:sp>
          <p:nvSpPr>
            <p:cNvPr id="1153" name="AutoShape 60">
              <a:extLst>
                <a:ext uri="{FF2B5EF4-FFF2-40B4-BE49-F238E27FC236}">
                  <a16:creationId xmlns:a16="http://schemas.microsoft.com/office/drawing/2014/main" id="{D8097A4B-36A2-4C62-9F24-CD071BAB6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8355" y="5256933"/>
              <a:ext cx="146304" cy="36576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154" name="AutoShape 60">
              <a:extLst>
                <a:ext uri="{FF2B5EF4-FFF2-40B4-BE49-F238E27FC236}">
                  <a16:creationId xmlns:a16="http://schemas.microsoft.com/office/drawing/2014/main" id="{8A2BEBB1-9142-43ED-A695-FD18A6FB0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4480" y="5471553"/>
              <a:ext cx="154055" cy="97004"/>
            </a:xfrm>
            <a:prstGeom prst="octagon">
              <a:avLst>
                <a:gd name="adj" fmla="val 29287"/>
              </a:avLst>
            </a:prstGeom>
            <a:solidFill>
              <a:srgbClr val="473918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sp>
          <p:nvSpPr>
            <p:cNvPr id="1155" name="Flowchart: Terminator 1154">
              <a:extLst>
                <a:ext uri="{FF2B5EF4-FFF2-40B4-BE49-F238E27FC236}">
                  <a16:creationId xmlns:a16="http://schemas.microsoft.com/office/drawing/2014/main" id="{90728137-CB85-4A41-85F1-88B73C01DFC5}"/>
                </a:ext>
              </a:extLst>
            </p:cNvPr>
            <p:cNvSpPr/>
            <p:nvPr/>
          </p:nvSpPr>
          <p:spPr>
            <a:xfrm>
              <a:off x="9788355" y="4749716"/>
              <a:ext cx="146304" cy="474904"/>
            </a:xfrm>
            <a:prstGeom prst="flowChartTerminato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6" name="AutoShape 60">
              <a:extLst>
                <a:ext uri="{FF2B5EF4-FFF2-40B4-BE49-F238E27FC236}">
                  <a16:creationId xmlns:a16="http://schemas.microsoft.com/office/drawing/2014/main" id="{F0382666-38C2-4105-A2DD-6E9EA5625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8355" y="5326912"/>
              <a:ext cx="146304" cy="36576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157" name="AutoShape 60">
              <a:extLst>
                <a:ext uri="{FF2B5EF4-FFF2-40B4-BE49-F238E27FC236}">
                  <a16:creationId xmlns:a16="http://schemas.microsoft.com/office/drawing/2014/main" id="{BA16BA9E-BDCC-4E62-84E1-4DAC97C96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8355" y="5396982"/>
              <a:ext cx="146304" cy="36576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 dirty="0">
                <a:latin typeface="Arial" panose="020B0604020202020204" pitchFamily="34" charset="0"/>
              </a:endParaRPr>
            </a:p>
          </p:txBody>
        </p:sp>
        <p:cxnSp>
          <p:nvCxnSpPr>
            <p:cNvPr id="1158" name="Straight Connector 1157">
              <a:extLst>
                <a:ext uri="{FF2B5EF4-FFF2-40B4-BE49-F238E27FC236}">
                  <a16:creationId xmlns:a16="http://schemas.microsoft.com/office/drawing/2014/main" id="{6DB4FCD3-D4EB-4520-B993-85B75FA9F068}"/>
                </a:ext>
              </a:extLst>
            </p:cNvPr>
            <p:cNvCxnSpPr/>
            <p:nvPr/>
          </p:nvCxnSpPr>
          <p:spPr>
            <a:xfrm flipV="1">
              <a:off x="9861507" y="4493341"/>
              <a:ext cx="0" cy="100584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9" name="Group 1158">
            <a:extLst>
              <a:ext uri="{FF2B5EF4-FFF2-40B4-BE49-F238E27FC236}">
                <a16:creationId xmlns:a16="http://schemas.microsoft.com/office/drawing/2014/main" id="{2929974A-4F9D-4510-A91E-8CBE633B19F4}"/>
              </a:ext>
            </a:extLst>
          </p:cNvPr>
          <p:cNvGrpSpPr/>
          <p:nvPr/>
        </p:nvGrpSpPr>
        <p:grpSpPr>
          <a:xfrm>
            <a:off x="5379867" y="1404330"/>
            <a:ext cx="451356" cy="2660722"/>
            <a:chOff x="429726" y="288855"/>
            <a:chExt cx="451356" cy="2660722"/>
          </a:xfrm>
        </p:grpSpPr>
        <p:grpSp>
          <p:nvGrpSpPr>
            <p:cNvPr id="1160" name="Group 1159">
              <a:extLst>
                <a:ext uri="{FF2B5EF4-FFF2-40B4-BE49-F238E27FC236}">
                  <a16:creationId xmlns:a16="http://schemas.microsoft.com/office/drawing/2014/main" id="{14123805-C69B-4C25-B260-9F19F2903029}"/>
                </a:ext>
              </a:extLst>
            </p:cNvPr>
            <p:cNvGrpSpPr/>
            <p:nvPr/>
          </p:nvGrpSpPr>
          <p:grpSpPr>
            <a:xfrm>
              <a:off x="429726" y="288855"/>
              <a:ext cx="230786" cy="1696934"/>
              <a:chOff x="5688732" y="4650756"/>
              <a:chExt cx="73635" cy="822960"/>
            </a:xfrm>
          </p:grpSpPr>
          <p:sp>
            <p:nvSpPr>
              <p:cNvPr id="1181" name="Oval 11">
                <a:extLst>
                  <a:ext uri="{FF2B5EF4-FFF2-40B4-BE49-F238E27FC236}">
                    <a16:creationId xmlns:a16="http://schemas.microsoft.com/office/drawing/2014/main" id="{50FF8937-26A4-4A5E-BC3C-39A92689B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8732" y="5232367"/>
                <a:ext cx="73152" cy="731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 algn="ctr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82" name="Oval 11">
                <a:extLst>
                  <a:ext uri="{FF2B5EF4-FFF2-40B4-BE49-F238E27FC236}">
                    <a16:creationId xmlns:a16="http://schemas.microsoft.com/office/drawing/2014/main" id="{D3045B54-3DAC-433D-91C5-E2057AA1A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8732" y="5310386"/>
                <a:ext cx="73152" cy="731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 algn="ctr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83" name="Oval 11">
                <a:extLst>
                  <a:ext uri="{FF2B5EF4-FFF2-40B4-BE49-F238E27FC236}">
                    <a16:creationId xmlns:a16="http://schemas.microsoft.com/office/drawing/2014/main" id="{5D9F39B0-6EB3-4E4E-818C-0062135E5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9215" y="5390893"/>
                <a:ext cx="73152" cy="7315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 algn="ctr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84" name="Flowchart: Terminator 1183">
                <a:extLst>
                  <a:ext uri="{FF2B5EF4-FFF2-40B4-BE49-F238E27FC236}">
                    <a16:creationId xmlns:a16="http://schemas.microsoft.com/office/drawing/2014/main" id="{1C2DF51C-3244-49D4-AA5E-2649BE0A50FA}"/>
                  </a:ext>
                </a:extLst>
              </p:cNvPr>
              <p:cNvSpPr/>
              <p:nvPr/>
            </p:nvSpPr>
            <p:spPr>
              <a:xfrm>
                <a:off x="5700543" y="4668263"/>
                <a:ext cx="45720" cy="548640"/>
              </a:xfrm>
              <a:prstGeom prst="flowChartTerminator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85" name="Straight Connector 1184">
                <a:extLst>
                  <a:ext uri="{FF2B5EF4-FFF2-40B4-BE49-F238E27FC236}">
                    <a16:creationId xmlns:a16="http://schemas.microsoft.com/office/drawing/2014/main" id="{92C25761-391E-4442-8429-236D85518E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23403" y="4650756"/>
                <a:ext cx="0" cy="822960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1" name="Group 1160">
              <a:extLst>
                <a:ext uri="{FF2B5EF4-FFF2-40B4-BE49-F238E27FC236}">
                  <a16:creationId xmlns:a16="http://schemas.microsoft.com/office/drawing/2014/main" id="{3264C46F-3C02-4245-8CC3-83E97C533141}"/>
                </a:ext>
              </a:extLst>
            </p:cNvPr>
            <p:cNvGrpSpPr/>
            <p:nvPr/>
          </p:nvGrpSpPr>
          <p:grpSpPr>
            <a:xfrm>
              <a:off x="448918" y="1916609"/>
              <a:ext cx="281138" cy="1032968"/>
              <a:chOff x="5712855" y="3148532"/>
              <a:chExt cx="54864" cy="607432"/>
            </a:xfrm>
          </p:grpSpPr>
          <p:sp>
            <p:nvSpPr>
              <p:cNvPr id="1171" name="Oval 11">
                <a:extLst>
                  <a:ext uri="{FF2B5EF4-FFF2-40B4-BE49-F238E27FC236}">
                    <a16:creationId xmlns:a16="http://schemas.microsoft.com/office/drawing/2014/main" id="{7F853AB2-2D9B-4E4F-A973-6D1F372EA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7427" y="3355068"/>
                <a:ext cx="45720" cy="27432"/>
              </a:xfrm>
              <a:prstGeom prst="ellipse">
                <a:avLst/>
              </a:prstGeom>
              <a:solidFill>
                <a:srgbClr val="7030A0"/>
              </a:solidFill>
              <a:ln w="19050" algn="ctr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72" name="Oval 11">
                <a:extLst>
                  <a:ext uri="{FF2B5EF4-FFF2-40B4-BE49-F238E27FC236}">
                    <a16:creationId xmlns:a16="http://schemas.microsoft.com/office/drawing/2014/main" id="{F86204B1-FB71-4746-B8EC-71BD5D0C0F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7428" y="3427758"/>
                <a:ext cx="45719" cy="27432"/>
              </a:xfrm>
              <a:prstGeom prst="ellipse">
                <a:avLst/>
              </a:prstGeom>
              <a:solidFill>
                <a:srgbClr val="7030A0"/>
              </a:solidFill>
              <a:ln w="19050" algn="ctr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73" name="Oval 11">
                <a:extLst>
                  <a:ext uri="{FF2B5EF4-FFF2-40B4-BE49-F238E27FC236}">
                    <a16:creationId xmlns:a16="http://schemas.microsoft.com/office/drawing/2014/main" id="{D079A94F-2168-4E95-AEAA-CD2B03678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7427" y="3463190"/>
                <a:ext cx="45720" cy="27432"/>
              </a:xfrm>
              <a:prstGeom prst="ellipse">
                <a:avLst/>
              </a:prstGeom>
              <a:solidFill>
                <a:srgbClr val="7030A0"/>
              </a:solidFill>
              <a:ln w="19050" algn="ctr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74" name="Oval 11">
                <a:extLst>
                  <a:ext uri="{FF2B5EF4-FFF2-40B4-BE49-F238E27FC236}">
                    <a16:creationId xmlns:a16="http://schemas.microsoft.com/office/drawing/2014/main" id="{C8BEAF43-7841-4E45-8AF0-6AFA953E7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7427" y="3501264"/>
                <a:ext cx="45720" cy="27432"/>
              </a:xfrm>
              <a:prstGeom prst="ellipse">
                <a:avLst/>
              </a:prstGeom>
              <a:solidFill>
                <a:srgbClr val="7030A0"/>
              </a:solidFill>
              <a:ln w="19050" algn="ctr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75" name="Oval 11">
                <a:extLst>
                  <a:ext uri="{FF2B5EF4-FFF2-40B4-BE49-F238E27FC236}">
                    <a16:creationId xmlns:a16="http://schemas.microsoft.com/office/drawing/2014/main" id="{B1BF09F7-9435-4EF9-9D08-DA7A7E9E86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7427" y="3539833"/>
                <a:ext cx="45720" cy="27432"/>
              </a:xfrm>
              <a:prstGeom prst="ellipse">
                <a:avLst/>
              </a:prstGeom>
              <a:solidFill>
                <a:srgbClr val="7030A0"/>
              </a:solidFill>
              <a:ln w="19050" algn="ctr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76" name="Oval 11">
                <a:extLst>
                  <a:ext uri="{FF2B5EF4-FFF2-40B4-BE49-F238E27FC236}">
                    <a16:creationId xmlns:a16="http://schemas.microsoft.com/office/drawing/2014/main" id="{54DE1B02-2CAC-4A43-94C2-C4ACCB32A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7427" y="3578877"/>
                <a:ext cx="45720" cy="27432"/>
              </a:xfrm>
              <a:prstGeom prst="ellipse">
                <a:avLst/>
              </a:prstGeom>
              <a:solidFill>
                <a:srgbClr val="7030A0"/>
              </a:solidFill>
              <a:ln w="19050" algn="ctr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77" name="Oval 11">
                <a:extLst>
                  <a:ext uri="{FF2B5EF4-FFF2-40B4-BE49-F238E27FC236}">
                    <a16:creationId xmlns:a16="http://schemas.microsoft.com/office/drawing/2014/main" id="{0773047C-1114-4D31-B371-5BB4EC3E2D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7427" y="3391710"/>
                <a:ext cx="45720" cy="27432"/>
              </a:xfrm>
              <a:prstGeom prst="ellipse">
                <a:avLst/>
              </a:prstGeom>
              <a:solidFill>
                <a:srgbClr val="7030A0"/>
              </a:solidFill>
              <a:ln w="19050" algn="ctr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2400" b="1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78" name="AutoShape 60">
                <a:extLst>
                  <a:ext uri="{FF2B5EF4-FFF2-40B4-BE49-F238E27FC236}">
                    <a16:creationId xmlns:a16="http://schemas.microsoft.com/office/drawing/2014/main" id="{3990D71B-B046-4A15-BA2C-EFCB3E513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2855" y="3691240"/>
                <a:ext cx="54864" cy="54864"/>
              </a:xfrm>
              <a:prstGeom prst="octagon">
                <a:avLst>
                  <a:gd name="adj" fmla="val 29287"/>
                </a:avLst>
              </a:prstGeom>
              <a:solidFill>
                <a:srgbClr val="473918"/>
              </a:solidFill>
              <a:ln w="28575" algn="ctr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1600" b="1">
                  <a:latin typeface="Arial" panose="020B0604020202020204" pitchFamily="34" charset="0"/>
                </a:endParaRPr>
              </a:p>
            </p:txBody>
          </p:sp>
          <p:sp>
            <p:nvSpPr>
              <p:cNvPr id="1179" name="AutoShape 60">
                <a:extLst>
                  <a:ext uri="{FF2B5EF4-FFF2-40B4-BE49-F238E27FC236}">
                    <a16:creationId xmlns:a16="http://schemas.microsoft.com/office/drawing/2014/main" id="{383F8407-9581-4192-83BA-00A87E27C6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2855" y="3261465"/>
                <a:ext cx="54864" cy="54864"/>
              </a:xfrm>
              <a:prstGeom prst="octagon">
                <a:avLst>
                  <a:gd name="adj" fmla="val 29287"/>
                </a:avLst>
              </a:prstGeom>
              <a:solidFill>
                <a:srgbClr val="FF99CC"/>
              </a:solidFill>
              <a:ln w="28575" algn="ctr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1600" b="1">
                  <a:latin typeface="Arial" panose="020B0604020202020204" pitchFamily="34" charset="0"/>
                </a:endParaRPr>
              </a:p>
            </p:txBody>
          </p:sp>
          <p:cxnSp>
            <p:nvCxnSpPr>
              <p:cNvPr id="1180" name="Straight Connector 1179">
                <a:extLst>
                  <a:ext uri="{FF2B5EF4-FFF2-40B4-BE49-F238E27FC236}">
                    <a16:creationId xmlns:a16="http://schemas.microsoft.com/office/drawing/2014/main" id="{D8ED7632-0E38-4A7D-8342-CA46DDB3B6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0287" y="3148532"/>
                <a:ext cx="0" cy="607432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2" name="Group 1161">
              <a:extLst>
                <a:ext uri="{FF2B5EF4-FFF2-40B4-BE49-F238E27FC236}">
                  <a16:creationId xmlns:a16="http://schemas.microsoft.com/office/drawing/2014/main" id="{D4E2AD0C-5A11-4CF7-9968-78EC204F2239}"/>
                </a:ext>
              </a:extLst>
            </p:cNvPr>
            <p:cNvGrpSpPr/>
            <p:nvPr/>
          </p:nvGrpSpPr>
          <p:grpSpPr>
            <a:xfrm>
              <a:off x="618798" y="1114550"/>
              <a:ext cx="262284" cy="251102"/>
              <a:chOff x="6885759" y="3908197"/>
              <a:chExt cx="262284" cy="251102"/>
            </a:xfrm>
          </p:grpSpPr>
          <p:grpSp>
            <p:nvGrpSpPr>
              <p:cNvPr id="1163" name="Group 1162">
                <a:extLst>
                  <a:ext uri="{FF2B5EF4-FFF2-40B4-BE49-F238E27FC236}">
                    <a16:creationId xmlns:a16="http://schemas.microsoft.com/office/drawing/2014/main" id="{9342354C-B778-45E7-8F85-63B99761FC64}"/>
                  </a:ext>
                </a:extLst>
              </p:cNvPr>
              <p:cNvGrpSpPr/>
              <p:nvPr/>
            </p:nvGrpSpPr>
            <p:grpSpPr>
              <a:xfrm rot="5400000">
                <a:off x="6805110" y="3988846"/>
                <a:ext cx="238516" cy="77218"/>
                <a:chOff x="6805110" y="3988846"/>
                <a:chExt cx="238516" cy="77218"/>
              </a:xfrm>
            </p:grpSpPr>
            <p:sp>
              <p:nvSpPr>
                <p:cNvPr id="1168" name="Pentagon 1167">
                  <a:extLst>
                    <a:ext uri="{FF2B5EF4-FFF2-40B4-BE49-F238E27FC236}">
                      <a16:creationId xmlns:a16="http://schemas.microsoft.com/office/drawing/2014/main" id="{37078712-B47B-4221-B0FD-F815FE511E51}"/>
                    </a:ext>
                  </a:extLst>
                </p:cNvPr>
                <p:cNvSpPr/>
                <p:nvPr/>
              </p:nvSpPr>
              <p:spPr>
                <a:xfrm>
                  <a:off x="6805110" y="3988846"/>
                  <a:ext cx="73152" cy="73152"/>
                </a:xfrm>
                <a:prstGeom prst="pentagon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9" name="Pentagon 1168">
                  <a:extLst>
                    <a:ext uri="{FF2B5EF4-FFF2-40B4-BE49-F238E27FC236}">
                      <a16:creationId xmlns:a16="http://schemas.microsoft.com/office/drawing/2014/main" id="{0B8DD946-1671-4974-B949-FD153DDBEC04}"/>
                    </a:ext>
                  </a:extLst>
                </p:cNvPr>
                <p:cNvSpPr/>
                <p:nvPr/>
              </p:nvSpPr>
              <p:spPr>
                <a:xfrm>
                  <a:off x="6889813" y="3990367"/>
                  <a:ext cx="73152" cy="73152"/>
                </a:xfrm>
                <a:prstGeom prst="pentagon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0" name="Pentagon 1169">
                  <a:extLst>
                    <a:ext uri="{FF2B5EF4-FFF2-40B4-BE49-F238E27FC236}">
                      <a16:creationId xmlns:a16="http://schemas.microsoft.com/office/drawing/2014/main" id="{2A03A7CA-DA2F-49AE-9588-21A0C52A7125}"/>
                    </a:ext>
                  </a:extLst>
                </p:cNvPr>
                <p:cNvSpPr/>
                <p:nvPr/>
              </p:nvSpPr>
              <p:spPr>
                <a:xfrm>
                  <a:off x="6970474" y="3992912"/>
                  <a:ext cx="73152" cy="73152"/>
                </a:xfrm>
                <a:prstGeom prst="pentagon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64" name="Group 1163">
                <a:extLst>
                  <a:ext uri="{FF2B5EF4-FFF2-40B4-BE49-F238E27FC236}">
                    <a16:creationId xmlns:a16="http://schemas.microsoft.com/office/drawing/2014/main" id="{E7BF5B37-8E17-4C26-9E6F-00B24CDBDFBB}"/>
                  </a:ext>
                </a:extLst>
              </p:cNvPr>
              <p:cNvGrpSpPr/>
              <p:nvPr/>
            </p:nvGrpSpPr>
            <p:grpSpPr>
              <a:xfrm rot="16200000" flipH="1">
                <a:off x="6944346" y="3955602"/>
                <a:ext cx="221267" cy="186127"/>
                <a:chOff x="7538071" y="3703851"/>
                <a:chExt cx="221267" cy="186127"/>
              </a:xfrm>
            </p:grpSpPr>
            <p:cxnSp>
              <p:nvCxnSpPr>
                <p:cNvPr id="1165" name="Curved Connector 191">
                  <a:extLst>
                    <a:ext uri="{FF2B5EF4-FFF2-40B4-BE49-F238E27FC236}">
                      <a16:creationId xmlns:a16="http://schemas.microsoft.com/office/drawing/2014/main" id="{932BCD64-E7BD-46B6-A974-C788957F59C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564856" y="3772431"/>
                  <a:ext cx="182880" cy="45720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6" name="Curved Connector 191">
                  <a:extLst>
                    <a:ext uri="{FF2B5EF4-FFF2-40B4-BE49-F238E27FC236}">
                      <a16:creationId xmlns:a16="http://schemas.microsoft.com/office/drawing/2014/main" id="{5F3ECD4C-0F3A-4759-AE44-084BB5DFCC1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645038" y="3775678"/>
                  <a:ext cx="182880" cy="45720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7" name="Curved Connector 191">
                  <a:extLst>
                    <a:ext uri="{FF2B5EF4-FFF2-40B4-BE49-F238E27FC236}">
                      <a16:creationId xmlns:a16="http://schemas.microsoft.com/office/drawing/2014/main" id="{BC270A19-BB52-4EBE-B1C8-5EE376A3E41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469491" y="3774810"/>
                  <a:ext cx="182880" cy="45720"/>
                </a:xfrm>
                <a:prstGeom prst="curved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186" name="Group 1185">
            <a:extLst>
              <a:ext uri="{FF2B5EF4-FFF2-40B4-BE49-F238E27FC236}">
                <a16:creationId xmlns:a16="http://schemas.microsoft.com/office/drawing/2014/main" id="{7A367849-0E23-49E6-B08A-8B0D43DC5455}"/>
              </a:ext>
            </a:extLst>
          </p:cNvPr>
          <p:cNvGrpSpPr/>
          <p:nvPr/>
        </p:nvGrpSpPr>
        <p:grpSpPr>
          <a:xfrm>
            <a:off x="8168725" y="3069320"/>
            <a:ext cx="281138" cy="1032968"/>
            <a:chOff x="5712855" y="3148532"/>
            <a:chExt cx="54864" cy="607432"/>
          </a:xfrm>
        </p:grpSpPr>
        <p:sp>
          <p:nvSpPr>
            <p:cNvPr id="1187" name="Oval 11">
              <a:extLst>
                <a:ext uri="{FF2B5EF4-FFF2-40B4-BE49-F238E27FC236}">
                  <a16:creationId xmlns:a16="http://schemas.microsoft.com/office/drawing/2014/main" id="{A07085E7-348B-46C9-BD2B-051A39B98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355068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88" name="Oval 11">
              <a:extLst>
                <a:ext uri="{FF2B5EF4-FFF2-40B4-BE49-F238E27FC236}">
                  <a16:creationId xmlns:a16="http://schemas.microsoft.com/office/drawing/2014/main" id="{3901679E-8A3D-40C6-B5A7-02D8E12ED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8" y="3427758"/>
              <a:ext cx="45719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89" name="Oval 11">
              <a:extLst>
                <a:ext uri="{FF2B5EF4-FFF2-40B4-BE49-F238E27FC236}">
                  <a16:creationId xmlns:a16="http://schemas.microsoft.com/office/drawing/2014/main" id="{431BBD01-5615-44B8-AC90-6C974B31F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463190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90" name="Oval 11">
              <a:extLst>
                <a:ext uri="{FF2B5EF4-FFF2-40B4-BE49-F238E27FC236}">
                  <a16:creationId xmlns:a16="http://schemas.microsoft.com/office/drawing/2014/main" id="{3D35A92D-4754-4B2B-9F91-359CB583E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501264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91" name="Oval 11">
              <a:extLst>
                <a:ext uri="{FF2B5EF4-FFF2-40B4-BE49-F238E27FC236}">
                  <a16:creationId xmlns:a16="http://schemas.microsoft.com/office/drawing/2014/main" id="{AD6C56A8-747F-4513-9727-E2B828A93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539833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92" name="Oval 11">
              <a:extLst>
                <a:ext uri="{FF2B5EF4-FFF2-40B4-BE49-F238E27FC236}">
                  <a16:creationId xmlns:a16="http://schemas.microsoft.com/office/drawing/2014/main" id="{4196B3FB-D13D-4196-B46A-A19A461D5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578877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93" name="Oval 11">
              <a:extLst>
                <a:ext uri="{FF2B5EF4-FFF2-40B4-BE49-F238E27FC236}">
                  <a16:creationId xmlns:a16="http://schemas.microsoft.com/office/drawing/2014/main" id="{904BC62F-1684-4367-BA2C-A1662174E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427" y="3391710"/>
              <a:ext cx="45720" cy="27432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94" name="AutoShape 60">
              <a:extLst>
                <a:ext uri="{FF2B5EF4-FFF2-40B4-BE49-F238E27FC236}">
                  <a16:creationId xmlns:a16="http://schemas.microsoft.com/office/drawing/2014/main" id="{0C4D5724-8842-4C81-80E9-7F6E5540A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855" y="3691240"/>
              <a:ext cx="54864" cy="54864"/>
            </a:xfrm>
            <a:prstGeom prst="octagon">
              <a:avLst>
                <a:gd name="adj" fmla="val 29287"/>
              </a:avLst>
            </a:prstGeom>
            <a:solidFill>
              <a:srgbClr val="473918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sp>
          <p:nvSpPr>
            <p:cNvPr id="1195" name="AutoShape 60">
              <a:extLst>
                <a:ext uri="{FF2B5EF4-FFF2-40B4-BE49-F238E27FC236}">
                  <a16:creationId xmlns:a16="http://schemas.microsoft.com/office/drawing/2014/main" id="{10F6511E-49D6-4531-A6AB-4F289B6F0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855" y="3261465"/>
              <a:ext cx="54864" cy="54864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cxnSp>
          <p:nvCxnSpPr>
            <p:cNvPr id="1626" name="Straight Connector 1625">
              <a:extLst>
                <a:ext uri="{FF2B5EF4-FFF2-40B4-BE49-F238E27FC236}">
                  <a16:creationId xmlns:a16="http://schemas.microsoft.com/office/drawing/2014/main" id="{055101D9-AF1B-40A1-B597-1EECFDC67E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0287" y="3148532"/>
              <a:ext cx="0" cy="60743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27" name="TextBox 1626">
            <a:extLst>
              <a:ext uri="{FF2B5EF4-FFF2-40B4-BE49-F238E27FC236}">
                <a16:creationId xmlns:a16="http://schemas.microsoft.com/office/drawing/2014/main" id="{A380E5FF-03D0-4D55-BED0-CFFE19A51D09}"/>
              </a:ext>
            </a:extLst>
          </p:cNvPr>
          <p:cNvSpPr txBox="1"/>
          <p:nvPr/>
        </p:nvSpPr>
        <p:spPr>
          <a:xfrm>
            <a:off x="10116742" y="2123133"/>
            <a:ext cx="9216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Nicastrin</a:t>
            </a:r>
            <a:endParaRPr lang="en-US" sz="1400" b="1" dirty="0"/>
          </a:p>
          <a:p>
            <a:r>
              <a:rPr lang="en-US" sz="1400" b="1" dirty="0" err="1"/>
              <a:t>Presenilin</a:t>
            </a:r>
            <a:endParaRPr lang="en-US" sz="1400" b="1" dirty="0"/>
          </a:p>
          <a:p>
            <a:r>
              <a:rPr lang="en-US" sz="1400" b="1" dirty="0"/>
              <a:t>APH-1</a:t>
            </a:r>
          </a:p>
          <a:p>
            <a:r>
              <a:rPr lang="en-US" sz="1400" b="1" dirty="0"/>
              <a:t>PEN-2</a:t>
            </a:r>
          </a:p>
        </p:txBody>
      </p:sp>
      <p:grpSp>
        <p:nvGrpSpPr>
          <p:cNvPr id="1628" name="Group 1627">
            <a:extLst>
              <a:ext uri="{FF2B5EF4-FFF2-40B4-BE49-F238E27FC236}">
                <a16:creationId xmlns:a16="http://schemas.microsoft.com/office/drawing/2014/main" id="{7F99DC2A-9FF7-4F35-A9C6-FA093AB28140}"/>
              </a:ext>
            </a:extLst>
          </p:cNvPr>
          <p:cNvGrpSpPr/>
          <p:nvPr/>
        </p:nvGrpSpPr>
        <p:grpSpPr>
          <a:xfrm>
            <a:off x="8924749" y="3770079"/>
            <a:ext cx="281138" cy="831821"/>
            <a:chOff x="8488814" y="5343319"/>
            <a:chExt cx="281138" cy="831821"/>
          </a:xfrm>
        </p:grpSpPr>
        <p:sp>
          <p:nvSpPr>
            <p:cNvPr id="1629" name="Oval 11">
              <a:extLst>
                <a:ext uri="{FF2B5EF4-FFF2-40B4-BE49-F238E27FC236}">
                  <a16:creationId xmlns:a16="http://schemas.microsoft.com/office/drawing/2014/main" id="{D913029B-BBFE-40BF-BC90-A82490C11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502496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30" name="Oval 11">
              <a:extLst>
                <a:ext uri="{FF2B5EF4-FFF2-40B4-BE49-F238E27FC236}">
                  <a16:creationId xmlns:a16="http://schemas.microsoft.com/office/drawing/2014/main" id="{ED82A3AF-4754-49D7-A6DF-8CA196BB8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7" y="5626109"/>
              <a:ext cx="234277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31" name="Oval 11">
              <a:extLst>
                <a:ext uri="{FF2B5EF4-FFF2-40B4-BE49-F238E27FC236}">
                  <a16:creationId xmlns:a16="http://schemas.microsoft.com/office/drawing/2014/main" id="{AAF70629-5157-4941-86BB-97F8AFA92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686362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32" name="Oval 11">
              <a:extLst>
                <a:ext uri="{FF2B5EF4-FFF2-40B4-BE49-F238E27FC236}">
                  <a16:creationId xmlns:a16="http://schemas.microsoft.com/office/drawing/2014/main" id="{480B89E4-3F95-44E4-9A76-F6FAD2B3E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751109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33" name="Oval 11">
              <a:extLst>
                <a:ext uri="{FF2B5EF4-FFF2-40B4-BE49-F238E27FC236}">
                  <a16:creationId xmlns:a16="http://schemas.microsoft.com/office/drawing/2014/main" id="{E75A6660-40EF-4C83-92B6-42CCEF0D7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816698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34" name="Oval 11">
              <a:extLst>
                <a:ext uri="{FF2B5EF4-FFF2-40B4-BE49-F238E27FC236}">
                  <a16:creationId xmlns:a16="http://schemas.microsoft.com/office/drawing/2014/main" id="{C7984B26-C0D4-40F6-88EC-16EC11A70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883094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35" name="Oval 11">
              <a:extLst>
                <a:ext uri="{FF2B5EF4-FFF2-40B4-BE49-F238E27FC236}">
                  <a16:creationId xmlns:a16="http://schemas.microsoft.com/office/drawing/2014/main" id="{B2871F0F-238E-410A-9F8C-A5CBEBC20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564807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36" name="AutoShape 60">
              <a:extLst>
                <a:ext uri="{FF2B5EF4-FFF2-40B4-BE49-F238E27FC236}">
                  <a16:creationId xmlns:a16="http://schemas.microsoft.com/office/drawing/2014/main" id="{16B214A7-0820-4959-9BC7-8A22C9910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8814" y="6074173"/>
              <a:ext cx="281138" cy="93299"/>
            </a:xfrm>
            <a:prstGeom prst="octagon">
              <a:avLst>
                <a:gd name="adj" fmla="val 29287"/>
              </a:avLst>
            </a:prstGeom>
            <a:solidFill>
              <a:srgbClr val="473918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sp>
          <p:nvSpPr>
            <p:cNvPr id="1637" name="AutoShape 60">
              <a:extLst>
                <a:ext uri="{FF2B5EF4-FFF2-40B4-BE49-F238E27FC236}">
                  <a16:creationId xmlns:a16="http://schemas.microsoft.com/office/drawing/2014/main" id="{A4FB2616-EB79-4FD7-816E-54F89333F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8814" y="5343319"/>
              <a:ext cx="281138" cy="93299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cxnSp>
          <p:nvCxnSpPr>
            <p:cNvPr id="1638" name="Straight Connector 1637">
              <a:extLst>
                <a:ext uri="{FF2B5EF4-FFF2-40B4-BE49-F238E27FC236}">
                  <a16:creationId xmlns:a16="http://schemas.microsoft.com/office/drawing/2014/main" id="{A368E926-E2CB-469C-951E-2ED612EB8B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29383" y="5443620"/>
              <a:ext cx="0" cy="73152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39" name="Straight Connector 1638">
            <a:extLst>
              <a:ext uri="{FF2B5EF4-FFF2-40B4-BE49-F238E27FC236}">
                <a16:creationId xmlns:a16="http://schemas.microsoft.com/office/drawing/2014/main" id="{9C000135-CB6D-471E-9446-3A2F398A79B4}"/>
              </a:ext>
            </a:extLst>
          </p:cNvPr>
          <p:cNvCxnSpPr>
            <a:cxnSpLocks/>
          </p:cNvCxnSpPr>
          <p:nvPr/>
        </p:nvCxnSpPr>
        <p:spPr>
          <a:xfrm flipV="1">
            <a:off x="8756976" y="3070396"/>
            <a:ext cx="0" cy="18288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" name="Rectangle: Rounded Corners 1639">
            <a:extLst>
              <a:ext uri="{FF2B5EF4-FFF2-40B4-BE49-F238E27FC236}">
                <a16:creationId xmlns:a16="http://schemas.microsoft.com/office/drawing/2014/main" id="{AF2EB231-539C-4AB8-9B32-057EC56CA139}"/>
              </a:ext>
            </a:extLst>
          </p:cNvPr>
          <p:cNvSpPr/>
          <p:nvPr/>
        </p:nvSpPr>
        <p:spPr>
          <a:xfrm>
            <a:off x="5995396" y="2998165"/>
            <a:ext cx="707683" cy="328136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ADAM/TACE</a:t>
            </a:r>
          </a:p>
        </p:txBody>
      </p:sp>
      <p:sp>
        <p:nvSpPr>
          <p:cNvPr id="1641" name="Oval 11">
            <a:extLst>
              <a:ext uri="{FF2B5EF4-FFF2-40B4-BE49-F238E27FC236}">
                <a16:creationId xmlns:a16="http://schemas.microsoft.com/office/drawing/2014/main" id="{B18E01A1-54B0-484E-952F-3EC83C052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5606" y="5583637"/>
            <a:ext cx="505538" cy="304147"/>
          </a:xfrm>
          <a:custGeom>
            <a:avLst/>
            <a:gdLst>
              <a:gd name="connsiteX0" fmla="*/ 0 w 523875"/>
              <a:gd name="connsiteY0" fmla="*/ 184666 h 369332"/>
              <a:gd name="connsiteX1" fmla="*/ 261938 w 523875"/>
              <a:gd name="connsiteY1" fmla="*/ 0 h 369332"/>
              <a:gd name="connsiteX2" fmla="*/ 523876 w 523875"/>
              <a:gd name="connsiteY2" fmla="*/ 184666 h 369332"/>
              <a:gd name="connsiteX3" fmla="*/ 261938 w 523875"/>
              <a:gd name="connsiteY3" fmla="*/ 369332 h 369332"/>
              <a:gd name="connsiteX4" fmla="*/ 0 w 523875"/>
              <a:gd name="connsiteY4" fmla="*/ 184666 h 369332"/>
              <a:gd name="connsiteX0" fmla="*/ 0 w 438151"/>
              <a:gd name="connsiteY0" fmla="*/ 194213 h 369378"/>
              <a:gd name="connsiteX1" fmla="*/ 176213 w 438151"/>
              <a:gd name="connsiteY1" fmla="*/ 22 h 369378"/>
              <a:gd name="connsiteX2" fmla="*/ 438151 w 438151"/>
              <a:gd name="connsiteY2" fmla="*/ 184688 h 369378"/>
              <a:gd name="connsiteX3" fmla="*/ 176213 w 438151"/>
              <a:gd name="connsiteY3" fmla="*/ 369354 h 369378"/>
              <a:gd name="connsiteX4" fmla="*/ 0 w 438151"/>
              <a:gd name="connsiteY4" fmla="*/ 194213 h 369378"/>
              <a:gd name="connsiteX0" fmla="*/ 0 w 390526"/>
              <a:gd name="connsiteY0" fmla="*/ 175165 h 369378"/>
              <a:gd name="connsiteX1" fmla="*/ 128588 w 390526"/>
              <a:gd name="connsiteY1" fmla="*/ 24 h 369378"/>
              <a:gd name="connsiteX2" fmla="*/ 390526 w 390526"/>
              <a:gd name="connsiteY2" fmla="*/ 184690 h 369378"/>
              <a:gd name="connsiteX3" fmla="*/ 128588 w 390526"/>
              <a:gd name="connsiteY3" fmla="*/ 369356 h 369378"/>
              <a:gd name="connsiteX4" fmla="*/ 0 w 390526"/>
              <a:gd name="connsiteY4" fmla="*/ 175165 h 369378"/>
              <a:gd name="connsiteX0" fmla="*/ 0 w 457201"/>
              <a:gd name="connsiteY0" fmla="*/ 175455 h 369814"/>
              <a:gd name="connsiteX1" fmla="*/ 128588 w 457201"/>
              <a:gd name="connsiteY1" fmla="*/ 314 h 369814"/>
              <a:gd name="connsiteX2" fmla="*/ 457201 w 457201"/>
              <a:gd name="connsiteY2" fmla="*/ 146880 h 369814"/>
              <a:gd name="connsiteX3" fmla="*/ 128588 w 457201"/>
              <a:gd name="connsiteY3" fmla="*/ 369646 h 369814"/>
              <a:gd name="connsiteX4" fmla="*/ 0 w 457201"/>
              <a:gd name="connsiteY4" fmla="*/ 175455 h 369814"/>
              <a:gd name="connsiteX0" fmla="*/ 470 w 457671"/>
              <a:gd name="connsiteY0" fmla="*/ 175455 h 407844"/>
              <a:gd name="connsiteX1" fmla="*/ 129058 w 457671"/>
              <a:gd name="connsiteY1" fmla="*/ 314 h 407844"/>
              <a:gd name="connsiteX2" fmla="*/ 457671 w 457671"/>
              <a:gd name="connsiteY2" fmla="*/ 146880 h 407844"/>
              <a:gd name="connsiteX3" fmla="*/ 167158 w 457671"/>
              <a:gd name="connsiteY3" fmla="*/ 407746 h 407844"/>
              <a:gd name="connsiteX4" fmla="*/ 470 w 457671"/>
              <a:gd name="connsiteY4" fmla="*/ 175455 h 407844"/>
              <a:gd name="connsiteX0" fmla="*/ 3202 w 460403"/>
              <a:gd name="connsiteY0" fmla="*/ 175455 h 407844"/>
              <a:gd name="connsiteX1" fmla="*/ 312765 w 460403"/>
              <a:gd name="connsiteY1" fmla="*/ 314 h 407844"/>
              <a:gd name="connsiteX2" fmla="*/ 460403 w 460403"/>
              <a:gd name="connsiteY2" fmla="*/ 146880 h 407844"/>
              <a:gd name="connsiteX3" fmla="*/ 169890 w 460403"/>
              <a:gd name="connsiteY3" fmla="*/ 407746 h 407844"/>
              <a:gd name="connsiteX4" fmla="*/ 3202 w 460403"/>
              <a:gd name="connsiteY4" fmla="*/ 175455 h 407844"/>
              <a:gd name="connsiteX0" fmla="*/ 35 w 457236"/>
              <a:gd name="connsiteY0" fmla="*/ 175455 h 398324"/>
              <a:gd name="connsiteX1" fmla="*/ 309598 w 457236"/>
              <a:gd name="connsiteY1" fmla="*/ 314 h 398324"/>
              <a:gd name="connsiteX2" fmla="*/ 457236 w 457236"/>
              <a:gd name="connsiteY2" fmla="*/ 146880 h 398324"/>
              <a:gd name="connsiteX3" fmla="*/ 290548 w 457236"/>
              <a:gd name="connsiteY3" fmla="*/ 398221 h 398324"/>
              <a:gd name="connsiteX4" fmla="*/ 35 w 457236"/>
              <a:gd name="connsiteY4" fmla="*/ 175455 h 398324"/>
              <a:gd name="connsiteX0" fmla="*/ 38 w 438189"/>
              <a:gd name="connsiteY0" fmla="*/ 165765 h 398100"/>
              <a:gd name="connsiteX1" fmla="*/ 290551 w 438189"/>
              <a:gd name="connsiteY1" fmla="*/ 149 h 398100"/>
              <a:gd name="connsiteX2" fmla="*/ 438189 w 438189"/>
              <a:gd name="connsiteY2" fmla="*/ 146715 h 398100"/>
              <a:gd name="connsiteX3" fmla="*/ 271501 w 438189"/>
              <a:gd name="connsiteY3" fmla="*/ 398056 h 398100"/>
              <a:gd name="connsiteX4" fmla="*/ 38 w 438189"/>
              <a:gd name="connsiteY4" fmla="*/ 165765 h 398100"/>
              <a:gd name="connsiteX0" fmla="*/ 39 w 523915"/>
              <a:gd name="connsiteY0" fmla="*/ 165635 h 397941"/>
              <a:gd name="connsiteX1" fmla="*/ 290552 w 523915"/>
              <a:gd name="connsiteY1" fmla="*/ 19 h 397941"/>
              <a:gd name="connsiteX2" fmla="*/ 523915 w 523915"/>
              <a:gd name="connsiteY2" fmla="*/ 175160 h 397941"/>
              <a:gd name="connsiteX3" fmla="*/ 271502 w 523915"/>
              <a:gd name="connsiteY3" fmla="*/ 397926 h 397941"/>
              <a:gd name="connsiteX4" fmla="*/ 39 w 523915"/>
              <a:gd name="connsiteY4" fmla="*/ 165635 h 39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915" h="397941">
                <a:moveTo>
                  <a:pt x="39" y="165635"/>
                </a:moveTo>
                <a:cubicBezTo>
                  <a:pt x="3214" y="99317"/>
                  <a:pt x="203239" y="-1569"/>
                  <a:pt x="290552" y="19"/>
                </a:cubicBezTo>
                <a:cubicBezTo>
                  <a:pt x="377865" y="1607"/>
                  <a:pt x="523915" y="73172"/>
                  <a:pt x="523915" y="175160"/>
                </a:cubicBezTo>
                <a:cubicBezTo>
                  <a:pt x="523915" y="277148"/>
                  <a:pt x="358815" y="399514"/>
                  <a:pt x="271502" y="397926"/>
                </a:cubicBezTo>
                <a:cubicBezTo>
                  <a:pt x="184189" y="396339"/>
                  <a:pt x="-3136" y="231953"/>
                  <a:pt x="39" y="165635"/>
                </a:cubicBezTo>
                <a:close/>
              </a:path>
            </a:pathLst>
          </a:custGeom>
          <a:solidFill>
            <a:srgbClr val="16BAB6"/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1200" b="1" dirty="0">
                <a:latin typeface="Arial" panose="020B0604020202020204" pitchFamily="34" charset="0"/>
              </a:rPr>
              <a:t>HAT</a:t>
            </a:r>
          </a:p>
        </p:txBody>
      </p:sp>
      <p:sp>
        <p:nvSpPr>
          <p:cNvPr id="1642" name="Oval 1641">
            <a:extLst>
              <a:ext uri="{FF2B5EF4-FFF2-40B4-BE49-F238E27FC236}">
                <a16:creationId xmlns:a16="http://schemas.microsoft.com/office/drawing/2014/main" id="{CB9F5E1A-9F97-48D2-8301-1E25CA0F833D}"/>
              </a:ext>
            </a:extLst>
          </p:cNvPr>
          <p:cNvSpPr/>
          <p:nvPr/>
        </p:nvSpPr>
        <p:spPr>
          <a:xfrm>
            <a:off x="8731810" y="6121102"/>
            <a:ext cx="998006" cy="407095"/>
          </a:xfrm>
          <a:prstGeom prst="ellipse">
            <a:avLst/>
          </a:prstGeom>
          <a:solidFill>
            <a:srgbClr val="FFFF00"/>
          </a:solidFill>
          <a:ln w="28575">
            <a:solidFill>
              <a:srgbClr val="1776CD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CSL/</a:t>
            </a:r>
          </a:p>
          <a:p>
            <a:pPr algn="ctr"/>
            <a:r>
              <a:rPr lang="en-US" sz="12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RBPj</a:t>
            </a:r>
            <a:endParaRPr lang="en-US" sz="1200" b="1" dirty="0"/>
          </a:p>
        </p:txBody>
      </p:sp>
      <p:sp>
        <p:nvSpPr>
          <p:cNvPr id="1643" name="Oval 1642">
            <a:extLst>
              <a:ext uri="{FF2B5EF4-FFF2-40B4-BE49-F238E27FC236}">
                <a16:creationId xmlns:a16="http://schemas.microsoft.com/office/drawing/2014/main" id="{EC07ACF5-F9B2-468D-BBF0-DC0803F248F0}"/>
              </a:ext>
            </a:extLst>
          </p:cNvPr>
          <p:cNvSpPr/>
          <p:nvPr/>
        </p:nvSpPr>
        <p:spPr>
          <a:xfrm>
            <a:off x="8822235" y="5824780"/>
            <a:ext cx="945415" cy="318586"/>
          </a:xfrm>
          <a:prstGeom prst="ellipse">
            <a:avLst/>
          </a:prstGeom>
          <a:solidFill>
            <a:srgbClr val="66FF66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MAML</a:t>
            </a:r>
            <a:endParaRPr lang="en-US" sz="1400" dirty="0"/>
          </a:p>
        </p:txBody>
      </p:sp>
      <p:sp>
        <p:nvSpPr>
          <p:cNvPr id="1644" name="Oval 1643">
            <a:extLst>
              <a:ext uri="{FF2B5EF4-FFF2-40B4-BE49-F238E27FC236}">
                <a16:creationId xmlns:a16="http://schemas.microsoft.com/office/drawing/2014/main" id="{64757FB4-003D-47B0-A37E-5EFAFE234789}"/>
              </a:ext>
            </a:extLst>
          </p:cNvPr>
          <p:cNvSpPr/>
          <p:nvPr/>
        </p:nvSpPr>
        <p:spPr>
          <a:xfrm>
            <a:off x="9986051" y="4448237"/>
            <a:ext cx="927879" cy="213111"/>
          </a:xfrm>
          <a:prstGeom prst="ellipse">
            <a:avLst/>
          </a:prstGeom>
          <a:solidFill>
            <a:srgbClr val="92D05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FBXW7</a:t>
            </a:r>
            <a:endParaRPr lang="en-US" sz="1200" dirty="0"/>
          </a:p>
        </p:txBody>
      </p:sp>
      <p:grpSp>
        <p:nvGrpSpPr>
          <p:cNvPr id="1645" name="Group 1644">
            <a:extLst>
              <a:ext uri="{FF2B5EF4-FFF2-40B4-BE49-F238E27FC236}">
                <a16:creationId xmlns:a16="http://schemas.microsoft.com/office/drawing/2014/main" id="{A61FA3E5-0662-4AB4-9B2F-87F948C0C8A7}"/>
              </a:ext>
            </a:extLst>
          </p:cNvPr>
          <p:cNvGrpSpPr/>
          <p:nvPr/>
        </p:nvGrpSpPr>
        <p:grpSpPr>
          <a:xfrm>
            <a:off x="8693976" y="5401763"/>
            <a:ext cx="281138" cy="831821"/>
            <a:chOff x="8488814" y="5343319"/>
            <a:chExt cx="281138" cy="831821"/>
          </a:xfrm>
        </p:grpSpPr>
        <p:sp>
          <p:nvSpPr>
            <p:cNvPr id="1646" name="Oval 11">
              <a:extLst>
                <a:ext uri="{FF2B5EF4-FFF2-40B4-BE49-F238E27FC236}">
                  <a16:creationId xmlns:a16="http://schemas.microsoft.com/office/drawing/2014/main" id="{B8981C8B-1495-4702-BBE1-B78DA0B8D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502496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47" name="Oval 11">
              <a:extLst>
                <a:ext uri="{FF2B5EF4-FFF2-40B4-BE49-F238E27FC236}">
                  <a16:creationId xmlns:a16="http://schemas.microsoft.com/office/drawing/2014/main" id="{9C623669-A379-46DB-AB9E-5E6BDE5CC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7" y="5626109"/>
              <a:ext cx="234277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48" name="Oval 11">
              <a:extLst>
                <a:ext uri="{FF2B5EF4-FFF2-40B4-BE49-F238E27FC236}">
                  <a16:creationId xmlns:a16="http://schemas.microsoft.com/office/drawing/2014/main" id="{2996DD40-D2B1-48FE-B948-ECF49616E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686362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49" name="Oval 11">
              <a:extLst>
                <a:ext uri="{FF2B5EF4-FFF2-40B4-BE49-F238E27FC236}">
                  <a16:creationId xmlns:a16="http://schemas.microsoft.com/office/drawing/2014/main" id="{1DCA5E33-D871-4F7B-A287-5CB0D38D0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751109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50" name="Oval 11">
              <a:extLst>
                <a:ext uri="{FF2B5EF4-FFF2-40B4-BE49-F238E27FC236}">
                  <a16:creationId xmlns:a16="http://schemas.microsoft.com/office/drawing/2014/main" id="{153C99AB-8E68-4CD3-8F1C-C75D96D6B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816698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51" name="Oval 11">
              <a:extLst>
                <a:ext uri="{FF2B5EF4-FFF2-40B4-BE49-F238E27FC236}">
                  <a16:creationId xmlns:a16="http://schemas.microsoft.com/office/drawing/2014/main" id="{A85F6713-57BE-460B-A3C5-3EAECB06D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883094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52" name="Oval 11">
              <a:extLst>
                <a:ext uri="{FF2B5EF4-FFF2-40B4-BE49-F238E27FC236}">
                  <a16:creationId xmlns:a16="http://schemas.microsoft.com/office/drawing/2014/main" id="{773F7A8D-20AB-4729-A1E9-FDC3631EE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242" y="5564807"/>
              <a:ext cx="234282" cy="46649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53" name="AutoShape 60">
              <a:extLst>
                <a:ext uri="{FF2B5EF4-FFF2-40B4-BE49-F238E27FC236}">
                  <a16:creationId xmlns:a16="http://schemas.microsoft.com/office/drawing/2014/main" id="{4BA7450D-DF29-4031-863C-9BA665B5E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8814" y="6074173"/>
              <a:ext cx="281138" cy="93299"/>
            </a:xfrm>
            <a:prstGeom prst="octagon">
              <a:avLst>
                <a:gd name="adj" fmla="val 29287"/>
              </a:avLst>
            </a:prstGeom>
            <a:solidFill>
              <a:srgbClr val="473918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sp>
          <p:nvSpPr>
            <p:cNvPr id="1654" name="AutoShape 60">
              <a:extLst>
                <a:ext uri="{FF2B5EF4-FFF2-40B4-BE49-F238E27FC236}">
                  <a16:creationId xmlns:a16="http://schemas.microsoft.com/office/drawing/2014/main" id="{72EE4183-E019-4434-9800-3DA169733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8814" y="5343319"/>
              <a:ext cx="281138" cy="93299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cxnSp>
          <p:nvCxnSpPr>
            <p:cNvPr id="1655" name="Straight Connector 1654">
              <a:extLst>
                <a:ext uri="{FF2B5EF4-FFF2-40B4-BE49-F238E27FC236}">
                  <a16:creationId xmlns:a16="http://schemas.microsoft.com/office/drawing/2014/main" id="{CF2445FB-0B4F-4AA4-9C10-77E4FDF177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29383" y="5443620"/>
              <a:ext cx="0" cy="73152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6" name="Oval 1655">
            <a:extLst>
              <a:ext uri="{FF2B5EF4-FFF2-40B4-BE49-F238E27FC236}">
                <a16:creationId xmlns:a16="http://schemas.microsoft.com/office/drawing/2014/main" id="{CB5C8799-AE30-4F58-9182-AE13905D28E2}"/>
              </a:ext>
            </a:extLst>
          </p:cNvPr>
          <p:cNvSpPr/>
          <p:nvPr/>
        </p:nvSpPr>
        <p:spPr>
          <a:xfrm>
            <a:off x="3298500" y="6186230"/>
            <a:ext cx="998006" cy="407095"/>
          </a:xfrm>
          <a:prstGeom prst="ellipse">
            <a:avLst/>
          </a:prstGeom>
          <a:solidFill>
            <a:srgbClr val="FFFF00"/>
          </a:solidFill>
          <a:ln w="28575">
            <a:solidFill>
              <a:srgbClr val="1776CD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CSL/</a:t>
            </a:r>
          </a:p>
          <a:p>
            <a:pPr algn="ctr"/>
            <a:r>
              <a:rPr lang="en-US" sz="12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RBPj</a:t>
            </a:r>
            <a:endParaRPr lang="en-US" sz="1200" b="1" dirty="0"/>
          </a:p>
        </p:txBody>
      </p:sp>
      <p:sp>
        <p:nvSpPr>
          <p:cNvPr id="1657" name="Oval 1656">
            <a:extLst>
              <a:ext uri="{FF2B5EF4-FFF2-40B4-BE49-F238E27FC236}">
                <a16:creationId xmlns:a16="http://schemas.microsoft.com/office/drawing/2014/main" id="{7AEFFACC-E304-47BC-B768-0DC9A199CE24}"/>
              </a:ext>
            </a:extLst>
          </p:cNvPr>
          <p:cNvSpPr/>
          <p:nvPr/>
        </p:nvSpPr>
        <p:spPr bwMode="auto">
          <a:xfrm>
            <a:off x="4310342" y="5986699"/>
            <a:ext cx="1039864" cy="233022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accent1"/>
            </a:solidFill>
          </a:ln>
          <a:effectLst>
            <a:glow rad="127000">
              <a:schemeClr val="accent4">
                <a:lumMod val="20000"/>
                <a:lumOff val="8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KDM5A</a:t>
            </a:r>
          </a:p>
        </p:txBody>
      </p:sp>
      <p:sp>
        <p:nvSpPr>
          <p:cNvPr id="1658" name="Oval 1657">
            <a:extLst>
              <a:ext uri="{FF2B5EF4-FFF2-40B4-BE49-F238E27FC236}">
                <a16:creationId xmlns:a16="http://schemas.microsoft.com/office/drawing/2014/main" id="{824F157F-8B8A-4D3C-B663-607BC015BF2D}"/>
              </a:ext>
            </a:extLst>
          </p:cNvPr>
          <p:cNvSpPr/>
          <p:nvPr/>
        </p:nvSpPr>
        <p:spPr bwMode="auto">
          <a:xfrm>
            <a:off x="2629699" y="5690556"/>
            <a:ext cx="907329" cy="293374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  <a:effectLst>
            <a:glow rad="127000">
              <a:schemeClr val="accent4">
                <a:lumMod val="20000"/>
                <a:lumOff val="80000"/>
              </a:schemeClr>
            </a:glow>
            <a:innerShdw blurRad="63500" dist="50800" dir="18900000">
              <a:prstClr val="black">
                <a:alpha val="6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CtBP1</a:t>
            </a:r>
          </a:p>
        </p:txBody>
      </p:sp>
      <p:sp>
        <p:nvSpPr>
          <p:cNvPr id="1659" name="Oval 1658">
            <a:extLst>
              <a:ext uri="{FF2B5EF4-FFF2-40B4-BE49-F238E27FC236}">
                <a16:creationId xmlns:a16="http://schemas.microsoft.com/office/drawing/2014/main" id="{00045FB5-E805-419E-806D-92D8F1EA1051}"/>
              </a:ext>
            </a:extLst>
          </p:cNvPr>
          <p:cNvSpPr/>
          <p:nvPr/>
        </p:nvSpPr>
        <p:spPr bwMode="auto">
          <a:xfrm>
            <a:off x="2785353" y="5996825"/>
            <a:ext cx="829448" cy="296128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67000">
                <a:srgbClr val="FF0000"/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solidFill>
              <a:srgbClr val="FFFF00"/>
            </a:solidFill>
          </a:ln>
          <a:effectLst>
            <a:glow rad="127000">
              <a:schemeClr val="accent4">
                <a:lumMod val="20000"/>
                <a:lumOff val="80000"/>
              </a:schemeClr>
            </a:glow>
            <a:innerShdw blurRad="63500" dist="50800" dir="18900000">
              <a:prstClr val="black">
                <a:alpha val="6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rgbClr val="FFFFFF"/>
                </a:solidFill>
              </a:rPr>
              <a:t>SMRT</a:t>
            </a:r>
          </a:p>
        </p:txBody>
      </p:sp>
      <p:sp>
        <p:nvSpPr>
          <p:cNvPr id="1660" name="Oval 1659">
            <a:extLst>
              <a:ext uri="{FF2B5EF4-FFF2-40B4-BE49-F238E27FC236}">
                <a16:creationId xmlns:a16="http://schemas.microsoft.com/office/drawing/2014/main" id="{77C26547-4887-4497-B4FB-91361E854809}"/>
              </a:ext>
            </a:extLst>
          </p:cNvPr>
          <p:cNvSpPr/>
          <p:nvPr/>
        </p:nvSpPr>
        <p:spPr>
          <a:xfrm>
            <a:off x="4044833" y="5715004"/>
            <a:ext cx="883720" cy="318586"/>
          </a:xfrm>
          <a:prstGeom prst="ellipse">
            <a:avLst/>
          </a:prstGeom>
          <a:solidFill>
            <a:srgbClr val="BE2818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HDAC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1661" name="Oval 1660">
            <a:extLst>
              <a:ext uri="{FF2B5EF4-FFF2-40B4-BE49-F238E27FC236}">
                <a16:creationId xmlns:a16="http://schemas.microsoft.com/office/drawing/2014/main" id="{A1130433-1C3C-4F05-BB57-E6A443EDD155}"/>
              </a:ext>
            </a:extLst>
          </p:cNvPr>
          <p:cNvSpPr/>
          <p:nvPr/>
        </p:nvSpPr>
        <p:spPr>
          <a:xfrm>
            <a:off x="3421835" y="5776253"/>
            <a:ext cx="602453" cy="192278"/>
          </a:xfrm>
          <a:prstGeom prst="ellipse">
            <a:avLst/>
          </a:prstGeom>
          <a:solidFill>
            <a:srgbClr val="FF0066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CIR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1662" name="Oval 1661">
            <a:extLst>
              <a:ext uri="{FF2B5EF4-FFF2-40B4-BE49-F238E27FC236}">
                <a16:creationId xmlns:a16="http://schemas.microsoft.com/office/drawing/2014/main" id="{2ACE74D3-F2F5-411C-B03C-4F8DEFA3206D}"/>
              </a:ext>
            </a:extLst>
          </p:cNvPr>
          <p:cNvSpPr/>
          <p:nvPr/>
        </p:nvSpPr>
        <p:spPr>
          <a:xfrm>
            <a:off x="4144960" y="6155458"/>
            <a:ext cx="734343" cy="304147"/>
          </a:xfrm>
          <a:prstGeom prst="ellipse">
            <a:avLst/>
          </a:prstGeom>
          <a:solidFill>
            <a:srgbClr val="00B0F0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SKIP</a:t>
            </a:r>
            <a:endParaRPr lang="en-US" sz="1400" dirty="0"/>
          </a:p>
        </p:txBody>
      </p:sp>
      <p:sp>
        <p:nvSpPr>
          <p:cNvPr id="1663" name="Oval 1662">
            <a:extLst>
              <a:ext uri="{FF2B5EF4-FFF2-40B4-BE49-F238E27FC236}">
                <a16:creationId xmlns:a16="http://schemas.microsoft.com/office/drawing/2014/main" id="{D2A66D0F-28B2-4ADE-8195-E42DA5B27E9A}"/>
              </a:ext>
            </a:extLst>
          </p:cNvPr>
          <p:cNvSpPr/>
          <p:nvPr/>
        </p:nvSpPr>
        <p:spPr bwMode="auto">
          <a:xfrm>
            <a:off x="6955529" y="5366641"/>
            <a:ext cx="1039864" cy="233022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accent1"/>
            </a:solidFill>
          </a:ln>
          <a:effectLst>
            <a:glow rad="127000">
              <a:schemeClr val="accent4">
                <a:lumMod val="20000"/>
                <a:lumOff val="8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KDM5A</a:t>
            </a:r>
          </a:p>
        </p:txBody>
      </p:sp>
      <p:grpSp>
        <p:nvGrpSpPr>
          <p:cNvPr id="1664" name="Group 369">
            <a:extLst>
              <a:ext uri="{FF2B5EF4-FFF2-40B4-BE49-F238E27FC236}">
                <a16:creationId xmlns:a16="http://schemas.microsoft.com/office/drawing/2014/main" id="{F388E566-F69B-4275-B972-4ECCAFD733FF}"/>
              </a:ext>
            </a:extLst>
          </p:cNvPr>
          <p:cNvGrpSpPr>
            <a:grpSpLocks/>
          </p:cNvGrpSpPr>
          <p:nvPr/>
        </p:nvGrpSpPr>
        <p:grpSpPr bwMode="auto">
          <a:xfrm rot="1503789">
            <a:off x="8049872" y="5564272"/>
            <a:ext cx="466087" cy="298549"/>
            <a:chOff x="1066800" y="4419600"/>
            <a:chExt cx="609600" cy="381000"/>
          </a:xfrm>
        </p:grpSpPr>
        <p:cxnSp>
          <p:nvCxnSpPr>
            <p:cNvPr id="1665" name="Straight Connector 366">
              <a:extLst>
                <a:ext uri="{FF2B5EF4-FFF2-40B4-BE49-F238E27FC236}">
                  <a16:creationId xmlns:a16="http://schemas.microsoft.com/office/drawing/2014/main" id="{32B080D8-0545-4101-8E3C-93D115340F5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577945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66" name="Straight Connector 368">
              <a:extLst>
                <a:ext uri="{FF2B5EF4-FFF2-40B4-BE49-F238E27FC236}">
                  <a16:creationId xmlns:a16="http://schemas.microsoft.com/office/drawing/2014/main" id="{B9EDC558-6E2E-497F-812C-0417F16A3BE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67" name="Arc 1666">
            <a:extLst>
              <a:ext uri="{FF2B5EF4-FFF2-40B4-BE49-F238E27FC236}">
                <a16:creationId xmlns:a16="http://schemas.microsoft.com/office/drawing/2014/main" id="{719EE368-55B0-4C8E-B236-08CA3A4C6F11}"/>
              </a:ext>
            </a:extLst>
          </p:cNvPr>
          <p:cNvSpPr/>
          <p:nvPr/>
        </p:nvSpPr>
        <p:spPr>
          <a:xfrm rot="18296027">
            <a:off x="4605731" y="837618"/>
            <a:ext cx="1057625" cy="1333404"/>
          </a:xfrm>
          <a:prstGeom prst="arc">
            <a:avLst>
              <a:gd name="adj1" fmla="val 16200000"/>
              <a:gd name="adj2" fmla="val 224891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68" name="Arc 1667">
            <a:extLst>
              <a:ext uri="{FF2B5EF4-FFF2-40B4-BE49-F238E27FC236}">
                <a16:creationId xmlns:a16="http://schemas.microsoft.com/office/drawing/2014/main" id="{6A86BD74-67B2-438C-9650-9EFB2AA34AFB}"/>
              </a:ext>
            </a:extLst>
          </p:cNvPr>
          <p:cNvSpPr/>
          <p:nvPr/>
        </p:nvSpPr>
        <p:spPr>
          <a:xfrm>
            <a:off x="699808" y="5162318"/>
            <a:ext cx="10508609" cy="1618855"/>
          </a:xfrm>
          <a:prstGeom prst="arc">
            <a:avLst>
              <a:gd name="adj1" fmla="val 10811707"/>
              <a:gd name="adj2" fmla="val 21594889"/>
            </a:avLst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69" name="Straight Arrow Connector 1668">
            <a:extLst>
              <a:ext uri="{FF2B5EF4-FFF2-40B4-BE49-F238E27FC236}">
                <a16:creationId xmlns:a16="http://schemas.microsoft.com/office/drawing/2014/main" id="{0248584F-7D70-4814-9838-0C0490F8E5D8}"/>
              </a:ext>
            </a:extLst>
          </p:cNvPr>
          <p:cNvCxnSpPr>
            <a:cxnSpLocks/>
          </p:cNvCxnSpPr>
          <p:nvPr/>
        </p:nvCxnSpPr>
        <p:spPr>
          <a:xfrm flipV="1">
            <a:off x="5526822" y="6070751"/>
            <a:ext cx="1130228" cy="692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0" name="Straight Arrow Connector 1669">
            <a:extLst>
              <a:ext uri="{FF2B5EF4-FFF2-40B4-BE49-F238E27FC236}">
                <a16:creationId xmlns:a16="http://schemas.microsoft.com/office/drawing/2014/main" id="{61C3FCC5-A47E-41FD-B678-FAE39CBAF2A3}"/>
              </a:ext>
            </a:extLst>
          </p:cNvPr>
          <p:cNvCxnSpPr>
            <a:cxnSpLocks/>
          </p:cNvCxnSpPr>
          <p:nvPr/>
        </p:nvCxnSpPr>
        <p:spPr>
          <a:xfrm flipH="1">
            <a:off x="5715921" y="2592775"/>
            <a:ext cx="763409" cy="323581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1" name="Straight Arrow Connector 1670">
            <a:extLst>
              <a:ext uri="{FF2B5EF4-FFF2-40B4-BE49-F238E27FC236}">
                <a16:creationId xmlns:a16="http://schemas.microsoft.com/office/drawing/2014/main" id="{7CE7CEBC-45C0-477D-B122-725E50F2914F}"/>
              </a:ext>
            </a:extLst>
          </p:cNvPr>
          <p:cNvCxnSpPr>
            <a:cxnSpLocks/>
          </p:cNvCxnSpPr>
          <p:nvPr/>
        </p:nvCxnSpPr>
        <p:spPr>
          <a:xfrm flipV="1">
            <a:off x="6833508" y="3428111"/>
            <a:ext cx="1130228" cy="692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72" name="Group 369">
            <a:extLst>
              <a:ext uri="{FF2B5EF4-FFF2-40B4-BE49-F238E27FC236}">
                <a16:creationId xmlns:a16="http://schemas.microsoft.com/office/drawing/2014/main" id="{0E15B0C3-9961-44B7-BB15-A04DFF1CBAA7}"/>
              </a:ext>
            </a:extLst>
          </p:cNvPr>
          <p:cNvGrpSpPr>
            <a:grpSpLocks/>
          </p:cNvGrpSpPr>
          <p:nvPr/>
        </p:nvGrpSpPr>
        <p:grpSpPr bwMode="auto">
          <a:xfrm rot="12572148">
            <a:off x="9705446" y="4158880"/>
            <a:ext cx="466087" cy="298549"/>
            <a:chOff x="1066800" y="4419600"/>
            <a:chExt cx="609600" cy="381000"/>
          </a:xfrm>
        </p:grpSpPr>
        <p:cxnSp>
          <p:nvCxnSpPr>
            <p:cNvPr id="1673" name="Straight Connector 366">
              <a:extLst>
                <a:ext uri="{FF2B5EF4-FFF2-40B4-BE49-F238E27FC236}">
                  <a16:creationId xmlns:a16="http://schemas.microsoft.com/office/drawing/2014/main" id="{4E6A29ED-CEFA-4BBD-A87C-35F8C31A82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6800" y="4612944"/>
              <a:ext cx="577945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74" name="Straight Connector 368">
              <a:extLst>
                <a:ext uri="{FF2B5EF4-FFF2-40B4-BE49-F238E27FC236}">
                  <a16:creationId xmlns:a16="http://schemas.microsoft.com/office/drawing/2014/main" id="{627249A6-DEC7-4309-9335-74982365CC5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676400" y="4419600"/>
              <a:ext cx="0" cy="38100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75" name="Oval 11">
            <a:extLst>
              <a:ext uri="{FF2B5EF4-FFF2-40B4-BE49-F238E27FC236}">
                <a16:creationId xmlns:a16="http://schemas.microsoft.com/office/drawing/2014/main" id="{EE7975CF-7AF8-454E-8144-CB9247465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7180" y="2424332"/>
            <a:ext cx="284163" cy="284163"/>
          </a:xfrm>
          <a:prstGeom prst="ellipse">
            <a:avLst/>
          </a:prstGeom>
          <a:solidFill>
            <a:schemeClr val="tx1"/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2400" b="1" dirty="0">
                <a:solidFill>
                  <a:schemeClr val="bg1"/>
                </a:solidFill>
                <a:latin typeface="Arial" panose="020B0604020202020204" pitchFamily="34" charset="0"/>
              </a:rPr>
              <a:t>A</a:t>
            </a:r>
            <a:endParaRPr lang="en-US" altLang="ko-KR" sz="2400" b="1" dirty="0">
              <a:latin typeface="Arial" panose="020B0604020202020204" pitchFamily="34" charset="0"/>
            </a:endParaRPr>
          </a:p>
        </p:txBody>
      </p:sp>
      <p:sp>
        <p:nvSpPr>
          <p:cNvPr id="1676" name="Oval 11">
            <a:extLst>
              <a:ext uri="{FF2B5EF4-FFF2-40B4-BE49-F238E27FC236}">
                <a16:creationId xmlns:a16="http://schemas.microsoft.com/office/drawing/2014/main" id="{FE7A6CA9-A4FF-4C21-9CFA-381506367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519" y="3358326"/>
            <a:ext cx="284163" cy="284163"/>
          </a:xfrm>
          <a:prstGeom prst="ellipse">
            <a:avLst/>
          </a:prstGeom>
          <a:solidFill>
            <a:schemeClr val="tx1"/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2400" b="1" dirty="0">
                <a:solidFill>
                  <a:schemeClr val="bg1"/>
                </a:solidFill>
                <a:latin typeface="Arial" panose="020B0604020202020204" pitchFamily="34" charset="0"/>
              </a:rPr>
              <a:t>B</a:t>
            </a:r>
            <a:endParaRPr lang="en-US" altLang="ko-KR" sz="2400" b="1" dirty="0">
              <a:latin typeface="Arial" panose="020B0604020202020204" pitchFamily="34" charset="0"/>
            </a:endParaRPr>
          </a:p>
        </p:txBody>
      </p:sp>
      <p:cxnSp>
        <p:nvCxnSpPr>
          <p:cNvPr id="1677" name="Straight Arrow Connector 1676">
            <a:extLst>
              <a:ext uri="{FF2B5EF4-FFF2-40B4-BE49-F238E27FC236}">
                <a16:creationId xmlns:a16="http://schemas.microsoft.com/office/drawing/2014/main" id="{295A80EE-2DE1-4742-A0E8-9B9800C1FDE5}"/>
              </a:ext>
            </a:extLst>
          </p:cNvPr>
          <p:cNvCxnSpPr>
            <a:cxnSpLocks/>
          </p:cNvCxnSpPr>
          <p:nvPr/>
        </p:nvCxnSpPr>
        <p:spPr>
          <a:xfrm flipH="1">
            <a:off x="8820173" y="4719286"/>
            <a:ext cx="97411" cy="481305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8" name="TextBox 1677">
            <a:extLst>
              <a:ext uri="{FF2B5EF4-FFF2-40B4-BE49-F238E27FC236}">
                <a16:creationId xmlns:a16="http://schemas.microsoft.com/office/drawing/2014/main" id="{77E3AC67-D9E9-49D2-8FE5-F730838CBC8D}"/>
              </a:ext>
            </a:extLst>
          </p:cNvPr>
          <p:cNvSpPr txBox="1"/>
          <p:nvPr/>
        </p:nvSpPr>
        <p:spPr>
          <a:xfrm>
            <a:off x="3579067" y="892996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Neur</a:t>
            </a:r>
            <a:r>
              <a:rPr lang="en-US" sz="1400" b="1" dirty="0"/>
              <a:t> or </a:t>
            </a:r>
            <a:r>
              <a:rPr lang="en-US" sz="1400" b="1" dirty="0" err="1"/>
              <a:t>Mib</a:t>
            </a:r>
            <a:endParaRPr lang="en-US" sz="1400" b="1" dirty="0"/>
          </a:p>
        </p:txBody>
      </p:sp>
      <p:sp>
        <p:nvSpPr>
          <p:cNvPr id="1680" name="Arc 1679">
            <a:extLst>
              <a:ext uri="{FF2B5EF4-FFF2-40B4-BE49-F238E27FC236}">
                <a16:creationId xmlns:a16="http://schemas.microsoft.com/office/drawing/2014/main" id="{A6F155A6-D42A-4F39-B2C4-697DF8DD8678}"/>
              </a:ext>
            </a:extLst>
          </p:cNvPr>
          <p:cNvSpPr/>
          <p:nvPr/>
        </p:nvSpPr>
        <p:spPr>
          <a:xfrm>
            <a:off x="715050" y="5251940"/>
            <a:ext cx="10508609" cy="1618855"/>
          </a:xfrm>
          <a:prstGeom prst="arc">
            <a:avLst>
              <a:gd name="adj1" fmla="val 10811707"/>
              <a:gd name="adj2" fmla="val 21594889"/>
            </a:avLst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1" name="Arc 1680">
            <a:extLst>
              <a:ext uri="{FF2B5EF4-FFF2-40B4-BE49-F238E27FC236}">
                <a16:creationId xmlns:a16="http://schemas.microsoft.com/office/drawing/2014/main" id="{BD20DB85-7B2E-41CF-AB2A-54D43F50F39A}"/>
              </a:ext>
            </a:extLst>
          </p:cNvPr>
          <p:cNvSpPr/>
          <p:nvPr/>
        </p:nvSpPr>
        <p:spPr>
          <a:xfrm rot="5653855" flipH="1">
            <a:off x="7788667" y="-541849"/>
            <a:ext cx="917724" cy="2136065"/>
          </a:xfrm>
          <a:prstGeom prst="arc">
            <a:avLst>
              <a:gd name="adj1" fmla="val 11020752"/>
              <a:gd name="adj2" fmla="val 3326090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82" name="Group 1681">
            <a:extLst>
              <a:ext uri="{FF2B5EF4-FFF2-40B4-BE49-F238E27FC236}">
                <a16:creationId xmlns:a16="http://schemas.microsoft.com/office/drawing/2014/main" id="{DC518858-459A-4133-BF61-51CFDD7F26AE}"/>
              </a:ext>
            </a:extLst>
          </p:cNvPr>
          <p:cNvGrpSpPr/>
          <p:nvPr/>
        </p:nvGrpSpPr>
        <p:grpSpPr>
          <a:xfrm>
            <a:off x="7693790" y="1345762"/>
            <a:ext cx="230786" cy="1696934"/>
            <a:chOff x="5688732" y="4650756"/>
            <a:chExt cx="73635" cy="822960"/>
          </a:xfrm>
        </p:grpSpPr>
        <p:sp>
          <p:nvSpPr>
            <p:cNvPr id="1683" name="Oval 11">
              <a:extLst>
                <a:ext uri="{FF2B5EF4-FFF2-40B4-BE49-F238E27FC236}">
                  <a16:creationId xmlns:a16="http://schemas.microsoft.com/office/drawing/2014/main" id="{F92C3CD9-4230-48E8-A8A3-C5F334E34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8732" y="5232367"/>
              <a:ext cx="73152" cy="7315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 algn="ctr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84" name="Oval 11">
              <a:extLst>
                <a:ext uri="{FF2B5EF4-FFF2-40B4-BE49-F238E27FC236}">
                  <a16:creationId xmlns:a16="http://schemas.microsoft.com/office/drawing/2014/main" id="{6E7893BA-38F7-41EE-84FC-26510987A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8732" y="5310386"/>
              <a:ext cx="73152" cy="7315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 algn="ctr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85" name="Oval 11">
              <a:extLst>
                <a:ext uri="{FF2B5EF4-FFF2-40B4-BE49-F238E27FC236}">
                  <a16:creationId xmlns:a16="http://schemas.microsoft.com/office/drawing/2014/main" id="{257406A7-06E6-4701-8649-BF8D2FE59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215" y="5390893"/>
              <a:ext cx="73152" cy="7315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9050" algn="ctr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2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86" name="Flowchart: Terminator 1685">
              <a:extLst>
                <a:ext uri="{FF2B5EF4-FFF2-40B4-BE49-F238E27FC236}">
                  <a16:creationId xmlns:a16="http://schemas.microsoft.com/office/drawing/2014/main" id="{2DB094AC-3F2A-4101-A4D6-C751B9AC2026}"/>
                </a:ext>
              </a:extLst>
            </p:cNvPr>
            <p:cNvSpPr/>
            <p:nvPr/>
          </p:nvSpPr>
          <p:spPr>
            <a:xfrm>
              <a:off x="5700543" y="4668263"/>
              <a:ext cx="45720" cy="548640"/>
            </a:xfrm>
            <a:prstGeom prst="flowChartTerminator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87" name="Straight Connector 1686">
              <a:extLst>
                <a:ext uri="{FF2B5EF4-FFF2-40B4-BE49-F238E27FC236}">
                  <a16:creationId xmlns:a16="http://schemas.microsoft.com/office/drawing/2014/main" id="{615FD4C2-802C-4DCA-A617-3412D29B61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23403" y="4650756"/>
              <a:ext cx="0" cy="82296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8" name="Group 1687">
            <a:extLst>
              <a:ext uri="{FF2B5EF4-FFF2-40B4-BE49-F238E27FC236}">
                <a16:creationId xmlns:a16="http://schemas.microsoft.com/office/drawing/2014/main" id="{9203B606-AA89-4119-BC3D-582A33369006}"/>
              </a:ext>
            </a:extLst>
          </p:cNvPr>
          <p:cNvGrpSpPr/>
          <p:nvPr/>
        </p:nvGrpSpPr>
        <p:grpSpPr>
          <a:xfrm>
            <a:off x="7872442" y="941016"/>
            <a:ext cx="182880" cy="1265537"/>
            <a:chOff x="8640615" y="3846436"/>
            <a:chExt cx="182880" cy="1265537"/>
          </a:xfrm>
        </p:grpSpPr>
        <p:sp>
          <p:nvSpPr>
            <p:cNvPr id="1689" name="AutoShape 60">
              <a:extLst>
                <a:ext uri="{FF2B5EF4-FFF2-40B4-BE49-F238E27FC236}">
                  <a16:creationId xmlns:a16="http://schemas.microsoft.com/office/drawing/2014/main" id="{E37385D7-8EED-43AB-B409-C99D23229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903" y="4800349"/>
              <a:ext cx="146304" cy="36576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690" name="AutoShape 60">
              <a:extLst>
                <a:ext uri="{FF2B5EF4-FFF2-40B4-BE49-F238E27FC236}">
                  <a16:creationId xmlns:a16="http://schemas.microsoft.com/office/drawing/2014/main" id="{A358F205-B11F-4832-B319-8B4809D8C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5028" y="5014969"/>
              <a:ext cx="154055" cy="97004"/>
            </a:xfrm>
            <a:prstGeom prst="octagon">
              <a:avLst>
                <a:gd name="adj" fmla="val 29287"/>
              </a:avLst>
            </a:prstGeom>
            <a:solidFill>
              <a:srgbClr val="473918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>
                <a:latin typeface="Arial" panose="020B0604020202020204" pitchFamily="34" charset="0"/>
              </a:endParaRPr>
            </a:p>
          </p:txBody>
        </p:sp>
        <p:sp>
          <p:nvSpPr>
            <p:cNvPr id="1691" name="Flowchart: Terminator 1690">
              <a:extLst>
                <a:ext uri="{FF2B5EF4-FFF2-40B4-BE49-F238E27FC236}">
                  <a16:creationId xmlns:a16="http://schemas.microsoft.com/office/drawing/2014/main" id="{CC72E6CE-0B72-4A40-8AC2-4FE912B6A833}"/>
                </a:ext>
              </a:extLst>
            </p:cNvPr>
            <p:cNvSpPr/>
            <p:nvPr/>
          </p:nvSpPr>
          <p:spPr>
            <a:xfrm>
              <a:off x="8658903" y="4293132"/>
              <a:ext cx="146304" cy="474904"/>
            </a:xfrm>
            <a:prstGeom prst="flowChartTerminato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2" name="Oval 11">
              <a:extLst>
                <a:ext uri="{FF2B5EF4-FFF2-40B4-BE49-F238E27FC236}">
                  <a16:creationId xmlns:a16="http://schemas.microsoft.com/office/drawing/2014/main" id="{8F7D6C11-505C-4F07-ADAD-F420DFBB3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0615" y="3846436"/>
              <a:ext cx="182880" cy="182880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algn="ctr" eaLnBrk="1" latinLnBrk="0" hangingPunct="1">
                <a:spcBef>
                  <a:spcPct val="0"/>
                </a:spcBef>
                <a:buFontTx/>
                <a:buNone/>
              </a:pPr>
              <a:r>
                <a:rPr lang="en-US" altLang="ko-KR" sz="600" b="1" dirty="0" err="1">
                  <a:solidFill>
                    <a:schemeClr val="bg1"/>
                  </a:solidFill>
                  <a:latin typeface="Arial" panose="020B0604020202020204" pitchFamily="34" charset="0"/>
                </a:rPr>
                <a:t>Ub</a:t>
              </a:r>
              <a:endParaRPr lang="en-US" altLang="ko-KR" sz="600" b="1" dirty="0">
                <a:latin typeface="Arial" panose="020B0604020202020204" pitchFamily="34" charset="0"/>
              </a:endParaRPr>
            </a:p>
          </p:txBody>
        </p:sp>
        <p:sp>
          <p:nvSpPr>
            <p:cNvPr id="1693" name="AutoShape 60">
              <a:extLst>
                <a:ext uri="{FF2B5EF4-FFF2-40B4-BE49-F238E27FC236}">
                  <a16:creationId xmlns:a16="http://schemas.microsoft.com/office/drawing/2014/main" id="{87BB1B5C-0591-4682-A864-598C7DFE7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903" y="4870328"/>
              <a:ext cx="146304" cy="36576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694" name="AutoShape 60">
              <a:extLst>
                <a:ext uri="{FF2B5EF4-FFF2-40B4-BE49-F238E27FC236}">
                  <a16:creationId xmlns:a16="http://schemas.microsoft.com/office/drawing/2014/main" id="{41E534CF-88DA-4D1E-B75D-A3615EDEB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903" y="4940398"/>
              <a:ext cx="146304" cy="36576"/>
            </a:xfrm>
            <a:prstGeom prst="octagon">
              <a:avLst>
                <a:gd name="adj" fmla="val 29287"/>
              </a:avLst>
            </a:prstGeom>
            <a:solidFill>
              <a:srgbClr val="FF99CC"/>
            </a:solidFill>
            <a:ln w="28575" algn="ctr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latinLnBrk="0" hangingPunct="1">
                <a:spcBef>
                  <a:spcPct val="0"/>
                </a:spcBef>
                <a:buFontTx/>
                <a:buNone/>
              </a:pPr>
              <a:endParaRPr lang="en-US" altLang="ko-KR" sz="1600" b="1" dirty="0">
                <a:latin typeface="Arial" panose="020B0604020202020204" pitchFamily="34" charset="0"/>
              </a:endParaRPr>
            </a:p>
          </p:txBody>
        </p:sp>
        <p:cxnSp>
          <p:nvCxnSpPr>
            <p:cNvPr id="1695" name="Straight Connector 1694">
              <a:extLst>
                <a:ext uri="{FF2B5EF4-FFF2-40B4-BE49-F238E27FC236}">
                  <a16:creationId xmlns:a16="http://schemas.microsoft.com/office/drawing/2014/main" id="{2BEF7471-2DF7-41C3-A565-7DF796884EB9}"/>
                </a:ext>
              </a:extLst>
            </p:cNvPr>
            <p:cNvCxnSpPr/>
            <p:nvPr/>
          </p:nvCxnSpPr>
          <p:spPr>
            <a:xfrm flipV="1">
              <a:off x="8732055" y="4036757"/>
              <a:ext cx="0" cy="100584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96" name="TextBox 1695">
            <a:extLst>
              <a:ext uri="{FF2B5EF4-FFF2-40B4-BE49-F238E27FC236}">
                <a16:creationId xmlns:a16="http://schemas.microsoft.com/office/drawing/2014/main" id="{0D47D41D-5D3B-4BB9-8938-1970EF66E582}"/>
              </a:ext>
            </a:extLst>
          </p:cNvPr>
          <p:cNvSpPr txBox="1"/>
          <p:nvPr/>
        </p:nvSpPr>
        <p:spPr>
          <a:xfrm>
            <a:off x="6936811" y="584836"/>
            <a:ext cx="1932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To endosomal resorting</a:t>
            </a:r>
          </a:p>
        </p:txBody>
      </p:sp>
      <p:sp>
        <p:nvSpPr>
          <p:cNvPr id="1697" name="Arc 1696">
            <a:extLst>
              <a:ext uri="{FF2B5EF4-FFF2-40B4-BE49-F238E27FC236}">
                <a16:creationId xmlns:a16="http://schemas.microsoft.com/office/drawing/2014/main" id="{BC1DC18E-D45F-4936-8D01-B05DF46968C5}"/>
              </a:ext>
            </a:extLst>
          </p:cNvPr>
          <p:cNvSpPr/>
          <p:nvPr/>
        </p:nvSpPr>
        <p:spPr>
          <a:xfrm rot="15946145">
            <a:off x="9868762" y="-358746"/>
            <a:ext cx="917724" cy="2136065"/>
          </a:xfrm>
          <a:prstGeom prst="arc">
            <a:avLst>
              <a:gd name="adj1" fmla="val 16538813"/>
              <a:gd name="adj2" fmla="val 4015430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8" name="TextBox 1697">
            <a:extLst>
              <a:ext uri="{FF2B5EF4-FFF2-40B4-BE49-F238E27FC236}">
                <a16:creationId xmlns:a16="http://schemas.microsoft.com/office/drawing/2014/main" id="{7AC68534-840C-4BE7-8086-D037DDA018E4}"/>
              </a:ext>
            </a:extLst>
          </p:cNvPr>
          <p:cNvSpPr txBox="1"/>
          <p:nvPr/>
        </p:nvSpPr>
        <p:spPr>
          <a:xfrm>
            <a:off x="9477054" y="429456"/>
            <a:ext cx="207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To lysosomal degradation</a:t>
            </a:r>
          </a:p>
        </p:txBody>
      </p:sp>
      <p:sp>
        <p:nvSpPr>
          <p:cNvPr id="1699" name="TextBox 1698">
            <a:extLst>
              <a:ext uri="{FF2B5EF4-FFF2-40B4-BE49-F238E27FC236}">
                <a16:creationId xmlns:a16="http://schemas.microsoft.com/office/drawing/2014/main" id="{4DCF27D1-A7D2-4B2F-B899-54FA6C8C275C}"/>
              </a:ext>
            </a:extLst>
          </p:cNvPr>
          <p:cNvSpPr txBox="1"/>
          <p:nvPr/>
        </p:nvSpPr>
        <p:spPr>
          <a:xfrm>
            <a:off x="324565" y="1384239"/>
            <a:ext cx="18098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Ligand Expressing Cell</a:t>
            </a:r>
          </a:p>
        </p:txBody>
      </p:sp>
      <p:sp>
        <p:nvSpPr>
          <p:cNvPr id="1700" name="TextBox 1699">
            <a:extLst>
              <a:ext uri="{FF2B5EF4-FFF2-40B4-BE49-F238E27FC236}">
                <a16:creationId xmlns:a16="http://schemas.microsoft.com/office/drawing/2014/main" id="{7FC028D4-E725-4057-A3E7-74E36CDEE9AC}"/>
              </a:ext>
            </a:extLst>
          </p:cNvPr>
          <p:cNvSpPr txBox="1"/>
          <p:nvPr/>
        </p:nvSpPr>
        <p:spPr>
          <a:xfrm>
            <a:off x="324565" y="2657358"/>
            <a:ext cx="1997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Receptor Expressing Cell</a:t>
            </a:r>
          </a:p>
        </p:txBody>
      </p:sp>
    </p:spTree>
    <p:extLst>
      <p:ext uri="{BB962C8B-B14F-4D97-AF65-F5344CB8AC3E}">
        <p14:creationId xmlns:p14="http://schemas.microsoft.com/office/powerpoint/2010/main" val="7654841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DAFB107-EB27-4220-B561-18D70B8AD9E2}"/>
              </a:ext>
            </a:extLst>
          </p:cNvPr>
          <p:cNvCxnSpPr>
            <a:cxnSpLocks/>
          </p:cNvCxnSpPr>
          <p:nvPr/>
        </p:nvCxnSpPr>
        <p:spPr>
          <a:xfrm>
            <a:off x="5410202" y="3145134"/>
            <a:ext cx="1488463" cy="889780"/>
          </a:xfrm>
          <a:prstGeom prst="straightConnector1">
            <a:avLst/>
          </a:prstGeom>
          <a:ln w="50800">
            <a:solidFill>
              <a:schemeClr val="bg1">
                <a:lumMod val="75000"/>
              </a:schemeClr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78C52ED-25AE-48DC-AA4B-A3077C9C9E99}"/>
              </a:ext>
            </a:extLst>
          </p:cNvPr>
          <p:cNvSpPr txBox="1"/>
          <p:nvPr/>
        </p:nvSpPr>
        <p:spPr>
          <a:xfrm>
            <a:off x="892675" y="1479143"/>
            <a:ext cx="8199681" cy="2012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latin typeface="Arial"/>
                <a:cs typeface="Arial"/>
              </a:rPr>
              <a:t>	DLL3, LFNG, HES7, MESP2 mutations: </a:t>
            </a:r>
            <a:r>
              <a:rPr lang="en-US" b="1" dirty="0" err="1">
                <a:latin typeface="Arial"/>
                <a:cs typeface="Arial"/>
              </a:rPr>
              <a:t>spondylocostal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dirty="0" err="1">
                <a:latin typeface="Arial"/>
                <a:cs typeface="Arial"/>
              </a:rPr>
              <a:t>dysostosis</a:t>
            </a:r>
            <a:endParaRPr lang="en-US" b="1" dirty="0"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endParaRPr lang="en-US" sz="1200" dirty="0"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en-US" dirty="0">
                <a:latin typeface="Arial"/>
                <a:cs typeface="Arial"/>
              </a:rPr>
              <a:t>	Notch2 mutations: </a:t>
            </a:r>
            <a:r>
              <a:rPr lang="en-US" b="1" dirty="0" err="1">
                <a:latin typeface="Arial"/>
                <a:cs typeface="Arial"/>
              </a:rPr>
              <a:t>Hajdu</a:t>
            </a:r>
            <a:r>
              <a:rPr lang="en-US" b="1" dirty="0">
                <a:latin typeface="Arial"/>
                <a:cs typeface="Arial"/>
              </a:rPr>
              <a:t>–Cheney syndrome</a:t>
            </a:r>
          </a:p>
          <a:p>
            <a:pPr>
              <a:lnSpc>
                <a:spcPct val="130000"/>
              </a:lnSpc>
            </a:pPr>
            <a:endParaRPr lang="en-US" sz="1200" dirty="0"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en-US" dirty="0">
                <a:latin typeface="Arial"/>
                <a:cs typeface="Arial"/>
              </a:rPr>
              <a:t>	Jag1/Notch2 mutations: </a:t>
            </a:r>
            <a:r>
              <a:rPr lang="en-US" b="1" dirty="0" err="1">
                <a:latin typeface="Arial"/>
                <a:cs typeface="Arial"/>
              </a:rPr>
              <a:t>Alagille</a:t>
            </a:r>
            <a:r>
              <a:rPr lang="en-US" b="1" dirty="0">
                <a:latin typeface="Arial"/>
                <a:cs typeface="Arial"/>
              </a:rPr>
              <a:t> syndrome</a:t>
            </a:r>
          </a:p>
          <a:p>
            <a:pPr>
              <a:lnSpc>
                <a:spcPct val="130000"/>
              </a:lnSpc>
            </a:pPr>
            <a:endParaRPr lang="en-US" dirty="0">
              <a:latin typeface="Arial"/>
              <a:cs typeface="Arial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18EF602-8179-4524-BD48-32314EED23D4}"/>
              </a:ext>
            </a:extLst>
          </p:cNvPr>
          <p:cNvCxnSpPr>
            <a:cxnSpLocks/>
          </p:cNvCxnSpPr>
          <p:nvPr/>
        </p:nvCxnSpPr>
        <p:spPr>
          <a:xfrm flipH="1">
            <a:off x="4943789" y="1969477"/>
            <a:ext cx="2843684" cy="2110154"/>
          </a:xfrm>
          <a:prstGeom prst="straightConnector1">
            <a:avLst/>
          </a:prstGeom>
          <a:ln w="50800">
            <a:solidFill>
              <a:schemeClr val="bg1">
                <a:lumMod val="85000"/>
              </a:schemeClr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0137C1AD-DE98-4053-8D29-E66079B7E98C}"/>
              </a:ext>
            </a:extLst>
          </p:cNvPr>
          <p:cNvGrpSpPr>
            <a:grpSpLocks noChangeAspect="1"/>
          </p:cNvGrpSpPr>
          <p:nvPr/>
        </p:nvGrpSpPr>
        <p:grpSpPr>
          <a:xfrm>
            <a:off x="6428465" y="4185649"/>
            <a:ext cx="2942459" cy="2020321"/>
            <a:chOff x="5727700" y="3650218"/>
            <a:chExt cx="4457700" cy="3060700"/>
          </a:xfrm>
        </p:grpSpPr>
        <p:pic>
          <p:nvPicPr>
            <p:cNvPr id="9" name="Picture 8" descr="Screen Shot 2016-11-28 at 1.24.49 PM.png">
              <a:extLst>
                <a:ext uri="{FF2B5EF4-FFF2-40B4-BE49-F238E27FC236}">
                  <a16:creationId xmlns:a16="http://schemas.microsoft.com/office/drawing/2014/main" id="{059C0C11-2CCF-4C7C-94CD-A2C14F8FA1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11" b="52088"/>
            <a:stretch/>
          </p:blipFill>
          <p:spPr>
            <a:xfrm>
              <a:off x="5727700" y="3650218"/>
              <a:ext cx="2295525" cy="3060700"/>
            </a:xfrm>
            <a:prstGeom prst="rect">
              <a:avLst/>
            </a:prstGeom>
          </p:spPr>
        </p:pic>
        <p:pic>
          <p:nvPicPr>
            <p:cNvPr id="10" name="Picture 9" descr="Screen Shot 2016-11-28 at 1.24.49 PM.png">
              <a:extLst>
                <a:ext uri="{FF2B5EF4-FFF2-40B4-BE49-F238E27FC236}">
                  <a16:creationId xmlns:a16="http://schemas.microsoft.com/office/drawing/2014/main" id="{4C5136BD-ADEE-4EFC-A48C-36D9896C49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219" t="48195" b="3893"/>
            <a:stretch/>
          </p:blipFill>
          <p:spPr>
            <a:xfrm>
              <a:off x="7876605" y="3650218"/>
              <a:ext cx="2308795" cy="30607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E9572F5-B1A8-4861-BFFD-9F9B42FAD0D1}"/>
              </a:ext>
            </a:extLst>
          </p:cNvPr>
          <p:cNvSpPr txBox="1"/>
          <p:nvPr/>
        </p:nvSpPr>
        <p:spPr>
          <a:xfrm>
            <a:off x="6375084" y="6205970"/>
            <a:ext cx="2906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KRANTZ, ET AL. (1997) J MED GENET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6B594D-9575-4CE9-B5F4-1F615F6228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00" b="8500"/>
          <a:stretch/>
        </p:blipFill>
        <p:spPr>
          <a:xfrm>
            <a:off x="2008600" y="4212742"/>
            <a:ext cx="3905250" cy="19849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0FA7BF8-2455-47D5-85E3-B4374F4C501C}"/>
              </a:ext>
            </a:extLst>
          </p:cNvPr>
          <p:cNvSpPr txBox="1"/>
          <p:nvPr/>
        </p:nvSpPr>
        <p:spPr>
          <a:xfrm>
            <a:off x="1940092" y="6194643"/>
            <a:ext cx="1270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GAD-BFC.ORG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2D30861-FEA2-436D-BE00-0127FC85B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Human skeletal developmental defects caused by Notch pathway mutations</a:t>
            </a:r>
          </a:p>
        </p:txBody>
      </p:sp>
    </p:spTree>
    <p:extLst>
      <p:ext uri="{BB962C8B-B14F-4D97-AF65-F5344CB8AC3E}">
        <p14:creationId xmlns:p14="http://schemas.microsoft.com/office/powerpoint/2010/main" val="1481162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7-06-19 at 2.26.17 PM.png">
            <a:extLst>
              <a:ext uri="{FF2B5EF4-FFF2-40B4-BE49-F238E27FC236}">
                <a16:creationId xmlns:a16="http://schemas.microsoft.com/office/drawing/2014/main" id="{7987D1F3-09B4-4900-9F3C-0AAA8B5E43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967"/>
          <a:stretch/>
        </p:blipFill>
        <p:spPr>
          <a:xfrm>
            <a:off x="1966769" y="1144864"/>
            <a:ext cx="8864441" cy="19189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B8A6EC-0193-451F-9499-CE76CF5D018D}"/>
              </a:ext>
            </a:extLst>
          </p:cNvPr>
          <p:cNvSpPr txBox="1"/>
          <p:nvPr/>
        </p:nvSpPr>
        <p:spPr>
          <a:xfrm>
            <a:off x="2347557" y="2963982"/>
            <a:ext cx="4603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/>
                <a:cs typeface="Arial"/>
              </a:rPr>
              <a:t>TIME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D751225-8EC4-4954-AA51-DC9F74A1CA62}"/>
              </a:ext>
            </a:extLst>
          </p:cNvPr>
          <p:cNvCxnSpPr/>
          <p:nvPr/>
        </p:nvCxnSpPr>
        <p:spPr>
          <a:xfrm>
            <a:off x="2769138" y="3083159"/>
            <a:ext cx="1011334" cy="0"/>
          </a:xfrm>
          <a:prstGeom prst="straightConnector1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creen Shot 2017-06-19 at 5.19.53 PM.png">
            <a:extLst>
              <a:ext uri="{FF2B5EF4-FFF2-40B4-BE49-F238E27FC236}">
                <a16:creationId xmlns:a16="http://schemas.microsoft.com/office/drawing/2014/main" id="{43DBA7B7-A661-4CFA-9FF1-B3155C955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557" y="3687714"/>
            <a:ext cx="8229600" cy="216215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8F08226-F415-461C-8923-1C1CC177353A}"/>
              </a:ext>
            </a:extLst>
          </p:cNvPr>
          <p:cNvSpPr/>
          <p:nvPr/>
        </p:nvSpPr>
        <p:spPr>
          <a:xfrm>
            <a:off x="5953759" y="6152808"/>
            <a:ext cx="909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"/>
                <a:cs typeface="Arial"/>
              </a:rPr>
              <a:t>n=8-12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FB713B-E2AA-4634-B23D-E22EE7CDEAC5}"/>
              </a:ext>
            </a:extLst>
          </p:cNvPr>
          <p:cNvSpPr/>
          <p:nvPr/>
        </p:nvSpPr>
        <p:spPr>
          <a:xfrm>
            <a:off x="253281" y="393379"/>
            <a:ext cx="1089293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dirty="0">
                <a:solidFill>
                  <a:srgbClr val="002060"/>
                </a:solidFill>
                <a:latin typeface="Arial"/>
                <a:cs typeface="Arial"/>
              </a:rPr>
              <a:t>Notch ligands are upregulated during intramembranous bone healing</a:t>
            </a:r>
            <a:endParaRPr lang="en-US" sz="2500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5F95CF-21CE-4B15-A465-D1A3C60A36F6}"/>
              </a:ext>
            </a:extLst>
          </p:cNvPr>
          <p:cNvSpPr txBox="1"/>
          <p:nvPr/>
        </p:nvSpPr>
        <p:spPr>
          <a:xfrm>
            <a:off x="8637436" y="6522140"/>
            <a:ext cx="3036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Arial"/>
                <a:cs typeface="Arial"/>
              </a:rPr>
              <a:t>Youngstrom</a:t>
            </a:r>
            <a:r>
              <a:rPr lang="en-US" sz="1200" dirty="0">
                <a:latin typeface="Arial"/>
                <a:cs typeface="Arial"/>
              </a:rPr>
              <a:t>, NPJ Regen Med(2017): 2:32</a:t>
            </a:r>
          </a:p>
        </p:txBody>
      </p:sp>
    </p:spTree>
    <p:extLst>
      <p:ext uri="{BB962C8B-B14F-4D97-AF65-F5344CB8AC3E}">
        <p14:creationId xmlns:p14="http://schemas.microsoft.com/office/powerpoint/2010/main" val="36644932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11-09 at 2.57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378" y="1606247"/>
            <a:ext cx="3187591" cy="4775715"/>
          </a:xfrm>
          <a:prstGeom prst="rect">
            <a:avLst/>
          </a:prstGeom>
        </p:spPr>
      </p:pic>
      <p:pic>
        <p:nvPicPr>
          <p:cNvPr id="6" name="Picture 5" descr="Screen Shot 2016-11-09 at 2.58.3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77" y="1882475"/>
            <a:ext cx="3280251" cy="32307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39177" y="1728799"/>
            <a:ext cx="330200" cy="444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37640" y="1008315"/>
            <a:ext cx="330200" cy="444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704528" y="6578601"/>
            <a:ext cx="1963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WANG, ET AL. (2016) JCI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3876" y="5427400"/>
            <a:ext cx="330200" cy="444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74076" y="1417249"/>
            <a:ext cx="3853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latin typeface="Arial"/>
                <a:cs typeface="Arial"/>
              </a:rPr>
              <a:t>PRX1-Cre</a:t>
            </a:r>
            <a:r>
              <a:rPr lang="en-US" dirty="0">
                <a:latin typeface="Arial"/>
                <a:cs typeface="Arial"/>
              </a:rPr>
              <a:t> targets early progenitors.</a:t>
            </a:r>
            <a:endParaRPr lang="en-US" dirty="0"/>
          </a:p>
        </p:txBody>
      </p:sp>
      <p:pic>
        <p:nvPicPr>
          <p:cNvPr id="16" name="Picture 15" descr="Screen Shot 2016-11-09 at 3.05.3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299" y="5225726"/>
            <a:ext cx="3526329" cy="109708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009511" y="5205150"/>
            <a:ext cx="330200" cy="444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A2A9731-5F8F-4D39-81E1-385F57C0F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 err="1">
                <a:solidFill>
                  <a:srgbClr val="002060"/>
                </a:solidFill>
              </a:rPr>
              <a:t>RBPjk</a:t>
            </a:r>
            <a:r>
              <a:rPr lang="en-US" sz="3000" b="1" dirty="0">
                <a:solidFill>
                  <a:srgbClr val="002060"/>
                </a:solidFill>
              </a:rPr>
              <a:t> knockout in skeletal progenitors results in fracture nonunion</a:t>
            </a:r>
          </a:p>
        </p:txBody>
      </p:sp>
    </p:spTree>
    <p:extLst>
      <p:ext uri="{BB962C8B-B14F-4D97-AF65-F5344CB8AC3E}">
        <p14:creationId xmlns:p14="http://schemas.microsoft.com/office/powerpoint/2010/main" val="1287485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44400D6-F4FE-43B8-BC5F-23526A1754EB}"/>
              </a:ext>
            </a:extLst>
          </p:cNvPr>
          <p:cNvSpPr/>
          <p:nvPr/>
        </p:nvSpPr>
        <p:spPr>
          <a:xfrm>
            <a:off x="1599761" y="209907"/>
            <a:ext cx="86374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rgbClr val="002060"/>
                </a:solidFill>
                <a:latin typeface="+mj-lt"/>
                <a:cs typeface="Arial"/>
              </a:rPr>
              <a:t>Jagged-1 drives 37% more bone volume than control.</a:t>
            </a:r>
            <a:endParaRPr lang="en-US" sz="3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" name="Picture 5" descr="Figure 3.png">
            <a:extLst>
              <a:ext uri="{FF2B5EF4-FFF2-40B4-BE49-F238E27FC236}">
                <a16:creationId xmlns:a16="http://schemas.microsoft.com/office/drawing/2014/main" id="{F3341DA9-F35E-4D63-ADDB-F5EE2B1F3D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679" y="763905"/>
            <a:ext cx="8229600" cy="54713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83CD78-6D14-4ED8-AE73-F6702BFA2991}"/>
              </a:ext>
            </a:extLst>
          </p:cNvPr>
          <p:cNvSpPr txBox="1"/>
          <p:nvPr/>
        </p:nvSpPr>
        <p:spPr>
          <a:xfrm>
            <a:off x="8637436" y="6522140"/>
            <a:ext cx="3036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Arial"/>
                <a:cs typeface="Arial"/>
              </a:rPr>
              <a:t>Youngstrom</a:t>
            </a:r>
            <a:r>
              <a:rPr lang="en-US" sz="1200" dirty="0">
                <a:latin typeface="Arial"/>
                <a:cs typeface="Arial"/>
              </a:rPr>
              <a:t>, NPJ Regen Med(2017): 2:32</a:t>
            </a:r>
          </a:p>
        </p:txBody>
      </p:sp>
    </p:spTree>
    <p:extLst>
      <p:ext uri="{BB962C8B-B14F-4D97-AF65-F5344CB8AC3E}">
        <p14:creationId xmlns:p14="http://schemas.microsoft.com/office/powerpoint/2010/main" val="14268638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3BC37E2-F348-4E4E-A4EC-7CFC656242D6}"/>
              </a:ext>
            </a:extLst>
          </p:cNvPr>
          <p:cNvSpPr/>
          <p:nvPr/>
        </p:nvSpPr>
        <p:spPr>
          <a:xfrm>
            <a:off x="488731" y="206769"/>
            <a:ext cx="108466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rgbClr val="002060"/>
                </a:solidFill>
                <a:latin typeface="+mj-lt"/>
              </a:rPr>
              <a:t>Jagged-1 does not induce the hypertrophic phenotype of BMP-2 </a:t>
            </a:r>
          </a:p>
        </p:txBody>
      </p:sp>
      <p:pic>
        <p:nvPicPr>
          <p:cNvPr id="5" name="Picture 4" descr="Figure 4.png">
            <a:extLst>
              <a:ext uri="{FF2B5EF4-FFF2-40B4-BE49-F238E27FC236}">
                <a16:creationId xmlns:a16="http://schemas.microsoft.com/office/drawing/2014/main" id="{521E8ED2-4EB5-44FA-8E3D-BB742B207C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004"/>
          <a:stretch/>
        </p:blipFill>
        <p:spPr>
          <a:xfrm>
            <a:off x="2895789" y="849621"/>
            <a:ext cx="5821367" cy="56725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B29F00-1084-4B7C-8985-ECB6172CCCD5}"/>
              </a:ext>
            </a:extLst>
          </p:cNvPr>
          <p:cNvSpPr txBox="1"/>
          <p:nvPr/>
        </p:nvSpPr>
        <p:spPr>
          <a:xfrm>
            <a:off x="8637436" y="6522140"/>
            <a:ext cx="3036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Arial"/>
                <a:cs typeface="Arial"/>
              </a:rPr>
              <a:t>Youngstrom</a:t>
            </a:r>
            <a:r>
              <a:rPr lang="en-US" sz="1200" dirty="0">
                <a:latin typeface="Arial"/>
                <a:cs typeface="Arial"/>
              </a:rPr>
              <a:t>, NPJ Regen Med(2017): 2:32</a:t>
            </a:r>
          </a:p>
        </p:txBody>
      </p:sp>
    </p:spTree>
    <p:extLst>
      <p:ext uri="{BB962C8B-B14F-4D97-AF65-F5344CB8AC3E}">
        <p14:creationId xmlns:p14="http://schemas.microsoft.com/office/powerpoint/2010/main" val="38187161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A46952F-80E4-452B-9C27-C42DC3CA39DF}"/>
              </a:ext>
            </a:extLst>
          </p:cNvPr>
          <p:cNvSpPr txBox="1"/>
          <p:nvPr/>
        </p:nvSpPr>
        <p:spPr>
          <a:xfrm>
            <a:off x="7976859" y="6350190"/>
            <a:ext cx="2533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ZHU, ET AL. (2013) STEM CELLS</a:t>
            </a:r>
          </a:p>
        </p:txBody>
      </p:sp>
      <p:pic>
        <p:nvPicPr>
          <p:cNvPr id="5" name="Picture 4" descr="Screen Shot 2016-11-09 at 3.53.47 PM.png">
            <a:extLst>
              <a:ext uri="{FF2B5EF4-FFF2-40B4-BE49-F238E27FC236}">
                <a16:creationId xmlns:a16="http://schemas.microsoft.com/office/drawing/2014/main" id="{B660891B-5C80-4E40-A7B5-2D54DB9CE6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876" y="1357531"/>
            <a:ext cx="5614988" cy="3327400"/>
          </a:xfrm>
          <a:prstGeom prst="rect">
            <a:avLst/>
          </a:prstGeom>
        </p:spPr>
      </p:pic>
      <p:pic>
        <p:nvPicPr>
          <p:cNvPr id="6" name="Picture 5" descr="Screen Shot 2016-11-09 at 3.54.23 PM.png">
            <a:extLst>
              <a:ext uri="{FF2B5EF4-FFF2-40B4-BE49-F238E27FC236}">
                <a16:creationId xmlns:a16="http://schemas.microsoft.com/office/drawing/2014/main" id="{6F3B7581-60A0-49CD-B7E3-6CE2998AC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576" y="1490881"/>
            <a:ext cx="2844800" cy="32639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E5355F7-1FB7-45BC-9569-D5753CD78A5F}"/>
              </a:ext>
            </a:extLst>
          </p:cNvPr>
          <p:cNvSpPr/>
          <p:nvPr/>
        </p:nvSpPr>
        <p:spPr>
          <a:xfrm>
            <a:off x="9977176" y="1268631"/>
            <a:ext cx="330200" cy="444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creen Shot 2016-11-09 at 3.37.34 PM.png">
            <a:extLst>
              <a:ext uri="{FF2B5EF4-FFF2-40B4-BE49-F238E27FC236}">
                <a16:creationId xmlns:a16="http://schemas.microsoft.com/office/drawing/2014/main" id="{9AAE71EB-15D1-4014-BCAA-B09FA95589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877" y="5207112"/>
            <a:ext cx="4249004" cy="142007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02904BC-89A6-4934-B5E8-0CB6E4A4888A}"/>
              </a:ext>
            </a:extLst>
          </p:cNvPr>
          <p:cNvSpPr/>
          <p:nvPr/>
        </p:nvSpPr>
        <p:spPr>
          <a:xfrm>
            <a:off x="3104817" y="5194412"/>
            <a:ext cx="281997" cy="3813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3FCCBD-4D27-4FD4-96F5-2816F8215F84}"/>
              </a:ext>
            </a:extLst>
          </p:cNvPr>
          <p:cNvSpPr/>
          <p:nvPr/>
        </p:nvSpPr>
        <p:spPr>
          <a:xfrm>
            <a:off x="2128215" y="5194412"/>
            <a:ext cx="281997" cy="3813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7A2545-04D2-4DFB-BD61-8EBCE75E18DF}"/>
              </a:ext>
            </a:extLst>
          </p:cNvPr>
          <p:cNvSpPr txBox="1"/>
          <p:nvPr/>
        </p:nvSpPr>
        <p:spPr>
          <a:xfrm>
            <a:off x="7600780" y="6615331"/>
            <a:ext cx="2909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DISHOWITZ, ET AL. (2013) PLOS ONE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608423C-0545-418E-9613-036BC6B3D649}"/>
              </a:ext>
            </a:extLst>
          </p:cNvPr>
          <p:cNvCxnSpPr/>
          <p:nvPr/>
        </p:nvCxnSpPr>
        <p:spPr>
          <a:xfrm flipV="1">
            <a:off x="2128215" y="1357531"/>
            <a:ext cx="1655964" cy="944892"/>
          </a:xfrm>
          <a:prstGeom prst="straightConnector1">
            <a:avLst/>
          </a:prstGeom>
          <a:ln w="38100">
            <a:solidFill>
              <a:schemeClr val="accent2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A1EBD328-138C-4B6D-A702-9B2F400A8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8491"/>
            <a:ext cx="10515600" cy="727265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Jag1 promotes osteoblast differentiation </a:t>
            </a:r>
            <a:r>
              <a:rPr lang="en-US" sz="3000" b="1" i="1" dirty="0">
                <a:solidFill>
                  <a:srgbClr val="002060"/>
                </a:solidFill>
              </a:rPr>
              <a:t>in vitro</a:t>
            </a:r>
          </a:p>
        </p:txBody>
      </p:sp>
    </p:spTree>
    <p:extLst>
      <p:ext uri="{BB962C8B-B14F-4D97-AF65-F5344CB8AC3E}">
        <p14:creationId xmlns:p14="http://schemas.microsoft.com/office/powerpoint/2010/main" val="36435538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0925C-67CA-4047-84EC-6D1C8F27F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1705"/>
            <a:ext cx="10515600" cy="730578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PKC delta is required for Jagged-1 induction of </a:t>
            </a:r>
            <a:r>
              <a:rPr lang="en-US" sz="3000" b="1" dirty="0" err="1">
                <a:solidFill>
                  <a:srgbClr val="002060"/>
                </a:solidFill>
              </a:rPr>
              <a:t>hMSCs</a:t>
            </a:r>
            <a:endParaRPr lang="en-US" sz="3000" b="1" dirty="0">
              <a:solidFill>
                <a:srgbClr val="002060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DF09A0E-7A01-4CCB-B144-8A77F4782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487" y="1215589"/>
            <a:ext cx="4596713" cy="564241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D8DF41D-AE84-44CF-8DBD-1A5B2B103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0" y="1871838"/>
            <a:ext cx="5238200" cy="33429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5473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ow: Curved Up 6">
            <a:extLst>
              <a:ext uri="{FF2B5EF4-FFF2-40B4-BE49-F238E27FC236}">
                <a16:creationId xmlns:a16="http://schemas.microsoft.com/office/drawing/2014/main" id="{92446C5C-71C9-45B4-947E-E6E3DB49A66B}"/>
              </a:ext>
            </a:extLst>
          </p:cNvPr>
          <p:cNvSpPr/>
          <p:nvPr/>
        </p:nvSpPr>
        <p:spPr>
          <a:xfrm>
            <a:off x="1970842" y="4208013"/>
            <a:ext cx="3781888" cy="1207363"/>
          </a:xfrm>
          <a:prstGeom prst="curvedUpArrow">
            <a:avLst/>
          </a:prstGeom>
          <a:solidFill>
            <a:srgbClr val="3DC7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row: Curved Up 7">
            <a:extLst>
              <a:ext uri="{FF2B5EF4-FFF2-40B4-BE49-F238E27FC236}">
                <a16:creationId xmlns:a16="http://schemas.microsoft.com/office/drawing/2014/main" id="{46124ED9-FFF7-4D4E-9B81-CAF367733921}"/>
              </a:ext>
            </a:extLst>
          </p:cNvPr>
          <p:cNvSpPr/>
          <p:nvPr/>
        </p:nvSpPr>
        <p:spPr>
          <a:xfrm flipV="1">
            <a:off x="5752730" y="2059616"/>
            <a:ext cx="3785616" cy="1207363"/>
          </a:xfrm>
          <a:prstGeom prst="curvedUpArrow">
            <a:avLst/>
          </a:prstGeom>
          <a:solidFill>
            <a:srgbClr val="3DC7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D9E7162-B8F0-4665-AC5F-1D988F34E042}"/>
              </a:ext>
            </a:extLst>
          </p:cNvPr>
          <p:cNvSpPr/>
          <p:nvPr/>
        </p:nvSpPr>
        <p:spPr>
          <a:xfrm>
            <a:off x="4487839" y="3310630"/>
            <a:ext cx="2413246" cy="88036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Condensation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82F6391-DE4B-4ECF-83F6-CDFB07E77DB8}"/>
              </a:ext>
            </a:extLst>
          </p:cNvPr>
          <p:cNvSpPr/>
          <p:nvPr/>
        </p:nvSpPr>
        <p:spPr>
          <a:xfrm>
            <a:off x="981724" y="3310630"/>
            <a:ext cx="2413246" cy="88036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Proliferation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ABA397C-E56C-4D9D-83C9-0A6F960DD5D1}"/>
              </a:ext>
            </a:extLst>
          </p:cNvPr>
          <p:cNvSpPr/>
          <p:nvPr/>
        </p:nvSpPr>
        <p:spPr>
          <a:xfrm>
            <a:off x="8657208" y="3310622"/>
            <a:ext cx="2413246" cy="88036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Patterning/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 err="1">
                <a:solidFill>
                  <a:schemeClr val="tx1"/>
                </a:solidFill>
              </a:rPr>
              <a:t>Remodelling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Arrow: Curved Up 13">
            <a:extLst>
              <a:ext uri="{FF2B5EF4-FFF2-40B4-BE49-F238E27FC236}">
                <a16:creationId xmlns:a16="http://schemas.microsoft.com/office/drawing/2014/main" id="{6EAC3AB3-BC33-4057-8E1B-ED8A75DBE148}"/>
              </a:ext>
            </a:extLst>
          </p:cNvPr>
          <p:cNvSpPr/>
          <p:nvPr/>
        </p:nvSpPr>
        <p:spPr>
          <a:xfrm flipH="1">
            <a:off x="612558" y="4252403"/>
            <a:ext cx="10457896" cy="2494625"/>
          </a:xfrm>
          <a:prstGeom prst="curvedUpArrow">
            <a:avLst/>
          </a:prstGeom>
          <a:solidFill>
            <a:srgbClr val="FF000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Arrow: Curved Up 14">
            <a:extLst>
              <a:ext uri="{FF2B5EF4-FFF2-40B4-BE49-F238E27FC236}">
                <a16:creationId xmlns:a16="http://schemas.microsoft.com/office/drawing/2014/main" id="{8FDDC7B7-101C-4D82-874F-3D3AD5053AEC}"/>
              </a:ext>
            </a:extLst>
          </p:cNvPr>
          <p:cNvSpPr/>
          <p:nvPr/>
        </p:nvSpPr>
        <p:spPr>
          <a:xfrm flipV="1">
            <a:off x="1970842" y="2077367"/>
            <a:ext cx="3781888" cy="1207363"/>
          </a:xfrm>
          <a:prstGeom prst="curvedUpArrow">
            <a:avLst/>
          </a:prstGeom>
          <a:solidFill>
            <a:srgbClr val="FFC00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Arrow: Curved Up 15">
            <a:extLst>
              <a:ext uri="{FF2B5EF4-FFF2-40B4-BE49-F238E27FC236}">
                <a16:creationId xmlns:a16="http://schemas.microsoft.com/office/drawing/2014/main" id="{FAF8094E-6D9C-437E-84FF-7E9A8095305B}"/>
              </a:ext>
            </a:extLst>
          </p:cNvPr>
          <p:cNvSpPr/>
          <p:nvPr/>
        </p:nvSpPr>
        <p:spPr>
          <a:xfrm>
            <a:off x="5752730" y="4261275"/>
            <a:ext cx="3785616" cy="1207363"/>
          </a:xfrm>
          <a:prstGeom prst="curvedUpArrow">
            <a:avLst/>
          </a:prstGeom>
          <a:solidFill>
            <a:srgbClr val="FFC00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Arrow: Curved Up 10">
            <a:extLst>
              <a:ext uri="{FF2B5EF4-FFF2-40B4-BE49-F238E27FC236}">
                <a16:creationId xmlns:a16="http://schemas.microsoft.com/office/drawing/2014/main" id="{9E503E52-2E45-4FBE-AAB1-9A56982A1AAB}"/>
              </a:ext>
            </a:extLst>
          </p:cNvPr>
          <p:cNvSpPr/>
          <p:nvPr/>
        </p:nvSpPr>
        <p:spPr>
          <a:xfrm flipH="1" flipV="1">
            <a:off x="523782" y="636672"/>
            <a:ext cx="10457896" cy="2494625"/>
          </a:xfrm>
          <a:prstGeom prst="curvedUpArrow">
            <a:avLst/>
          </a:prstGeom>
          <a:solidFill>
            <a:schemeClr val="accent6">
              <a:lumMod val="75000"/>
            </a:schemeClr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30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E3B396D7-E471-4DDF-9CC2-1607F5953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345" y="2729482"/>
            <a:ext cx="2813310" cy="1399035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DD4497A-D18C-408F-BC76-CCF717CE7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345" y="4568237"/>
            <a:ext cx="2819406" cy="1423419"/>
          </a:xfrm>
          <a:prstGeom prst="rect">
            <a:avLst/>
          </a:prstGeom>
        </p:spPr>
      </p:pic>
      <p:sp>
        <p:nvSpPr>
          <p:cNvPr id="49" name="Title 1">
            <a:extLst>
              <a:ext uri="{FF2B5EF4-FFF2-40B4-BE49-F238E27FC236}">
                <a16:creationId xmlns:a16="http://schemas.microsoft.com/office/drawing/2014/main" id="{FC70B09C-2CFF-4E97-A056-24EBBF7EDF8B}"/>
              </a:ext>
            </a:extLst>
          </p:cNvPr>
          <p:cNvSpPr txBox="1">
            <a:spLocks/>
          </p:cNvSpPr>
          <p:nvPr/>
        </p:nvSpPr>
        <p:spPr>
          <a:xfrm>
            <a:off x="1037604" y="144330"/>
            <a:ext cx="10515600" cy="9162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rgbClr val="002060"/>
                </a:solidFill>
              </a:rPr>
              <a:t>Similar to BMP regulated differentiation, JNK pathway is required for Jagged-1 mediated alkaline phosphatase expression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0B48F18-6C28-4648-9DA3-06F85D676D42}"/>
              </a:ext>
            </a:extLst>
          </p:cNvPr>
          <p:cNvSpPr txBox="1"/>
          <p:nvPr/>
        </p:nvSpPr>
        <p:spPr>
          <a:xfrm>
            <a:off x="8546936" y="3205523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FBS</a:t>
            </a:r>
          </a:p>
          <a:p>
            <a:r>
              <a:rPr lang="en-US" dirty="0"/>
              <a:t>OPM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526817-F27B-4E61-9540-3F3CF6435640}"/>
              </a:ext>
            </a:extLst>
          </p:cNvPr>
          <p:cNvSpPr txBox="1"/>
          <p:nvPr/>
        </p:nvSpPr>
        <p:spPr>
          <a:xfrm>
            <a:off x="8418544" y="4944159"/>
            <a:ext cx="1380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SERUM FREE</a:t>
            </a:r>
          </a:p>
          <a:p>
            <a:r>
              <a:rPr lang="en-US" dirty="0"/>
              <a:t>OPM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73E179B-BA7F-47C4-98D0-A0D7FA0D2E65}"/>
              </a:ext>
            </a:extLst>
          </p:cNvPr>
          <p:cNvSpPr txBox="1"/>
          <p:nvPr/>
        </p:nvSpPr>
        <p:spPr>
          <a:xfrm>
            <a:off x="7466307" y="2840247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(-) Jag1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97EF29C-83A2-4BB6-864A-574B8D09D842}"/>
              </a:ext>
            </a:extLst>
          </p:cNvPr>
          <p:cNvSpPr txBox="1"/>
          <p:nvPr/>
        </p:nvSpPr>
        <p:spPr>
          <a:xfrm>
            <a:off x="7466307" y="357800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(+) Jag1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5E3BA53-4164-4114-AA59-0EA837CE7BE2}"/>
              </a:ext>
            </a:extLst>
          </p:cNvPr>
          <p:cNvSpPr txBox="1"/>
          <p:nvPr/>
        </p:nvSpPr>
        <p:spPr>
          <a:xfrm>
            <a:off x="7466307" y="4676703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(-) Jag1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76A16DC-4BC5-4DA5-9B0D-EDC4052761A0}"/>
              </a:ext>
            </a:extLst>
          </p:cNvPr>
          <p:cNvSpPr txBox="1"/>
          <p:nvPr/>
        </p:nvSpPr>
        <p:spPr>
          <a:xfrm>
            <a:off x="7466307" y="5414457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(+) Jag1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E955A92-6E72-44D7-8042-2542725D841B}"/>
              </a:ext>
            </a:extLst>
          </p:cNvPr>
          <p:cNvSpPr txBox="1"/>
          <p:nvPr/>
        </p:nvSpPr>
        <p:spPr>
          <a:xfrm>
            <a:off x="277494" y="5684253"/>
            <a:ext cx="23471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PD0325901 (1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M</a:t>
            </a:r>
            <a:r>
              <a:rPr lang="en-US" sz="1400" dirty="0"/>
              <a:t>) -MEK1</a:t>
            </a:r>
          </a:p>
          <a:p>
            <a:r>
              <a:rPr lang="en-US" sz="1400" dirty="0"/>
              <a:t>SB203580 (5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M</a:t>
            </a:r>
            <a:r>
              <a:rPr lang="en-US" sz="1400" dirty="0"/>
              <a:t>) - p38 MAPK</a:t>
            </a:r>
          </a:p>
          <a:p>
            <a:r>
              <a:rPr lang="en-US" sz="1400" dirty="0"/>
              <a:t>SP600125 (10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M</a:t>
            </a:r>
            <a:r>
              <a:rPr lang="en-US" sz="1400" dirty="0"/>
              <a:t>) -JNK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67898C-AC72-4485-9713-8095A2C628C3}"/>
              </a:ext>
            </a:extLst>
          </p:cNvPr>
          <p:cNvSpPr txBox="1"/>
          <p:nvPr/>
        </p:nvSpPr>
        <p:spPr>
          <a:xfrm>
            <a:off x="3086254" y="3972023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(-) BMP6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8EAC9C-40F3-40FE-9B49-B03F86963A41}"/>
              </a:ext>
            </a:extLst>
          </p:cNvPr>
          <p:cNvSpPr txBox="1"/>
          <p:nvPr/>
        </p:nvSpPr>
        <p:spPr>
          <a:xfrm>
            <a:off x="3086254" y="4709777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(+) BMP6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C2B0ACC-DFBF-46A0-ADA5-FB861D677B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091" y="3868720"/>
            <a:ext cx="2807208" cy="143560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D91AFCB-C38C-44DC-8357-917E784B3E75}"/>
              </a:ext>
            </a:extLst>
          </p:cNvPr>
          <p:cNvSpPr txBox="1"/>
          <p:nvPr/>
        </p:nvSpPr>
        <p:spPr>
          <a:xfrm rot="18900000">
            <a:off x="352357" y="334402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DMSO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3AD81A-75D4-4687-9AA7-863BB23C776B}"/>
              </a:ext>
            </a:extLst>
          </p:cNvPr>
          <p:cNvSpPr txBox="1"/>
          <p:nvPr/>
        </p:nvSpPr>
        <p:spPr>
          <a:xfrm rot="18900000" flipH="1">
            <a:off x="751931" y="2773480"/>
            <a:ext cx="231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inhibitor-SB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1F12C2-2C0D-4349-A7F8-0882C1B36C79}"/>
              </a:ext>
            </a:extLst>
          </p:cNvPr>
          <p:cNvSpPr txBox="1"/>
          <p:nvPr/>
        </p:nvSpPr>
        <p:spPr>
          <a:xfrm rot="18900000" flipH="1">
            <a:off x="1580016" y="2956539"/>
            <a:ext cx="1799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inhibitor-PD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5F2F41-BEFB-4B3E-9083-568F53E665B2}"/>
              </a:ext>
            </a:extLst>
          </p:cNvPr>
          <p:cNvSpPr txBox="1"/>
          <p:nvPr/>
        </p:nvSpPr>
        <p:spPr>
          <a:xfrm rot="18900000" flipH="1">
            <a:off x="2337936" y="3000179"/>
            <a:ext cx="167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inhibitor-SP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F15B28-E97C-4CE2-9156-850E5EE20102}"/>
              </a:ext>
            </a:extLst>
          </p:cNvPr>
          <p:cNvSpPr txBox="1"/>
          <p:nvPr/>
        </p:nvSpPr>
        <p:spPr>
          <a:xfrm rot="18900000">
            <a:off x="4831585" y="222775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DMSO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36958E-4329-4F62-921A-842DD0438852}"/>
              </a:ext>
            </a:extLst>
          </p:cNvPr>
          <p:cNvSpPr txBox="1"/>
          <p:nvPr/>
        </p:nvSpPr>
        <p:spPr>
          <a:xfrm rot="18900000" flipH="1">
            <a:off x="5242855" y="1685041"/>
            <a:ext cx="231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inhibitor-SB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70FBB61-0BB7-4F67-A128-A7FD4769BD5F}"/>
              </a:ext>
            </a:extLst>
          </p:cNvPr>
          <p:cNvSpPr txBox="1"/>
          <p:nvPr/>
        </p:nvSpPr>
        <p:spPr>
          <a:xfrm rot="18900000" flipH="1">
            <a:off x="6021341" y="1868100"/>
            <a:ext cx="1799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inhibitor-PD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F68889-32F9-43F4-85C7-CE40445618B4}"/>
              </a:ext>
            </a:extLst>
          </p:cNvPr>
          <p:cNvSpPr txBox="1"/>
          <p:nvPr/>
        </p:nvSpPr>
        <p:spPr>
          <a:xfrm rot="18900000" flipH="1">
            <a:off x="6806337" y="1911740"/>
            <a:ext cx="167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inhibitor-SP</a:t>
            </a:r>
          </a:p>
        </p:txBody>
      </p:sp>
    </p:spTree>
    <p:extLst>
      <p:ext uri="{BB962C8B-B14F-4D97-AF65-F5344CB8AC3E}">
        <p14:creationId xmlns:p14="http://schemas.microsoft.com/office/powerpoint/2010/main" val="17276772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19398-933E-4D62-B140-57718351A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0024" y="2290438"/>
            <a:ext cx="4506157" cy="5358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BMP MODULATION of NOTCH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A69B91-DB27-46F4-9C56-5D1329203C45}"/>
              </a:ext>
            </a:extLst>
          </p:cNvPr>
          <p:cNvSpPr txBox="1">
            <a:spLocks/>
          </p:cNvSpPr>
          <p:nvPr/>
        </p:nvSpPr>
        <p:spPr>
          <a:xfrm>
            <a:off x="3918749" y="4031726"/>
            <a:ext cx="4248705" cy="660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NOTCH Modulation of BMP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F9C9CB9-D3C3-4D63-8ABF-E100B3797E7B}"/>
              </a:ext>
            </a:extLst>
          </p:cNvPr>
          <p:cNvSpPr txBox="1">
            <a:spLocks/>
          </p:cNvSpPr>
          <p:nvPr/>
        </p:nvSpPr>
        <p:spPr>
          <a:xfrm>
            <a:off x="5704272" y="3144806"/>
            <a:ext cx="783455" cy="568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OR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3571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915B462-D67D-4939-964B-6B34D8BFF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Does Jag1 regulate BMP expression or expression of BMP receptors?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48B09D0-F090-497B-A833-D225B80D7E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688372"/>
              </p:ext>
            </p:extLst>
          </p:nvPr>
        </p:nvGraphicFramePr>
        <p:xfrm>
          <a:off x="1703526" y="1784987"/>
          <a:ext cx="8128000" cy="370840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411078631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96264920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87825856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72361761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5013949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CONTROL-1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JAG-1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CONTROL-2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BMP-2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240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BMP1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70.43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130.328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89.17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62.19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8519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BMP2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146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BMP4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1.77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7.16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702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BMP6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150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BMP7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752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095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BMPR1A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394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BMPR1B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3756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BMPR2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17.19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36711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6B73AD6-9EEC-44D8-A16D-E7FF0099AAFD}"/>
              </a:ext>
            </a:extLst>
          </p:cNvPr>
          <p:cNvSpPr txBox="1"/>
          <p:nvPr/>
        </p:nvSpPr>
        <p:spPr>
          <a:xfrm>
            <a:off x="363569" y="5729405"/>
            <a:ext cx="11828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Although BMP1 is implicated in bone and cartilage development, it is a metalloprotease and not a TGF</a:t>
            </a:r>
            <a:r>
              <a:rPr lang="el-GR" dirty="0"/>
              <a:t>β</a:t>
            </a:r>
            <a:r>
              <a:rPr lang="en-US" dirty="0"/>
              <a:t> superfamily member</a:t>
            </a:r>
          </a:p>
        </p:txBody>
      </p:sp>
    </p:spTree>
    <p:extLst>
      <p:ext uri="{BB962C8B-B14F-4D97-AF65-F5344CB8AC3E}">
        <p14:creationId xmlns:p14="http://schemas.microsoft.com/office/powerpoint/2010/main" val="313427217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8B2ADA9-7CBA-426F-972B-AAF824F35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Both Notch and BMP signaling increases Jag1, but not other ligands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D952B10-D1D4-45F2-8185-F72B8D3D5B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391463"/>
              </p:ext>
            </p:extLst>
          </p:nvPr>
        </p:nvGraphicFramePr>
        <p:xfrm>
          <a:off x="562847" y="1690688"/>
          <a:ext cx="4392613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4392000" imgH="2448000" progId="Prism5.Document">
                  <p:embed/>
                </p:oleObj>
              </mc:Choice>
              <mc:Fallback>
                <p:oleObj name="Prism Project" r:id="rId2" imgW="4392000" imgH="2448000" progId="Prism5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DD952B10-D1D4-45F2-8185-F72B8D3D5B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62847" y="1690688"/>
                        <a:ext cx="4392613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20583CC-10F6-434D-A2B9-7BA42931C6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30813" y="1690688"/>
          <a:ext cx="3419475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3420000" imgH="2448000" progId="Prism5.Document">
                  <p:embed/>
                </p:oleObj>
              </mc:Choice>
              <mc:Fallback>
                <p:oleObj name="Prism Project" r:id="rId4" imgW="3420000" imgH="2448000" progId="Prism5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C20583CC-10F6-434D-A2B9-7BA42931C6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30813" y="1690688"/>
                        <a:ext cx="3419475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D61B7E3-2289-4597-A585-D4B8B76885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845" y="4358524"/>
          <a:ext cx="3419475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6" imgW="3420000" imgH="2448000" progId="Prism5.Document">
                  <p:embed/>
                </p:oleObj>
              </mc:Choice>
              <mc:Fallback>
                <p:oleObj name="Prism Project" r:id="rId6" imgW="3420000" imgH="2448000" progId="Prism5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D61B7E3-2289-4597-A585-D4B8B76885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845" y="4358524"/>
                        <a:ext cx="3419475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68396B8-8CF7-4641-A022-8782D2E8C5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86747" y="4358524"/>
          <a:ext cx="3419475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8" imgW="3420000" imgH="2448000" progId="Prism5.Document">
                  <p:embed/>
                </p:oleObj>
              </mc:Choice>
              <mc:Fallback>
                <p:oleObj name="Prism Project" r:id="rId8" imgW="3420000" imgH="2448000" progId="Prism5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68396B8-8CF7-4641-A022-8782D2E8C5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86747" y="4358524"/>
                        <a:ext cx="3419475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73C99507-AA9F-4564-9E72-0E1EEE752F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09680" y="4358524"/>
          <a:ext cx="3419475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0" imgW="3420000" imgH="2448000" progId="Prism5.Document">
                  <p:embed/>
                </p:oleObj>
              </mc:Choice>
              <mc:Fallback>
                <p:oleObj name="Prism Project" r:id="rId10" imgW="3420000" imgH="2448000" progId="Prism5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73C99507-AA9F-4564-9E72-0E1EEE752F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209680" y="4358524"/>
                        <a:ext cx="3419475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45051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371A0BE-841E-49B5-BDF5-210DA4058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2060"/>
                </a:solidFill>
              </a:rPr>
              <a:t>Both Notch and BMP signaling increases Notch3 significantly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995E10D-F623-4627-A31D-9D42A43D49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317769"/>
              </p:ext>
            </p:extLst>
          </p:nvPr>
        </p:nvGraphicFramePr>
        <p:xfrm>
          <a:off x="838200" y="1519869"/>
          <a:ext cx="4427537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4428000" imgH="2448000" progId="Prism5.Document">
                  <p:embed/>
                </p:oleObj>
              </mc:Choice>
              <mc:Fallback>
                <p:oleObj name="Prism Project" r:id="rId2" imgW="4428000" imgH="2448000" progId="Prism5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3995E10D-F623-4627-A31D-9D42A43D49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38200" y="1519869"/>
                        <a:ext cx="4427537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F9B64A8-5D59-449E-8018-33565F5F47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530991"/>
              </p:ext>
            </p:extLst>
          </p:nvPr>
        </p:nvGraphicFramePr>
        <p:xfrm>
          <a:off x="6204890" y="1519869"/>
          <a:ext cx="3455987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3456000" imgH="2448000" progId="Prism5.Document">
                  <p:embed/>
                </p:oleObj>
              </mc:Choice>
              <mc:Fallback>
                <p:oleObj name="Prism Project" r:id="rId4" imgW="3456000" imgH="2448000" progId="Prism5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F9B64A8-5D59-449E-8018-33565F5F47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04890" y="1519869"/>
                        <a:ext cx="3455987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22E8A5D-7EF4-48CF-ADD2-97C0232774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743340"/>
              </p:ext>
            </p:extLst>
          </p:nvPr>
        </p:nvGraphicFramePr>
        <p:xfrm>
          <a:off x="838200" y="4292712"/>
          <a:ext cx="3455987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6" imgW="3456000" imgH="2448000" progId="Prism5.Document">
                  <p:embed/>
                </p:oleObj>
              </mc:Choice>
              <mc:Fallback>
                <p:oleObj name="Prism Project" r:id="rId6" imgW="3456000" imgH="2448000" progId="Prism5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22E8A5D-7EF4-48CF-ADD2-97C0232774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8200" y="4292712"/>
                        <a:ext cx="3455987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45596DD-4040-43AA-ACBA-F512E59A3C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959460"/>
              </p:ext>
            </p:extLst>
          </p:nvPr>
        </p:nvGraphicFramePr>
        <p:xfrm>
          <a:off x="6241402" y="4292713"/>
          <a:ext cx="3419475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8" imgW="3420000" imgH="2448000" progId="Prism5.Document">
                  <p:embed/>
                </p:oleObj>
              </mc:Choice>
              <mc:Fallback>
                <p:oleObj name="Prism Project" r:id="rId8" imgW="3420000" imgH="2448000" progId="Prism5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A45596DD-4040-43AA-ACBA-F512E59A3C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41402" y="4292713"/>
                        <a:ext cx="3419475" cy="244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966690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16FDEA-0FD0-41DD-A67F-96D2BB08F9E5}"/>
              </a:ext>
            </a:extLst>
          </p:cNvPr>
          <p:cNvSpPr txBox="1">
            <a:spLocks/>
          </p:cNvSpPr>
          <p:nvPr/>
        </p:nvSpPr>
        <p:spPr>
          <a:xfrm>
            <a:off x="977402" y="177282"/>
            <a:ext cx="10515600" cy="64565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rgbClr val="002060"/>
                </a:solidFill>
              </a:rPr>
              <a:t>Notch3 protein levels increases by Jag-1 and BMP6 stimulation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392319-DFDF-48F2-BB85-F71121F75673}"/>
              </a:ext>
            </a:extLst>
          </p:cNvPr>
          <p:cNvSpPr txBox="1"/>
          <p:nvPr/>
        </p:nvSpPr>
        <p:spPr>
          <a:xfrm>
            <a:off x="4243012" y="5706798"/>
            <a:ext cx="718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GAPDH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17A3C3-AF97-4943-8180-22FBF83A1DD9}"/>
              </a:ext>
            </a:extLst>
          </p:cNvPr>
          <p:cNvSpPr txBox="1"/>
          <p:nvPr/>
        </p:nvSpPr>
        <p:spPr>
          <a:xfrm>
            <a:off x="246552" y="2077290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PBS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93A481-DAAF-4BBE-A676-60B81E6936FF}"/>
              </a:ext>
            </a:extLst>
          </p:cNvPr>
          <p:cNvSpPr txBox="1"/>
          <p:nvPr/>
        </p:nvSpPr>
        <p:spPr>
          <a:xfrm>
            <a:off x="1316233" y="2077290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PBS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9FE746-E604-455F-AFB9-4DCFF89A3E64}"/>
              </a:ext>
            </a:extLst>
          </p:cNvPr>
          <p:cNvSpPr txBox="1"/>
          <p:nvPr/>
        </p:nvSpPr>
        <p:spPr>
          <a:xfrm>
            <a:off x="2291811" y="2077290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PBS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3C641A-6D22-4C0B-9AB8-8782E66A211C}"/>
              </a:ext>
            </a:extLst>
          </p:cNvPr>
          <p:cNvSpPr txBox="1"/>
          <p:nvPr/>
        </p:nvSpPr>
        <p:spPr>
          <a:xfrm>
            <a:off x="3228299" y="2077290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PBS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D81C3E-B322-48E2-B613-4BC7E84E9F2D}"/>
              </a:ext>
            </a:extLst>
          </p:cNvPr>
          <p:cNvSpPr txBox="1"/>
          <p:nvPr/>
        </p:nvSpPr>
        <p:spPr>
          <a:xfrm>
            <a:off x="757876" y="2077290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Jag1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219E91-44BA-4B06-A377-ACA967EAC210}"/>
              </a:ext>
            </a:extLst>
          </p:cNvPr>
          <p:cNvSpPr txBox="1"/>
          <p:nvPr/>
        </p:nvSpPr>
        <p:spPr>
          <a:xfrm>
            <a:off x="1747131" y="2077290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Jag1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F01D57-739B-4D66-A9C8-F1B7452886B3}"/>
              </a:ext>
            </a:extLst>
          </p:cNvPr>
          <p:cNvSpPr txBox="1"/>
          <p:nvPr/>
        </p:nvSpPr>
        <p:spPr>
          <a:xfrm>
            <a:off x="2729510" y="2077290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Jag1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5934652-AC18-4265-B488-873E4D1190A8}"/>
              </a:ext>
            </a:extLst>
          </p:cNvPr>
          <p:cNvCxnSpPr/>
          <p:nvPr/>
        </p:nvCxnSpPr>
        <p:spPr>
          <a:xfrm>
            <a:off x="303542" y="2064859"/>
            <a:ext cx="8229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4E3ED2C-1562-42A1-A1CB-B208A92AA4D7}"/>
              </a:ext>
            </a:extLst>
          </p:cNvPr>
          <p:cNvCxnSpPr/>
          <p:nvPr/>
        </p:nvCxnSpPr>
        <p:spPr>
          <a:xfrm>
            <a:off x="1246052" y="2066337"/>
            <a:ext cx="8229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F2FDCDF-D762-42A7-99F2-9DF725F91C4B}"/>
              </a:ext>
            </a:extLst>
          </p:cNvPr>
          <p:cNvCxnSpPr>
            <a:cxnSpLocks/>
          </p:cNvCxnSpPr>
          <p:nvPr/>
        </p:nvCxnSpPr>
        <p:spPr>
          <a:xfrm>
            <a:off x="2250715" y="2067814"/>
            <a:ext cx="8229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71DF15-4862-4D46-B32E-B0B985290AF9}"/>
              </a:ext>
            </a:extLst>
          </p:cNvPr>
          <p:cNvCxnSpPr>
            <a:cxnSpLocks/>
          </p:cNvCxnSpPr>
          <p:nvPr/>
        </p:nvCxnSpPr>
        <p:spPr>
          <a:xfrm>
            <a:off x="3234777" y="2064859"/>
            <a:ext cx="986376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FE3FCB2-1810-4009-B427-F73E1FB1A051}"/>
              </a:ext>
            </a:extLst>
          </p:cNvPr>
          <p:cNvSpPr txBox="1"/>
          <p:nvPr/>
        </p:nvSpPr>
        <p:spPr>
          <a:xfrm>
            <a:off x="430298" y="1693499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24h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8F357F-C2A7-4D99-83F4-687F1E840039}"/>
              </a:ext>
            </a:extLst>
          </p:cNvPr>
          <p:cNvSpPr txBox="1"/>
          <p:nvPr/>
        </p:nvSpPr>
        <p:spPr>
          <a:xfrm>
            <a:off x="1379397" y="1693499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48h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6CCD068-EFCE-448A-80AE-3C75F64B3B3F}"/>
              </a:ext>
            </a:extLst>
          </p:cNvPr>
          <p:cNvSpPr txBox="1"/>
          <p:nvPr/>
        </p:nvSpPr>
        <p:spPr>
          <a:xfrm>
            <a:off x="2371102" y="1693499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72h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CAD6271-8FFE-4261-AD88-9037721323F4}"/>
              </a:ext>
            </a:extLst>
          </p:cNvPr>
          <p:cNvSpPr txBox="1"/>
          <p:nvPr/>
        </p:nvSpPr>
        <p:spPr>
          <a:xfrm>
            <a:off x="3447142" y="1693499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96h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713DB6-B948-445D-B303-C42377C5C0DD}"/>
              </a:ext>
            </a:extLst>
          </p:cNvPr>
          <p:cNvSpPr txBox="1"/>
          <p:nvPr/>
        </p:nvSpPr>
        <p:spPr>
          <a:xfrm>
            <a:off x="4243012" y="4478052"/>
            <a:ext cx="63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Runx2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6D3AB51-C1CD-4A9A-BEC2-AD579C2688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1839" y="2828124"/>
            <a:ext cx="4041648" cy="36576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83F6755-6271-429D-9A48-45D2BAB11D19}"/>
              </a:ext>
            </a:extLst>
          </p:cNvPr>
          <p:cNvSpPr txBox="1"/>
          <p:nvPr/>
        </p:nvSpPr>
        <p:spPr>
          <a:xfrm>
            <a:off x="4243012" y="5331124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Dlx5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F95A825-486D-4DFE-9D86-18829D018274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7173" y="3661571"/>
            <a:ext cx="4041648" cy="36576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C8416037-3E4F-4810-B6C2-6E9D590B2D65}"/>
              </a:ext>
            </a:extLst>
          </p:cNvPr>
          <p:cNvSpPr txBox="1"/>
          <p:nvPr/>
        </p:nvSpPr>
        <p:spPr>
          <a:xfrm>
            <a:off x="4281064" y="4034069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RBPj</a:t>
            </a:r>
            <a:endParaRPr lang="en-US" sz="1400" dirty="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082E2133-DC45-4D70-B147-49FB0294DB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7173" y="4073383"/>
            <a:ext cx="4041648" cy="36576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E2573B9-4280-4E2D-A6A7-1A59264A803B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91839" y="2402255"/>
            <a:ext cx="4041648" cy="36576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E138F11D-FCD0-4D75-B812-BC682A6F590B}"/>
              </a:ext>
            </a:extLst>
          </p:cNvPr>
          <p:cNvPicPr>
            <a:picLocks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551" y="4479655"/>
            <a:ext cx="4041648" cy="36576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87422899-AFB4-449E-87D6-05C48462665D}"/>
              </a:ext>
            </a:extLst>
          </p:cNvPr>
          <p:cNvSpPr txBox="1"/>
          <p:nvPr/>
        </p:nvSpPr>
        <p:spPr>
          <a:xfrm>
            <a:off x="4283915" y="4911820"/>
            <a:ext cx="703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Osterix</a:t>
            </a:r>
            <a:endParaRPr lang="en-US" sz="14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CAD69194-761D-43E0-9774-C768AC7D3037}"/>
              </a:ext>
            </a:extLst>
          </p:cNvPr>
          <p:cNvPicPr>
            <a:picLocks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551" y="4917080"/>
            <a:ext cx="4041648" cy="36576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1FA2D785-326B-4380-B78A-E084C9B3DB57}"/>
              </a:ext>
            </a:extLst>
          </p:cNvPr>
          <p:cNvPicPr>
            <a:picLocks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551" y="5344848"/>
            <a:ext cx="4041648" cy="36576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6D25A033-55CC-410C-8B13-30E58125DEE4}"/>
              </a:ext>
            </a:extLst>
          </p:cNvPr>
          <p:cNvPicPr>
            <a:picLocks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1839" y="3246120"/>
            <a:ext cx="4041648" cy="36576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FD97E094-B8E9-42CC-B7CC-3EDD1E83AED1}"/>
              </a:ext>
            </a:extLst>
          </p:cNvPr>
          <p:cNvPicPr>
            <a:picLocks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-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551" y="5766674"/>
            <a:ext cx="4041648" cy="365760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63A24CF9-9D88-4A76-A8BE-188CA291C295}"/>
              </a:ext>
            </a:extLst>
          </p:cNvPr>
          <p:cNvSpPr txBox="1"/>
          <p:nvPr/>
        </p:nvSpPr>
        <p:spPr>
          <a:xfrm>
            <a:off x="6430241" y="2084716"/>
            <a:ext cx="239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-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E31F058-F3AF-44ED-A08A-EA9A9B6226BB}"/>
              </a:ext>
            </a:extLst>
          </p:cNvPr>
          <p:cNvSpPr txBox="1"/>
          <p:nvPr/>
        </p:nvSpPr>
        <p:spPr>
          <a:xfrm>
            <a:off x="6676989" y="2084716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0.25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0F46B23-817E-44FF-9E38-B2E77367675C}"/>
              </a:ext>
            </a:extLst>
          </p:cNvPr>
          <p:cNvSpPr txBox="1"/>
          <p:nvPr/>
        </p:nvSpPr>
        <p:spPr>
          <a:xfrm>
            <a:off x="7086499" y="2084716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0.5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104CCDF-9F72-410D-B41D-6435A9F0A106}"/>
              </a:ext>
            </a:extLst>
          </p:cNvPr>
          <p:cNvSpPr txBox="1"/>
          <p:nvPr/>
        </p:nvSpPr>
        <p:spPr>
          <a:xfrm>
            <a:off x="7536799" y="208471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0DBFD0C-3281-477E-9ABD-35AA11A303CE}"/>
              </a:ext>
            </a:extLst>
          </p:cNvPr>
          <p:cNvSpPr txBox="1"/>
          <p:nvPr/>
        </p:nvSpPr>
        <p:spPr>
          <a:xfrm>
            <a:off x="7904699" y="208471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1AD80CD-227A-44CB-86E5-B58E37C1C086}"/>
              </a:ext>
            </a:extLst>
          </p:cNvPr>
          <p:cNvSpPr txBox="1"/>
          <p:nvPr/>
        </p:nvSpPr>
        <p:spPr>
          <a:xfrm>
            <a:off x="8280908" y="2084716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550E410-C3BB-4D20-B08C-E2BB6789396C}"/>
              </a:ext>
            </a:extLst>
          </p:cNvPr>
          <p:cNvSpPr txBox="1"/>
          <p:nvPr/>
        </p:nvSpPr>
        <p:spPr>
          <a:xfrm>
            <a:off x="8123173" y="1291673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BMP-6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A697957-54F9-4632-AFBE-2A383C978B84}"/>
              </a:ext>
            </a:extLst>
          </p:cNvPr>
          <p:cNvSpPr txBox="1"/>
          <p:nvPr/>
        </p:nvSpPr>
        <p:spPr>
          <a:xfrm>
            <a:off x="8651739" y="208471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06353E-58F2-4F40-A843-787B4D670E79}"/>
              </a:ext>
            </a:extLst>
          </p:cNvPr>
          <p:cNvSpPr txBox="1"/>
          <p:nvPr/>
        </p:nvSpPr>
        <p:spPr>
          <a:xfrm>
            <a:off x="8976522" y="208471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6DB5181-2015-47CA-A6DD-B91CB4E99B50}"/>
              </a:ext>
            </a:extLst>
          </p:cNvPr>
          <p:cNvSpPr txBox="1"/>
          <p:nvPr/>
        </p:nvSpPr>
        <p:spPr>
          <a:xfrm>
            <a:off x="9342493" y="208471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48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E62B512-85CC-4220-BF8E-B8A3FD0114E5}"/>
              </a:ext>
            </a:extLst>
          </p:cNvPr>
          <p:cNvSpPr txBox="1"/>
          <p:nvPr/>
        </p:nvSpPr>
        <p:spPr>
          <a:xfrm>
            <a:off x="9709643" y="208471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72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60D4A73-C1F3-4E07-9EDD-1E933504C7A1}"/>
              </a:ext>
            </a:extLst>
          </p:cNvPr>
          <p:cNvSpPr txBox="1"/>
          <p:nvPr/>
        </p:nvSpPr>
        <p:spPr>
          <a:xfrm>
            <a:off x="10085215" y="208471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96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BD44957-03A1-4467-BBB8-871735923656}"/>
              </a:ext>
            </a:extLst>
          </p:cNvPr>
          <p:cNvSpPr txBox="1"/>
          <p:nvPr/>
        </p:nvSpPr>
        <p:spPr>
          <a:xfrm>
            <a:off x="10483646" y="4917080"/>
            <a:ext cx="703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Osterix</a:t>
            </a:r>
            <a:endParaRPr lang="en-US" sz="1400" dirty="0"/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4799D36C-A919-4CEF-AA09-D32AC4A69014}"/>
              </a:ext>
            </a:extLst>
          </p:cNvPr>
          <p:cNvPicPr>
            <a:picLocks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0922" y="4932681"/>
            <a:ext cx="4133088" cy="36576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C67D8EBD-E710-4E55-BCDC-AA365A54273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38629" y="5783030"/>
            <a:ext cx="4133088" cy="299499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DC6ED8C1-1288-47B3-9FF0-FE614160975E}"/>
              </a:ext>
            </a:extLst>
          </p:cNvPr>
          <p:cNvSpPr txBox="1"/>
          <p:nvPr/>
        </p:nvSpPr>
        <p:spPr>
          <a:xfrm>
            <a:off x="10475624" y="5713198"/>
            <a:ext cx="718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GAPDH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F96DEFE-080E-4FAD-8B42-D3D2A362242B}"/>
              </a:ext>
            </a:extLst>
          </p:cNvPr>
          <p:cNvSpPr txBox="1"/>
          <p:nvPr/>
        </p:nvSpPr>
        <p:spPr>
          <a:xfrm>
            <a:off x="10483646" y="3209265"/>
            <a:ext cx="1221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Notch2 (NTM)</a:t>
            </a:r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F1E681D2-1838-4CD4-9D16-C763DD837F7D}"/>
              </a:ext>
            </a:extLst>
          </p:cNvPr>
          <p:cNvPicPr>
            <a:picLocks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-5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0922" y="3247868"/>
            <a:ext cx="4133088" cy="36576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D923FF47-304C-4A78-AF43-25EE73404457}"/>
              </a:ext>
            </a:extLst>
          </p:cNvPr>
          <p:cNvPicPr>
            <a:picLocks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-4000" contrast="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0922" y="3677872"/>
            <a:ext cx="4133088" cy="36576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B26174AE-9D4A-4BCE-9FBC-FC987010C133}"/>
              </a:ext>
            </a:extLst>
          </p:cNvPr>
          <p:cNvSpPr txBox="1"/>
          <p:nvPr/>
        </p:nvSpPr>
        <p:spPr>
          <a:xfrm>
            <a:off x="10483646" y="3643959"/>
            <a:ext cx="1261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Notch 3 (NTM)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8BC3C12-D0CC-4111-B0A2-BC48494A88F9}"/>
              </a:ext>
            </a:extLst>
          </p:cNvPr>
          <p:cNvSpPr txBox="1"/>
          <p:nvPr/>
        </p:nvSpPr>
        <p:spPr>
          <a:xfrm>
            <a:off x="10483646" y="2826410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Notch1 (</a:t>
            </a:r>
            <a:r>
              <a:rPr lang="en-US" sz="1400" dirty="0" err="1"/>
              <a:t>val</a:t>
            </a:r>
            <a:r>
              <a:rPr lang="en-US" sz="1400" dirty="0"/>
              <a:t> 1744)</a:t>
            </a: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49965016-A120-498E-B526-92D186FF7C49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0922" y="2838039"/>
            <a:ext cx="4133088" cy="365760"/>
          </a:xfrm>
          <a:prstGeom prst="rect">
            <a:avLst/>
          </a:prstGeom>
        </p:spPr>
      </p:pic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4A4F3B03-FDF8-40B4-B3A9-D9B1289C3977}"/>
              </a:ext>
            </a:extLst>
          </p:cNvPr>
          <p:cNvCxnSpPr>
            <a:cxnSpLocks/>
          </p:cNvCxnSpPr>
          <p:nvPr/>
        </p:nvCxnSpPr>
        <p:spPr>
          <a:xfrm>
            <a:off x="6132375" y="2992268"/>
            <a:ext cx="20625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106">
            <a:extLst>
              <a:ext uri="{FF2B5EF4-FFF2-40B4-BE49-F238E27FC236}">
                <a16:creationId xmlns:a16="http://schemas.microsoft.com/office/drawing/2014/main" id="{28E8EA7E-3085-41CB-8608-8C789AF93471}"/>
              </a:ext>
            </a:extLst>
          </p:cNvPr>
          <p:cNvPicPr>
            <a:picLocks/>
          </p:cNvPicPr>
          <p:nvPr/>
        </p:nvPicPr>
        <p:blipFill>
          <a:blip r:embed="rId29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-7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0922" y="2402858"/>
            <a:ext cx="4133088" cy="365760"/>
          </a:xfrm>
          <a:prstGeom prst="rect">
            <a:avLst/>
          </a:prstGeom>
        </p:spPr>
      </p:pic>
      <p:sp>
        <p:nvSpPr>
          <p:cNvPr id="108" name="TextBox 107">
            <a:extLst>
              <a:ext uri="{FF2B5EF4-FFF2-40B4-BE49-F238E27FC236}">
                <a16:creationId xmlns:a16="http://schemas.microsoft.com/office/drawing/2014/main" id="{128E9ADC-F92F-4F6D-B335-FE5C0C37583C}"/>
              </a:ext>
            </a:extLst>
          </p:cNvPr>
          <p:cNvSpPr txBox="1"/>
          <p:nvPr/>
        </p:nvSpPr>
        <p:spPr>
          <a:xfrm>
            <a:off x="10483646" y="2365241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ALP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0AF65196-C2F1-4772-8BE1-C69F63A6D383}"/>
              </a:ext>
            </a:extLst>
          </p:cNvPr>
          <p:cNvCxnSpPr>
            <a:cxnSpLocks/>
          </p:cNvCxnSpPr>
          <p:nvPr/>
        </p:nvCxnSpPr>
        <p:spPr>
          <a:xfrm>
            <a:off x="6140397" y="3473529"/>
            <a:ext cx="20625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06B4FACE-C43B-418C-89BB-404D49464F1E}"/>
              </a:ext>
            </a:extLst>
          </p:cNvPr>
          <p:cNvCxnSpPr>
            <a:cxnSpLocks/>
          </p:cNvCxnSpPr>
          <p:nvPr/>
        </p:nvCxnSpPr>
        <p:spPr>
          <a:xfrm>
            <a:off x="6132375" y="3401952"/>
            <a:ext cx="20625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1" name="Picture 110">
            <a:extLst>
              <a:ext uri="{FF2B5EF4-FFF2-40B4-BE49-F238E27FC236}">
                <a16:creationId xmlns:a16="http://schemas.microsoft.com/office/drawing/2014/main" id="{6E4373B5-507E-4C74-8171-693A8AA25784}"/>
              </a:ext>
            </a:extLst>
          </p:cNvPr>
          <p:cNvPicPr>
            <a:picLocks/>
          </p:cNvPicPr>
          <p:nvPr/>
        </p:nvPicPr>
        <p:blipFill>
          <a:blip r:embed="rId31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-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9505" y="6314958"/>
            <a:ext cx="4041648" cy="365760"/>
          </a:xfrm>
          <a:prstGeom prst="rect">
            <a:avLst/>
          </a:prstGeom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56693678-09B6-4CD5-9BFF-41CD9C3AEF4D}"/>
              </a:ext>
            </a:extLst>
          </p:cNvPr>
          <p:cNvSpPr txBox="1"/>
          <p:nvPr/>
        </p:nvSpPr>
        <p:spPr>
          <a:xfrm>
            <a:off x="4231199" y="6176438"/>
            <a:ext cx="1243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Notch2 (NTM)</a:t>
            </a:r>
          </a:p>
          <a:p>
            <a:r>
              <a:rPr lang="en-US" sz="1400" dirty="0"/>
              <a:t>Long exposure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9D2D807-E4EF-474C-9965-2A6C2641C45F}"/>
              </a:ext>
            </a:extLst>
          </p:cNvPr>
          <p:cNvSpPr txBox="1"/>
          <p:nvPr/>
        </p:nvSpPr>
        <p:spPr>
          <a:xfrm>
            <a:off x="4213717" y="2382458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ALP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28A9800-5006-4134-8380-316A4956EB58}"/>
              </a:ext>
            </a:extLst>
          </p:cNvPr>
          <p:cNvSpPr txBox="1"/>
          <p:nvPr/>
        </p:nvSpPr>
        <p:spPr>
          <a:xfrm>
            <a:off x="4160586" y="2819424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Notch1 (</a:t>
            </a:r>
            <a:r>
              <a:rPr lang="en-US" sz="1400" dirty="0" err="1"/>
              <a:t>val</a:t>
            </a:r>
            <a:r>
              <a:rPr lang="en-US" sz="1400" dirty="0"/>
              <a:t> 1744)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BAD60E0-6FE2-48A7-B692-53053627C985}"/>
              </a:ext>
            </a:extLst>
          </p:cNvPr>
          <p:cNvSpPr txBox="1"/>
          <p:nvPr/>
        </p:nvSpPr>
        <p:spPr>
          <a:xfrm>
            <a:off x="4200967" y="3265739"/>
            <a:ext cx="1221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Notch2 (NTM)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BA7E9DD-6C23-46D8-BD3D-EA78B2C2B93B}"/>
              </a:ext>
            </a:extLst>
          </p:cNvPr>
          <p:cNvSpPr txBox="1"/>
          <p:nvPr/>
        </p:nvSpPr>
        <p:spPr>
          <a:xfrm>
            <a:off x="4207850" y="3682389"/>
            <a:ext cx="1221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Notch3 (NTM)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50AB217-E72B-421F-8418-1A141E8AA291}"/>
              </a:ext>
            </a:extLst>
          </p:cNvPr>
          <p:cNvSpPr txBox="1"/>
          <p:nvPr/>
        </p:nvSpPr>
        <p:spPr>
          <a:xfrm>
            <a:off x="3693639" y="2077290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Jag1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B003427-2FE8-427F-B196-AF7F4E708C2B}"/>
              </a:ext>
            </a:extLst>
          </p:cNvPr>
          <p:cNvSpPr txBox="1"/>
          <p:nvPr/>
        </p:nvSpPr>
        <p:spPr>
          <a:xfrm>
            <a:off x="1654379" y="1292788"/>
            <a:ext cx="829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Jagged-1</a:t>
            </a:r>
          </a:p>
        </p:txBody>
      </p:sp>
      <p:pic>
        <p:nvPicPr>
          <p:cNvPr id="119" name="Picture 118">
            <a:extLst>
              <a:ext uri="{FF2B5EF4-FFF2-40B4-BE49-F238E27FC236}">
                <a16:creationId xmlns:a16="http://schemas.microsoft.com/office/drawing/2014/main" id="{6FC34E91-0528-496A-9742-2780D6112F4B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-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0922" y="4479655"/>
            <a:ext cx="4133088" cy="36576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E9EE27EE-DFD8-4544-B420-521A46273815}"/>
              </a:ext>
            </a:extLst>
          </p:cNvPr>
          <p:cNvPicPr>
            <a:picLocks/>
          </p:cNvPicPr>
          <p:nvPr/>
        </p:nvPicPr>
        <p:blipFill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0922" y="5325910"/>
            <a:ext cx="4133088" cy="365760"/>
          </a:xfrm>
          <a:prstGeom prst="rect">
            <a:avLst/>
          </a:prstGeom>
        </p:spPr>
      </p:pic>
      <p:sp>
        <p:nvSpPr>
          <p:cNvPr id="123" name="TextBox 122">
            <a:extLst>
              <a:ext uri="{FF2B5EF4-FFF2-40B4-BE49-F238E27FC236}">
                <a16:creationId xmlns:a16="http://schemas.microsoft.com/office/drawing/2014/main" id="{CB6CEDAD-6504-4D68-9522-F16747EF81BA}"/>
              </a:ext>
            </a:extLst>
          </p:cNvPr>
          <p:cNvSpPr txBox="1"/>
          <p:nvPr/>
        </p:nvSpPr>
        <p:spPr>
          <a:xfrm>
            <a:off x="10483646" y="4461508"/>
            <a:ext cx="63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Runx2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8FA29FC3-B380-4B6C-A047-C7DEE0C63D57}"/>
              </a:ext>
            </a:extLst>
          </p:cNvPr>
          <p:cNvSpPr txBox="1"/>
          <p:nvPr/>
        </p:nvSpPr>
        <p:spPr>
          <a:xfrm>
            <a:off x="10483646" y="5354901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Dlx5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CA00990-06FA-4258-83D3-1E276FECD2D1}"/>
              </a:ext>
            </a:extLst>
          </p:cNvPr>
          <p:cNvSpPr txBox="1"/>
          <p:nvPr/>
        </p:nvSpPr>
        <p:spPr>
          <a:xfrm>
            <a:off x="10471717" y="2077929"/>
            <a:ext cx="388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(h)</a:t>
            </a:r>
          </a:p>
        </p:txBody>
      </p:sp>
    </p:spTree>
    <p:extLst>
      <p:ext uri="{BB962C8B-B14F-4D97-AF65-F5344CB8AC3E}">
        <p14:creationId xmlns:p14="http://schemas.microsoft.com/office/powerpoint/2010/main" val="34357117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CEC025D-B6EB-490B-B2E0-F1D94A8308BD}"/>
              </a:ext>
            </a:extLst>
          </p:cNvPr>
          <p:cNvSpPr txBox="1"/>
          <p:nvPr/>
        </p:nvSpPr>
        <p:spPr>
          <a:xfrm>
            <a:off x="9256134" y="1956099"/>
            <a:ext cx="2606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: BMP6 72h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967C0B-C331-458B-98DF-261E94901560}"/>
              </a:ext>
            </a:extLst>
          </p:cNvPr>
          <p:cNvSpPr txBox="1"/>
          <p:nvPr/>
        </p:nvSpPr>
        <p:spPr>
          <a:xfrm>
            <a:off x="9330834" y="2295225"/>
            <a:ext cx="155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P-SMAD 1/5/9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CE7443-3C65-4F33-935A-7643255AED5D}"/>
              </a:ext>
            </a:extLst>
          </p:cNvPr>
          <p:cNvSpPr txBox="1"/>
          <p:nvPr/>
        </p:nvSpPr>
        <p:spPr>
          <a:xfrm>
            <a:off x="9330834" y="2708645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Runx2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30546A-272D-4F00-BA7D-8719DFDEFCB8}"/>
              </a:ext>
            </a:extLst>
          </p:cNvPr>
          <p:cNvSpPr txBox="1"/>
          <p:nvPr/>
        </p:nvSpPr>
        <p:spPr>
          <a:xfrm>
            <a:off x="9330834" y="3198265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Osterix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9F34A8-B20D-434A-871E-43434FD10CF9}"/>
              </a:ext>
            </a:extLst>
          </p:cNvPr>
          <p:cNvSpPr txBox="1"/>
          <p:nvPr/>
        </p:nvSpPr>
        <p:spPr>
          <a:xfrm>
            <a:off x="9330834" y="3618677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Dlx5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424263-8008-48C1-ACD6-CCB65FA5821F}"/>
              </a:ext>
            </a:extLst>
          </p:cNvPr>
          <p:cNvSpPr txBox="1"/>
          <p:nvPr/>
        </p:nvSpPr>
        <p:spPr>
          <a:xfrm>
            <a:off x="9330834" y="4039089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P-ERK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288BEB-8581-400B-AD91-49EF56A417E8}"/>
              </a:ext>
            </a:extLst>
          </p:cNvPr>
          <p:cNvSpPr txBox="1"/>
          <p:nvPr/>
        </p:nvSpPr>
        <p:spPr>
          <a:xfrm>
            <a:off x="9330834" y="4477529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4C8D04-4384-4517-BD5A-018E23969A09}"/>
              </a:ext>
            </a:extLst>
          </p:cNvPr>
          <p:cNvSpPr txBox="1"/>
          <p:nvPr/>
        </p:nvSpPr>
        <p:spPr>
          <a:xfrm>
            <a:off x="9330834" y="4915969"/>
            <a:ext cx="2320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5CD0D3D-9169-4EF7-92FE-2B0F5E6C7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09903" y="2332805"/>
            <a:ext cx="4041648" cy="36576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FE42D03-AA69-4C5C-BCFC-3D0FA56C5C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09903" y="3182120"/>
            <a:ext cx="4041648" cy="36576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86253FE-F1BD-4F8C-B3C7-C76A3DFD8B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09903" y="3613923"/>
            <a:ext cx="4041648" cy="36576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CEF5719-96E1-4043-B15C-F03D785E01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09903" y="4045726"/>
            <a:ext cx="4041648" cy="36576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2698981-5DE8-4130-9602-BF52FAAD65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09903" y="4467488"/>
            <a:ext cx="4041648" cy="36576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5BD246A-A7D6-4C21-85C0-FD9B3B749E9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09903" y="4890219"/>
            <a:ext cx="4041648" cy="36576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8B30BF4-8B80-4426-AEA3-3F27281438F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09903" y="2759021"/>
            <a:ext cx="4041648" cy="36576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DEBB47F-BFA6-405C-B049-797CD24D09BC}"/>
              </a:ext>
            </a:extLst>
          </p:cNvPr>
          <p:cNvSpPr txBox="1"/>
          <p:nvPr/>
        </p:nvSpPr>
        <p:spPr>
          <a:xfrm>
            <a:off x="5330599" y="1956099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DF4C45-8658-48AF-BB42-8906F6716DE8}"/>
              </a:ext>
            </a:extLst>
          </p:cNvPr>
          <p:cNvSpPr txBox="1"/>
          <p:nvPr/>
        </p:nvSpPr>
        <p:spPr>
          <a:xfrm>
            <a:off x="5822017" y="1956099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13C7D2-0D78-4439-B621-CB6D4092530B}"/>
              </a:ext>
            </a:extLst>
          </p:cNvPr>
          <p:cNvSpPr txBox="1"/>
          <p:nvPr/>
        </p:nvSpPr>
        <p:spPr>
          <a:xfrm>
            <a:off x="6317317" y="1956099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09F22EE-8C8F-40DE-84FE-A3F4701C499E}"/>
              </a:ext>
            </a:extLst>
          </p:cNvPr>
          <p:cNvSpPr txBox="1"/>
          <p:nvPr/>
        </p:nvSpPr>
        <p:spPr>
          <a:xfrm>
            <a:off x="6824119" y="1956099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EA30111-7453-437B-9468-C030CDCB10C0}"/>
              </a:ext>
            </a:extLst>
          </p:cNvPr>
          <p:cNvSpPr txBox="1"/>
          <p:nvPr/>
        </p:nvSpPr>
        <p:spPr>
          <a:xfrm>
            <a:off x="7311871" y="1956099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E6B0156-5945-4F6C-A64A-581ADCB02669}"/>
              </a:ext>
            </a:extLst>
          </p:cNvPr>
          <p:cNvSpPr txBox="1"/>
          <p:nvPr/>
        </p:nvSpPr>
        <p:spPr>
          <a:xfrm>
            <a:off x="7779890" y="1956099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AA242EF-261F-4FC9-AA59-D52DDD9F44E7}"/>
              </a:ext>
            </a:extLst>
          </p:cNvPr>
          <p:cNvSpPr txBox="1"/>
          <p:nvPr/>
        </p:nvSpPr>
        <p:spPr>
          <a:xfrm>
            <a:off x="8266312" y="1956099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E81C2BB-472A-49CA-9149-9ED33B9A2B03}"/>
              </a:ext>
            </a:extLst>
          </p:cNvPr>
          <p:cNvSpPr txBox="1"/>
          <p:nvPr/>
        </p:nvSpPr>
        <p:spPr>
          <a:xfrm>
            <a:off x="8852055" y="1956099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9B911D9-31FA-420A-8B49-2031E7D3B372}"/>
              </a:ext>
            </a:extLst>
          </p:cNvPr>
          <p:cNvGrpSpPr/>
          <p:nvPr/>
        </p:nvGrpSpPr>
        <p:grpSpPr>
          <a:xfrm>
            <a:off x="5209424" y="5403319"/>
            <a:ext cx="5696097" cy="1243359"/>
            <a:chOff x="3821076" y="4733757"/>
            <a:chExt cx="5696097" cy="1243359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401E7B3-20F3-423E-AEBD-871E4598D573}"/>
                </a:ext>
              </a:extLst>
            </p:cNvPr>
            <p:cNvSpPr txBox="1"/>
            <p:nvPr/>
          </p:nvSpPr>
          <p:spPr>
            <a:xfrm>
              <a:off x="7945524" y="4733757"/>
              <a:ext cx="1571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Notch 2 (NTM)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55175D5-A3A3-40DA-AB6E-921C915E3607}"/>
                </a:ext>
              </a:extLst>
            </p:cNvPr>
            <p:cNvSpPr txBox="1"/>
            <p:nvPr/>
          </p:nvSpPr>
          <p:spPr>
            <a:xfrm>
              <a:off x="7945524" y="5607784"/>
              <a:ext cx="1571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Notch 3 (NTM)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C916AF7D-47E5-4767-9E83-1F6BFDA3F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-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821076" y="5611356"/>
              <a:ext cx="4041648" cy="365760"/>
            </a:xfrm>
            <a:prstGeom prst="rect">
              <a:avLst/>
            </a:prstGeom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3919D414-0AAC-4447-BFBE-68A96B182A4B}"/>
                </a:ext>
              </a:extLst>
            </p:cNvPr>
            <p:cNvPicPr>
              <a:picLocks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-7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821076" y="4766863"/>
              <a:ext cx="4041648" cy="365760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6B0D794C-DBAF-4B01-BCEE-D82BADD2E815}"/>
                </a:ext>
              </a:extLst>
            </p:cNvPr>
            <p:cNvPicPr>
              <a:picLocks/>
            </p:cNvPicPr>
            <p:nvPr/>
          </p:nvPicPr>
          <p:blipFill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-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821076" y="5191867"/>
              <a:ext cx="4041648" cy="365760"/>
            </a:xfrm>
            <a:prstGeom prst="rect">
              <a:avLst/>
            </a:prstGeom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99B593A-8D7A-4A67-99F3-2A85CB0B1DCF}"/>
                </a:ext>
              </a:extLst>
            </p:cNvPr>
            <p:cNvSpPr txBox="1"/>
            <p:nvPr/>
          </p:nvSpPr>
          <p:spPr>
            <a:xfrm>
              <a:off x="7931735" y="5188295"/>
              <a:ext cx="1316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Notch 3 (FL)</a:t>
              </a: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8C896D7D-ED6B-4746-803E-B860FF35A566}"/>
              </a:ext>
            </a:extLst>
          </p:cNvPr>
          <p:cNvSpPr txBox="1"/>
          <p:nvPr/>
        </p:nvSpPr>
        <p:spPr>
          <a:xfrm>
            <a:off x="3242324" y="330156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(-) BMP6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05D3E54-3274-4267-8591-32E250B7E519}"/>
              </a:ext>
            </a:extLst>
          </p:cNvPr>
          <p:cNvSpPr txBox="1"/>
          <p:nvPr/>
        </p:nvSpPr>
        <p:spPr>
          <a:xfrm>
            <a:off x="3242324" y="4039322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(+) BMP6</a:t>
            </a: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BAA0C0D3-38E2-46AE-895C-5A3BCAE6CC1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38161" y="3198265"/>
            <a:ext cx="2807208" cy="1435608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E3048B46-8122-4EE9-B9DF-C4A28DD914DE}"/>
              </a:ext>
            </a:extLst>
          </p:cNvPr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435116" y="4708884"/>
            <a:ext cx="2807208" cy="1435608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31E98F9-A702-49BA-899B-57B38D332844}"/>
              </a:ext>
            </a:extLst>
          </p:cNvPr>
          <p:cNvSpPr txBox="1"/>
          <p:nvPr/>
        </p:nvSpPr>
        <p:spPr>
          <a:xfrm rot="-2700000">
            <a:off x="5997963" y="977706"/>
            <a:ext cx="201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AC944CB-0E54-4422-974A-AB2C8B7F6B40}"/>
              </a:ext>
            </a:extLst>
          </p:cNvPr>
          <p:cNvSpPr txBox="1"/>
          <p:nvPr/>
        </p:nvSpPr>
        <p:spPr>
          <a:xfrm rot="-2700000">
            <a:off x="6616187" y="1171534"/>
            <a:ext cx="1468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884DD83-0CD4-4C99-95CE-7D8B9F520EB9}"/>
              </a:ext>
            </a:extLst>
          </p:cNvPr>
          <p:cNvSpPr txBox="1"/>
          <p:nvPr/>
        </p:nvSpPr>
        <p:spPr>
          <a:xfrm rot="-2700000">
            <a:off x="7164141" y="1202138"/>
            <a:ext cx="138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E70A1E-9C1B-4070-B81C-09AA1A40345E}"/>
              </a:ext>
            </a:extLst>
          </p:cNvPr>
          <p:cNvSpPr txBox="1"/>
          <p:nvPr/>
        </p:nvSpPr>
        <p:spPr>
          <a:xfrm rot="-2700000">
            <a:off x="7468520" y="977706"/>
            <a:ext cx="201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1BB6BD-00E1-40AB-ACEF-AB75443FD896}"/>
              </a:ext>
            </a:extLst>
          </p:cNvPr>
          <p:cNvSpPr txBox="1"/>
          <p:nvPr/>
        </p:nvSpPr>
        <p:spPr>
          <a:xfrm rot="-2700000">
            <a:off x="8086744" y="1171534"/>
            <a:ext cx="1468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F91DAAC-A682-41D5-905A-3527AB9976BB}"/>
              </a:ext>
            </a:extLst>
          </p:cNvPr>
          <p:cNvSpPr txBox="1"/>
          <p:nvPr/>
        </p:nvSpPr>
        <p:spPr>
          <a:xfrm rot="-2700000">
            <a:off x="8623070" y="1202138"/>
            <a:ext cx="138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81C5E14-308A-4409-A47E-5331EC5D9B66}"/>
              </a:ext>
            </a:extLst>
          </p:cNvPr>
          <p:cNvSpPr txBox="1"/>
          <p:nvPr/>
        </p:nvSpPr>
        <p:spPr>
          <a:xfrm rot="18900000">
            <a:off x="561928" y="2724377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DMSO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3FF32F3-91B3-4220-B847-23B0A16007BA}"/>
              </a:ext>
            </a:extLst>
          </p:cNvPr>
          <p:cNvSpPr txBox="1"/>
          <p:nvPr/>
        </p:nvSpPr>
        <p:spPr>
          <a:xfrm rot="18900000" flipH="1">
            <a:off x="961502" y="2153834"/>
            <a:ext cx="231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inhibitor-SB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A3F671F-32AA-498C-8224-2031C15FBDE5}"/>
              </a:ext>
            </a:extLst>
          </p:cNvPr>
          <p:cNvSpPr txBox="1"/>
          <p:nvPr/>
        </p:nvSpPr>
        <p:spPr>
          <a:xfrm rot="18900000" flipH="1">
            <a:off x="1789587" y="2336893"/>
            <a:ext cx="1799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inhibitor-PD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8562D08-B4A0-4696-9844-8C4979FB940B}"/>
              </a:ext>
            </a:extLst>
          </p:cNvPr>
          <p:cNvSpPr txBox="1"/>
          <p:nvPr/>
        </p:nvSpPr>
        <p:spPr>
          <a:xfrm rot="18900000" flipH="1">
            <a:off x="2547507" y="2380533"/>
            <a:ext cx="167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inhibitor-SP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D2C700-D197-4924-9F4B-EA47433CA0C2}"/>
              </a:ext>
            </a:extLst>
          </p:cNvPr>
          <p:cNvSpPr txBox="1"/>
          <p:nvPr/>
        </p:nvSpPr>
        <p:spPr>
          <a:xfrm>
            <a:off x="3189655" y="4837592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(-) BMP6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43DCA9C-BF3D-48FA-A42E-EC81AB4A34C5}"/>
              </a:ext>
            </a:extLst>
          </p:cNvPr>
          <p:cNvSpPr txBox="1"/>
          <p:nvPr/>
        </p:nvSpPr>
        <p:spPr>
          <a:xfrm>
            <a:off x="3189655" y="5575346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(+) BMP6</a:t>
            </a: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3B9089E6-0317-4E70-91D9-0F96FACE1506}"/>
              </a:ext>
            </a:extLst>
          </p:cNvPr>
          <p:cNvSpPr txBox="1">
            <a:spLocks/>
          </p:cNvSpPr>
          <p:nvPr/>
        </p:nvSpPr>
        <p:spPr>
          <a:xfrm>
            <a:off x="327997" y="-43027"/>
            <a:ext cx="10515600" cy="64565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rgbClr val="002060"/>
                </a:solidFill>
              </a:rPr>
              <a:t>Notch2 and 3 proteins are affected by p38 MAPK and JNK</a:t>
            </a:r>
          </a:p>
        </p:txBody>
      </p:sp>
    </p:spTree>
    <p:extLst>
      <p:ext uri="{BB962C8B-B14F-4D97-AF65-F5344CB8AC3E}">
        <p14:creationId xmlns:p14="http://schemas.microsoft.com/office/powerpoint/2010/main" val="314232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0B5154-5515-42EF-8F79-4DAF4E9AE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606287" y="2738626"/>
            <a:ext cx="2788926" cy="1380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D18910-6CB0-409C-B34B-D84DA8722FE0}"/>
              </a:ext>
            </a:extLst>
          </p:cNvPr>
          <p:cNvSpPr txBox="1"/>
          <p:nvPr/>
        </p:nvSpPr>
        <p:spPr>
          <a:xfrm>
            <a:off x="4550329" y="2369294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37A76E-38BE-4BEB-9A38-C2CDFE030ECF}"/>
              </a:ext>
            </a:extLst>
          </p:cNvPr>
          <p:cNvSpPr txBox="1"/>
          <p:nvPr/>
        </p:nvSpPr>
        <p:spPr>
          <a:xfrm>
            <a:off x="5313959" y="2369294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9586D021-7D20-43B8-A5F5-AAB25430D08B}"/>
              </a:ext>
            </a:extLst>
          </p:cNvPr>
          <p:cNvSpPr txBox="1"/>
          <p:nvPr/>
        </p:nvSpPr>
        <p:spPr>
          <a:xfrm>
            <a:off x="7395213" y="2880505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BMP6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72D6D3BB-CAB5-411C-8194-F87F71EA3367}"/>
              </a:ext>
            </a:extLst>
          </p:cNvPr>
          <p:cNvSpPr txBox="1"/>
          <p:nvPr/>
        </p:nvSpPr>
        <p:spPr>
          <a:xfrm>
            <a:off x="7395213" y="360816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34687B-B29F-42AC-8AE3-C3D3B031067D}"/>
              </a:ext>
            </a:extLst>
          </p:cNvPr>
          <p:cNvSpPr txBox="1"/>
          <p:nvPr/>
        </p:nvSpPr>
        <p:spPr>
          <a:xfrm>
            <a:off x="6040588" y="236929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7F3847-E3B0-419F-9FDC-EC8D0B085DF2}"/>
              </a:ext>
            </a:extLst>
          </p:cNvPr>
          <p:cNvSpPr txBox="1"/>
          <p:nvPr/>
        </p:nvSpPr>
        <p:spPr>
          <a:xfrm>
            <a:off x="6723230" y="1931144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E79067-4581-4610-BA6E-1C7E69D0AAFC}"/>
              </a:ext>
            </a:extLst>
          </p:cNvPr>
          <p:cNvSpPr txBox="1"/>
          <p:nvPr/>
        </p:nvSpPr>
        <p:spPr>
          <a:xfrm>
            <a:off x="6880605" y="217110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EFB346-059C-4ACA-9AE7-1E5BF7168620}"/>
              </a:ext>
            </a:extLst>
          </p:cNvPr>
          <p:cNvSpPr txBox="1"/>
          <p:nvPr/>
        </p:nvSpPr>
        <p:spPr>
          <a:xfrm>
            <a:off x="6737268" y="237607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D4A11C1-CDB7-4E22-88E3-11D71A0484C3}"/>
              </a:ext>
            </a:extLst>
          </p:cNvPr>
          <p:cNvSpPr txBox="1">
            <a:spLocks/>
          </p:cNvSpPr>
          <p:nvPr/>
        </p:nvSpPr>
        <p:spPr>
          <a:xfrm>
            <a:off x="977402" y="177282"/>
            <a:ext cx="10515600" cy="11738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000" b="1" dirty="0">
                <a:solidFill>
                  <a:srgbClr val="002060"/>
                </a:solidFill>
              </a:rPr>
              <a:t>γ</a:t>
            </a:r>
            <a:r>
              <a:rPr lang="en-US" sz="3000" b="1" dirty="0">
                <a:solidFill>
                  <a:srgbClr val="002060"/>
                </a:solidFill>
              </a:rPr>
              <a:t>-secretase inhibition reduces alkaline phosphatase expression induced by BMPs</a:t>
            </a:r>
          </a:p>
        </p:txBody>
      </p:sp>
    </p:spTree>
    <p:extLst>
      <p:ext uri="{BB962C8B-B14F-4D97-AF65-F5344CB8AC3E}">
        <p14:creationId xmlns:p14="http://schemas.microsoft.com/office/powerpoint/2010/main" val="16062923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14071E8-1FF4-4B8F-8982-161F2C702B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820970"/>
              </p:ext>
            </p:extLst>
          </p:nvPr>
        </p:nvGraphicFramePr>
        <p:xfrm>
          <a:off x="458404" y="935491"/>
          <a:ext cx="3110400" cy="223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3456000" imgH="2484000" progId="Prism5.Document">
                  <p:embed/>
                </p:oleObj>
              </mc:Choice>
              <mc:Fallback>
                <p:oleObj name="Prism Project" r:id="rId2" imgW="3456000" imgH="248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8404" y="935491"/>
                        <a:ext cx="3110400" cy="223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6964426-1FB6-4AD5-852B-423FA681DA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966255"/>
              </p:ext>
            </p:extLst>
          </p:nvPr>
        </p:nvGraphicFramePr>
        <p:xfrm>
          <a:off x="4239272" y="935491"/>
          <a:ext cx="2980800" cy="223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3312000" imgH="2484000" progId="Prism5.Document">
                  <p:embed/>
                </p:oleObj>
              </mc:Choice>
              <mc:Fallback>
                <p:oleObj name="Prism Project" r:id="rId4" imgW="3312000" imgH="248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39272" y="935491"/>
                        <a:ext cx="2980800" cy="223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4B14B2F-E5CD-46DC-9674-70415238DF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4635024"/>
              </p:ext>
            </p:extLst>
          </p:nvPr>
        </p:nvGraphicFramePr>
        <p:xfrm>
          <a:off x="458404" y="3936962"/>
          <a:ext cx="3110400" cy="223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6" imgW="3456000" imgH="2484000" progId="Prism5.Document">
                  <p:embed/>
                </p:oleObj>
              </mc:Choice>
              <mc:Fallback>
                <p:oleObj name="Prism Project" r:id="rId6" imgW="3456000" imgH="248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8404" y="3936962"/>
                        <a:ext cx="3110400" cy="223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5D50311-7454-4FFB-AB90-69C924149D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39474"/>
              </p:ext>
            </p:extLst>
          </p:nvPr>
        </p:nvGraphicFramePr>
        <p:xfrm>
          <a:off x="7890540" y="935491"/>
          <a:ext cx="3078000" cy="223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8" imgW="3420000" imgH="2484000" progId="Prism5.Document">
                  <p:embed/>
                </p:oleObj>
              </mc:Choice>
              <mc:Fallback>
                <p:oleObj name="Prism Project" r:id="rId8" imgW="3420000" imgH="248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90540" y="935491"/>
                        <a:ext cx="3078000" cy="223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13B2F66-57EC-4B66-B28F-90C0735FA2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505588"/>
              </p:ext>
            </p:extLst>
          </p:nvPr>
        </p:nvGraphicFramePr>
        <p:xfrm>
          <a:off x="4257428" y="3936494"/>
          <a:ext cx="3045600" cy="223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0" imgW="3384000" imgH="2484000" progId="Prism5.Document">
                  <p:embed/>
                </p:oleObj>
              </mc:Choice>
              <mc:Fallback>
                <p:oleObj name="Prism Project" r:id="rId10" imgW="3384000" imgH="248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257428" y="3936494"/>
                        <a:ext cx="3045600" cy="223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25A9684-C649-445D-8077-AADBF0C294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606769"/>
              </p:ext>
            </p:extLst>
          </p:nvPr>
        </p:nvGraphicFramePr>
        <p:xfrm>
          <a:off x="8294290" y="3805173"/>
          <a:ext cx="2980800" cy="223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12" imgW="3312000" imgH="2484000" progId="Prism5.Document">
                  <p:embed/>
                </p:oleObj>
              </mc:Choice>
              <mc:Fallback>
                <p:oleObj name="Prism Project" r:id="rId12" imgW="3312000" imgH="2484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294290" y="3805173"/>
                        <a:ext cx="2980800" cy="223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44A669D-1868-458B-8CF8-F5672397E24E}"/>
              </a:ext>
            </a:extLst>
          </p:cNvPr>
          <p:cNvSpPr txBox="1"/>
          <p:nvPr/>
        </p:nvSpPr>
        <p:spPr>
          <a:xfrm>
            <a:off x="963067" y="3066509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6DC45A-7EAF-40BA-AC5D-F93D3E8B4F78}"/>
              </a:ext>
            </a:extLst>
          </p:cNvPr>
          <p:cNvSpPr txBox="1"/>
          <p:nvPr/>
        </p:nvSpPr>
        <p:spPr>
          <a:xfrm>
            <a:off x="3029017" y="307181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6C6096-63D4-400C-A613-6D7258671002}"/>
              </a:ext>
            </a:extLst>
          </p:cNvPr>
          <p:cNvSpPr txBox="1"/>
          <p:nvPr/>
        </p:nvSpPr>
        <p:spPr>
          <a:xfrm>
            <a:off x="1663378" y="305678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340D9B-A446-43BD-A49D-B5D22BBB6D8A}"/>
              </a:ext>
            </a:extLst>
          </p:cNvPr>
          <p:cNvSpPr txBox="1"/>
          <p:nvPr/>
        </p:nvSpPr>
        <p:spPr>
          <a:xfrm>
            <a:off x="2597424" y="3435841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A5C8A5-2ADF-47F9-8B76-8FCF20215A26}"/>
              </a:ext>
            </a:extLst>
          </p:cNvPr>
          <p:cNvSpPr txBox="1"/>
          <p:nvPr/>
        </p:nvSpPr>
        <p:spPr>
          <a:xfrm>
            <a:off x="2275265" y="3070746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0051773-8834-43AA-8BE5-66BC836428E3}"/>
              </a:ext>
            </a:extLst>
          </p:cNvPr>
          <p:cNvCxnSpPr/>
          <p:nvPr/>
        </p:nvCxnSpPr>
        <p:spPr>
          <a:xfrm>
            <a:off x="2403084" y="3445890"/>
            <a:ext cx="9953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10FFA1F-A239-4C1B-AC60-5945A6CA2929}"/>
              </a:ext>
            </a:extLst>
          </p:cNvPr>
          <p:cNvSpPr txBox="1"/>
          <p:nvPr/>
        </p:nvSpPr>
        <p:spPr>
          <a:xfrm>
            <a:off x="4661467" y="307623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88449D-A07F-4F82-B80E-0E302827C6F0}"/>
              </a:ext>
            </a:extLst>
          </p:cNvPr>
          <p:cNvSpPr txBox="1"/>
          <p:nvPr/>
        </p:nvSpPr>
        <p:spPr>
          <a:xfrm>
            <a:off x="6727417" y="308153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D0AD53-FB0A-4D9F-A22B-92BA5E715762}"/>
              </a:ext>
            </a:extLst>
          </p:cNvPr>
          <p:cNvSpPr txBox="1"/>
          <p:nvPr/>
        </p:nvSpPr>
        <p:spPr>
          <a:xfrm>
            <a:off x="5361778" y="3066509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97B4AE-C716-4772-A174-2B5F5A4C0FE3}"/>
              </a:ext>
            </a:extLst>
          </p:cNvPr>
          <p:cNvSpPr txBox="1"/>
          <p:nvPr/>
        </p:nvSpPr>
        <p:spPr>
          <a:xfrm>
            <a:off x="6295824" y="3445562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92AEB6-B89D-4FDF-8B16-84F3FCE8451C}"/>
              </a:ext>
            </a:extLst>
          </p:cNvPr>
          <p:cNvSpPr txBox="1"/>
          <p:nvPr/>
        </p:nvSpPr>
        <p:spPr>
          <a:xfrm>
            <a:off x="5973665" y="3080467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C9A2C85-6460-42E1-8692-CB452751936A}"/>
              </a:ext>
            </a:extLst>
          </p:cNvPr>
          <p:cNvCxnSpPr/>
          <p:nvPr/>
        </p:nvCxnSpPr>
        <p:spPr>
          <a:xfrm>
            <a:off x="6101484" y="3455611"/>
            <a:ext cx="9953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214B3EE-15AC-4C5A-BA10-706DC90F1173}"/>
              </a:ext>
            </a:extLst>
          </p:cNvPr>
          <p:cNvSpPr txBox="1"/>
          <p:nvPr/>
        </p:nvSpPr>
        <p:spPr>
          <a:xfrm>
            <a:off x="8388190" y="3108637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FA72622-A43B-403C-B949-108EF9D2716D}"/>
              </a:ext>
            </a:extLst>
          </p:cNvPr>
          <p:cNvSpPr txBox="1"/>
          <p:nvPr/>
        </p:nvSpPr>
        <p:spPr>
          <a:xfrm>
            <a:off x="10454140" y="311394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2C4902-C780-4BB5-83D0-50F64EEAD6D9}"/>
              </a:ext>
            </a:extLst>
          </p:cNvPr>
          <p:cNvSpPr txBox="1"/>
          <p:nvPr/>
        </p:nvSpPr>
        <p:spPr>
          <a:xfrm>
            <a:off x="9088501" y="3098916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3F425B-A6B9-4769-A2CC-4D3776057712}"/>
              </a:ext>
            </a:extLst>
          </p:cNvPr>
          <p:cNvSpPr txBox="1"/>
          <p:nvPr/>
        </p:nvSpPr>
        <p:spPr>
          <a:xfrm>
            <a:off x="10022547" y="3477969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C3AF288-A77C-4A5B-A509-5FD95ABFF87C}"/>
              </a:ext>
            </a:extLst>
          </p:cNvPr>
          <p:cNvSpPr txBox="1"/>
          <p:nvPr/>
        </p:nvSpPr>
        <p:spPr>
          <a:xfrm>
            <a:off x="9700388" y="311287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BE72860-AEB7-4478-ACBA-B2838DFA83CF}"/>
              </a:ext>
            </a:extLst>
          </p:cNvPr>
          <p:cNvCxnSpPr/>
          <p:nvPr/>
        </p:nvCxnSpPr>
        <p:spPr>
          <a:xfrm>
            <a:off x="9828207" y="3488018"/>
            <a:ext cx="9953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B80095B-0061-4B9B-B6C5-F18AE45EFE84}"/>
              </a:ext>
            </a:extLst>
          </p:cNvPr>
          <p:cNvSpPr txBox="1"/>
          <p:nvPr/>
        </p:nvSpPr>
        <p:spPr>
          <a:xfrm>
            <a:off x="972923" y="611438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3733C9-6F73-4DB3-A466-066520111E76}"/>
              </a:ext>
            </a:extLst>
          </p:cNvPr>
          <p:cNvSpPr txBox="1"/>
          <p:nvPr/>
        </p:nvSpPr>
        <p:spPr>
          <a:xfrm>
            <a:off x="3038873" y="611968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470BF3-F6A3-49AD-B940-2BB73AF601AE}"/>
              </a:ext>
            </a:extLst>
          </p:cNvPr>
          <p:cNvSpPr txBox="1"/>
          <p:nvPr/>
        </p:nvSpPr>
        <p:spPr>
          <a:xfrm>
            <a:off x="1673234" y="6104661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F82DD1F-5E7E-408D-B244-C40378DADE37}"/>
              </a:ext>
            </a:extLst>
          </p:cNvPr>
          <p:cNvSpPr txBox="1"/>
          <p:nvPr/>
        </p:nvSpPr>
        <p:spPr>
          <a:xfrm>
            <a:off x="2607280" y="6483714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326DFEB-7C49-4E93-8541-EB0824615578}"/>
              </a:ext>
            </a:extLst>
          </p:cNvPr>
          <p:cNvSpPr txBox="1"/>
          <p:nvPr/>
        </p:nvSpPr>
        <p:spPr>
          <a:xfrm>
            <a:off x="2285121" y="6118619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BF6208A-F807-4FBF-9350-3556792DA4AC}"/>
              </a:ext>
            </a:extLst>
          </p:cNvPr>
          <p:cNvCxnSpPr/>
          <p:nvPr/>
        </p:nvCxnSpPr>
        <p:spPr>
          <a:xfrm>
            <a:off x="2412940" y="6493763"/>
            <a:ext cx="9953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E4BCBBD-CF80-4FC7-BF54-30ECE5B1DF79}"/>
              </a:ext>
            </a:extLst>
          </p:cNvPr>
          <p:cNvSpPr txBox="1"/>
          <p:nvPr/>
        </p:nvSpPr>
        <p:spPr>
          <a:xfrm>
            <a:off x="4749088" y="603547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5FBBF0E-FEE0-4984-8363-3C84CAB39C65}"/>
              </a:ext>
            </a:extLst>
          </p:cNvPr>
          <p:cNvSpPr txBox="1"/>
          <p:nvPr/>
        </p:nvSpPr>
        <p:spPr>
          <a:xfrm>
            <a:off x="6815038" y="604077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E19435-A283-4304-8B7F-6EB3EC8678F2}"/>
              </a:ext>
            </a:extLst>
          </p:cNvPr>
          <p:cNvSpPr txBox="1"/>
          <p:nvPr/>
        </p:nvSpPr>
        <p:spPr>
          <a:xfrm>
            <a:off x="5449399" y="6025749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44E44B-164D-401C-84D6-BB97126A2B9E}"/>
              </a:ext>
            </a:extLst>
          </p:cNvPr>
          <p:cNvSpPr txBox="1"/>
          <p:nvPr/>
        </p:nvSpPr>
        <p:spPr>
          <a:xfrm>
            <a:off x="6383445" y="6404802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DAFAF08-8B43-49C8-A2C8-CA097B178BB7}"/>
              </a:ext>
            </a:extLst>
          </p:cNvPr>
          <p:cNvSpPr txBox="1"/>
          <p:nvPr/>
        </p:nvSpPr>
        <p:spPr>
          <a:xfrm>
            <a:off x="6061286" y="6039707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1220C5B-D37E-4510-9973-A3291D21515F}"/>
              </a:ext>
            </a:extLst>
          </p:cNvPr>
          <p:cNvCxnSpPr/>
          <p:nvPr/>
        </p:nvCxnSpPr>
        <p:spPr>
          <a:xfrm>
            <a:off x="6189105" y="6414851"/>
            <a:ext cx="9953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71B6FCD-499D-4B59-8B56-AD864FEF8C4B}"/>
              </a:ext>
            </a:extLst>
          </p:cNvPr>
          <p:cNvSpPr txBox="1"/>
          <p:nvPr/>
        </p:nvSpPr>
        <p:spPr>
          <a:xfrm>
            <a:off x="8697632" y="591469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B9ECEF3-C698-4289-B74A-C33CA27E58CE}"/>
              </a:ext>
            </a:extLst>
          </p:cNvPr>
          <p:cNvSpPr txBox="1"/>
          <p:nvPr/>
        </p:nvSpPr>
        <p:spPr>
          <a:xfrm>
            <a:off x="10763582" y="591999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C747388-FAC5-4305-8BFF-5A7B918BC1BB}"/>
              </a:ext>
            </a:extLst>
          </p:cNvPr>
          <p:cNvSpPr txBox="1"/>
          <p:nvPr/>
        </p:nvSpPr>
        <p:spPr>
          <a:xfrm>
            <a:off x="9397943" y="5904971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7AF6D2-98B1-4388-8511-55F19124E6C6}"/>
              </a:ext>
            </a:extLst>
          </p:cNvPr>
          <p:cNvSpPr txBox="1"/>
          <p:nvPr/>
        </p:nvSpPr>
        <p:spPr>
          <a:xfrm>
            <a:off x="10331989" y="6284024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00FF6E6-DF2B-4C7C-A603-0463689582F4}"/>
              </a:ext>
            </a:extLst>
          </p:cNvPr>
          <p:cNvSpPr txBox="1"/>
          <p:nvPr/>
        </p:nvSpPr>
        <p:spPr>
          <a:xfrm>
            <a:off x="10009830" y="5918929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676041B-574E-4B27-A5CA-9311B0BB8724}"/>
              </a:ext>
            </a:extLst>
          </p:cNvPr>
          <p:cNvCxnSpPr/>
          <p:nvPr/>
        </p:nvCxnSpPr>
        <p:spPr>
          <a:xfrm>
            <a:off x="10137649" y="6294073"/>
            <a:ext cx="9953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1">
            <a:extLst>
              <a:ext uri="{FF2B5EF4-FFF2-40B4-BE49-F238E27FC236}">
                <a16:creationId xmlns:a16="http://schemas.microsoft.com/office/drawing/2014/main" id="{A2554095-E367-493A-9313-C965EA3F4D1A}"/>
              </a:ext>
            </a:extLst>
          </p:cNvPr>
          <p:cNvSpPr txBox="1">
            <a:spLocks/>
          </p:cNvSpPr>
          <p:nvPr/>
        </p:nvSpPr>
        <p:spPr>
          <a:xfrm>
            <a:off x="972923" y="295090"/>
            <a:ext cx="10515600" cy="7170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000" b="1" dirty="0">
                <a:solidFill>
                  <a:srgbClr val="002060"/>
                </a:solidFill>
              </a:rPr>
              <a:t>γ</a:t>
            </a:r>
            <a:r>
              <a:rPr lang="en-US" sz="3000" b="1" dirty="0">
                <a:solidFill>
                  <a:srgbClr val="002060"/>
                </a:solidFill>
              </a:rPr>
              <a:t>-secretase inhibition reduces BMP mediated Jag1 and Notch3 expression, but does not impact </a:t>
            </a:r>
            <a:r>
              <a:rPr lang="en-US" sz="3000" b="1" dirty="0" err="1">
                <a:solidFill>
                  <a:srgbClr val="002060"/>
                </a:solidFill>
              </a:rPr>
              <a:t>Osterix</a:t>
            </a:r>
            <a:r>
              <a:rPr lang="en-US" sz="3000" b="1" dirty="0">
                <a:solidFill>
                  <a:srgbClr val="002060"/>
                </a:solidFill>
              </a:rPr>
              <a:t> and Runx2</a:t>
            </a:r>
          </a:p>
        </p:txBody>
      </p:sp>
    </p:spTree>
    <p:extLst>
      <p:ext uri="{BB962C8B-B14F-4D97-AF65-F5344CB8AC3E}">
        <p14:creationId xmlns:p14="http://schemas.microsoft.com/office/powerpoint/2010/main" val="263929372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47B2D5-18F0-4BAD-990A-AF0944C4D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360160" y="3168624"/>
            <a:ext cx="3471679" cy="1350267"/>
          </a:xfrm>
          <a:prstGeom prst="rect">
            <a:avLst/>
          </a:prstGeom>
        </p:spPr>
      </p:pic>
      <p:sp>
        <p:nvSpPr>
          <p:cNvPr id="7" name="TextBox 10">
            <a:extLst>
              <a:ext uri="{FF2B5EF4-FFF2-40B4-BE49-F238E27FC236}">
                <a16:creationId xmlns:a16="http://schemas.microsoft.com/office/drawing/2014/main" id="{8279ED18-9FD8-4452-A8EC-391B95114654}"/>
              </a:ext>
            </a:extLst>
          </p:cNvPr>
          <p:cNvSpPr txBox="1"/>
          <p:nvPr/>
        </p:nvSpPr>
        <p:spPr>
          <a:xfrm>
            <a:off x="7897594" y="3289759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(-) BMP6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A333BD-E8C6-4021-81C1-2313DD87E15B}"/>
              </a:ext>
            </a:extLst>
          </p:cNvPr>
          <p:cNvSpPr txBox="1"/>
          <p:nvPr/>
        </p:nvSpPr>
        <p:spPr>
          <a:xfrm>
            <a:off x="7210804" y="2799292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B718F8-402C-4D47-8E04-076208B13CDC}"/>
              </a:ext>
            </a:extLst>
          </p:cNvPr>
          <p:cNvSpPr txBox="1"/>
          <p:nvPr/>
        </p:nvSpPr>
        <p:spPr>
          <a:xfrm>
            <a:off x="7897594" y="4002994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(+) BMP6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3F8DCC8-AEA3-4A3F-96D1-CF31DC6A5516}"/>
              </a:ext>
            </a:extLst>
          </p:cNvPr>
          <p:cNvSpPr txBox="1">
            <a:spLocks/>
          </p:cNvSpPr>
          <p:nvPr/>
        </p:nvSpPr>
        <p:spPr>
          <a:xfrm>
            <a:off x="838200" y="397428"/>
            <a:ext cx="10515600" cy="64565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3000" b="1" dirty="0">
                <a:solidFill>
                  <a:srgbClr val="002060"/>
                </a:solidFill>
                <a:latin typeface="+mj-lt"/>
              </a:rPr>
              <a:t>γ</a:t>
            </a:r>
            <a:r>
              <a:rPr lang="en-US" sz="3000" b="1" dirty="0">
                <a:solidFill>
                  <a:srgbClr val="002060"/>
                </a:solidFill>
                <a:latin typeface="+mj-lt"/>
              </a:rPr>
              <a:t>-secretase inhibition impairs BMP- mediated mineralization of </a:t>
            </a:r>
            <a:r>
              <a:rPr lang="en-US" sz="3000" b="1" dirty="0" err="1">
                <a:solidFill>
                  <a:srgbClr val="002060"/>
                </a:solidFill>
                <a:latin typeface="+mj-lt"/>
              </a:rPr>
              <a:t>hMSCs</a:t>
            </a:r>
            <a:r>
              <a:rPr lang="en-US" sz="3000" b="1" dirty="0">
                <a:solidFill>
                  <a:srgbClr val="002060"/>
                </a:solidFill>
                <a:latin typeface="+mj-lt"/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AFC5C4-AAE6-45C9-827A-B0FE866DA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680" y="5073729"/>
            <a:ext cx="3502159" cy="1386843"/>
          </a:xfrm>
          <a:prstGeom prst="rect">
            <a:avLst/>
          </a:prstGeom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id="{056C52B6-40D7-4216-9D50-5987941D76A5}"/>
              </a:ext>
            </a:extLst>
          </p:cNvPr>
          <p:cNvSpPr txBox="1"/>
          <p:nvPr/>
        </p:nvSpPr>
        <p:spPr>
          <a:xfrm>
            <a:off x="7897594" y="5154361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(-) BMP2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89CCE4-BDC0-4E36-9980-AD7BE23B9592}"/>
              </a:ext>
            </a:extLst>
          </p:cNvPr>
          <p:cNvSpPr txBox="1"/>
          <p:nvPr/>
        </p:nvSpPr>
        <p:spPr>
          <a:xfrm>
            <a:off x="7897594" y="5867596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(+) BMP2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E9FE13-0CA3-4F11-B66D-2C7154CACB4C}"/>
              </a:ext>
            </a:extLst>
          </p:cNvPr>
          <p:cNvSpPr txBox="1"/>
          <p:nvPr/>
        </p:nvSpPr>
        <p:spPr>
          <a:xfrm rot="18900000">
            <a:off x="4430939" y="2670166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DMSO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12E0CE-002B-41CC-9452-06D5CC33BB84}"/>
              </a:ext>
            </a:extLst>
          </p:cNvPr>
          <p:cNvSpPr txBox="1"/>
          <p:nvPr/>
        </p:nvSpPr>
        <p:spPr>
          <a:xfrm rot="18900000" flipH="1">
            <a:off x="4830513" y="2099623"/>
            <a:ext cx="231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p38 MAPK inhibitor-SB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E190B4-7010-49E8-8529-6C65A8BA01DC}"/>
              </a:ext>
            </a:extLst>
          </p:cNvPr>
          <p:cNvSpPr txBox="1"/>
          <p:nvPr/>
        </p:nvSpPr>
        <p:spPr>
          <a:xfrm rot="18900000" flipH="1">
            <a:off x="5658598" y="2282682"/>
            <a:ext cx="1799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MEK inhibitor-PD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745571-9FF2-431C-8D15-7B451F3D1E60}"/>
              </a:ext>
            </a:extLst>
          </p:cNvPr>
          <p:cNvSpPr txBox="1"/>
          <p:nvPr/>
        </p:nvSpPr>
        <p:spPr>
          <a:xfrm rot="18900000" flipH="1">
            <a:off x="6416518" y="2326322"/>
            <a:ext cx="167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JNK inhibitor-SP</a:t>
            </a:r>
          </a:p>
        </p:txBody>
      </p:sp>
    </p:spTree>
    <p:extLst>
      <p:ext uri="{BB962C8B-B14F-4D97-AF65-F5344CB8AC3E}">
        <p14:creationId xmlns:p14="http://schemas.microsoft.com/office/powerpoint/2010/main" val="3812691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1182C52-5AA5-4908-8D83-1B2CC07DB0F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C608FF8C-DCD5-435A-8D2C-19F558A56D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801" y="546556"/>
            <a:ext cx="9383868" cy="523150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9658977-EF94-420E-B22E-EF4FDE897A5E}"/>
              </a:ext>
            </a:extLst>
          </p:cNvPr>
          <p:cNvSpPr txBox="1">
            <a:spLocks noChangeAspect="1"/>
          </p:cNvSpPr>
          <p:nvPr/>
        </p:nvSpPr>
        <p:spPr>
          <a:xfrm>
            <a:off x="123367" y="967696"/>
            <a:ext cx="2119312" cy="208614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>
                <a:solidFill>
                  <a:schemeClr val="bg1"/>
                </a:solidFill>
              </a:rPr>
              <a:t>Endochondral ossification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260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131A88-7C30-4B52-951B-619D6F746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4909" y="2841734"/>
            <a:ext cx="6672263" cy="2971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76E683-ABD8-4E8F-9176-0CA943B6847A}"/>
              </a:ext>
            </a:extLst>
          </p:cNvPr>
          <p:cNvSpPr txBox="1"/>
          <p:nvPr/>
        </p:nvSpPr>
        <p:spPr>
          <a:xfrm>
            <a:off x="8951626" y="6354855"/>
            <a:ext cx="3240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Hill. et al., Bone 2015; 62: 10-21</a:t>
            </a:r>
          </a:p>
        </p:txBody>
      </p:sp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8D88544-885C-461A-B0DC-3473FD0643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59" y="971087"/>
            <a:ext cx="4381500" cy="57531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402AAB1-A653-4B8A-A529-2A88A5B8F67D}"/>
              </a:ext>
            </a:extLst>
          </p:cNvPr>
          <p:cNvSpPr/>
          <p:nvPr/>
        </p:nvSpPr>
        <p:spPr>
          <a:xfrm>
            <a:off x="4879428" y="133813"/>
            <a:ext cx="59988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rgbClr val="002060"/>
                </a:solidFill>
                <a:latin typeface="+mj-lt"/>
              </a:rPr>
              <a:t>Jagged1 is essential for osteoblast development during maxillary ossification</a:t>
            </a:r>
          </a:p>
        </p:txBody>
      </p:sp>
    </p:spTree>
    <p:extLst>
      <p:ext uri="{BB962C8B-B14F-4D97-AF65-F5344CB8AC3E}">
        <p14:creationId xmlns:p14="http://schemas.microsoft.com/office/powerpoint/2010/main" val="35132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8BBA43-B91E-4668-8445-F17CB4026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89" y="3228130"/>
            <a:ext cx="2368301" cy="14173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AC9E23-E776-4158-A176-2B9628084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351" y="3228011"/>
            <a:ext cx="2362205" cy="142341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599292C-68EF-4262-AC68-21E1BAAAEA20}"/>
              </a:ext>
            </a:extLst>
          </p:cNvPr>
          <p:cNvSpPr txBox="1">
            <a:spLocks/>
          </p:cNvSpPr>
          <p:nvPr/>
        </p:nvSpPr>
        <p:spPr>
          <a:xfrm>
            <a:off x="977402" y="177282"/>
            <a:ext cx="10515600" cy="11738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rgbClr val="002060"/>
                </a:solidFill>
              </a:rPr>
              <a:t>Jagged-1 neutralizing antibody on Alkaline phosphatase expression induced by BMPs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A4CB4-DF3A-4A44-8348-F96B2F75CA5D}"/>
              </a:ext>
            </a:extLst>
          </p:cNvPr>
          <p:cNvSpPr txBox="1"/>
          <p:nvPr/>
        </p:nvSpPr>
        <p:spPr>
          <a:xfrm>
            <a:off x="1738752" y="2852014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9F3FF0-AA1B-4AE8-85B6-31A0F3203CAA}"/>
              </a:ext>
            </a:extLst>
          </p:cNvPr>
          <p:cNvSpPr txBox="1"/>
          <p:nvPr/>
        </p:nvSpPr>
        <p:spPr>
          <a:xfrm>
            <a:off x="3785529" y="2858798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3" name="Right Triangle 2">
            <a:extLst>
              <a:ext uri="{FF2B5EF4-FFF2-40B4-BE49-F238E27FC236}">
                <a16:creationId xmlns:a16="http://schemas.microsoft.com/office/drawing/2014/main" id="{08D541B7-3D12-4C1E-9DD9-2DAC3D8E9F39}"/>
              </a:ext>
            </a:extLst>
          </p:cNvPr>
          <p:cNvSpPr/>
          <p:nvPr/>
        </p:nvSpPr>
        <p:spPr>
          <a:xfrm flipH="1">
            <a:off x="2598287" y="2676433"/>
            <a:ext cx="1118844" cy="152095"/>
          </a:xfrm>
          <a:prstGeom prst="rt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E8E907-B156-4060-B6A9-C50DB257D44E}"/>
              </a:ext>
            </a:extLst>
          </p:cNvPr>
          <p:cNvSpPr txBox="1"/>
          <p:nvPr/>
        </p:nvSpPr>
        <p:spPr>
          <a:xfrm>
            <a:off x="2338910" y="2316714"/>
            <a:ext cx="1949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@Jag1 (µg/ml)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075744-9299-43BB-B182-B0F3DFFE73A0}"/>
              </a:ext>
            </a:extLst>
          </p:cNvPr>
          <p:cNvSpPr txBox="1"/>
          <p:nvPr/>
        </p:nvSpPr>
        <p:spPr>
          <a:xfrm>
            <a:off x="2447445" y="28436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2B8EB9-58AE-42E4-ABFB-B3307088E838}"/>
              </a:ext>
            </a:extLst>
          </p:cNvPr>
          <p:cNvSpPr txBox="1"/>
          <p:nvPr/>
        </p:nvSpPr>
        <p:spPr>
          <a:xfrm>
            <a:off x="2928346" y="28436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090EB1-1DCA-457F-92AC-9CB63A1180EB}"/>
              </a:ext>
            </a:extLst>
          </p:cNvPr>
          <p:cNvSpPr txBox="1"/>
          <p:nvPr/>
        </p:nvSpPr>
        <p:spPr>
          <a:xfrm>
            <a:off x="3298428" y="285867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114DFD-CE76-43B4-8A02-E7D8BD67CCE3}"/>
              </a:ext>
            </a:extLst>
          </p:cNvPr>
          <p:cNvSpPr txBox="1"/>
          <p:nvPr/>
        </p:nvSpPr>
        <p:spPr>
          <a:xfrm>
            <a:off x="7028284" y="2862299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9A3082-9046-4BC8-887F-75AB03C2D371}"/>
              </a:ext>
            </a:extLst>
          </p:cNvPr>
          <p:cNvSpPr txBox="1"/>
          <p:nvPr/>
        </p:nvSpPr>
        <p:spPr>
          <a:xfrm>
            <a:off x="9075061" y="2869083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</a:t>
            </a:r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D16F84EB-2BC7-440A-A44D-A1F6DA664B66}"/>
              </a:ext>
            </a:extLst>
          </p:cNvPr>
          <p:cNvSpPr/>
          <p:nvPr/>
        </p:nvSpPr>
        <p:spPr>
          <a:xfrm flipH="1">
            <a:off x="7887819" y="2686718"/>
            <a:ext cx="1118843" cy="182246"/>
          </a:xfrm>
          <a:prstGeom prst="rt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5E0957-BF82-424F-8FB3-DA5C4626C9E7}"/>
              </a:ext>
            </a:extLst>
          </p:cNvPr>
          <p:cNvSpPr txBox="1"/>
          <p:nvPr/>
        </p:nvSpPr>
        <p:spPr>
          <a:xfrm>
            <a:off x="7736977" y="28539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CE5AAF-E054-41C2-829C-64F13581FDAE}"/>
              </a:ext>
            </a:extLst>
          </p:cNvPr>
          <p:cNvSpPr txBox="1"/>
          <p:nvPr/>
        </p:nvSpPr>
        <p:spPr>
          <a:xfrm>
            <a:off x="8217878" y="28539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FB036A-F83B-4BC9-BD46-70B1EFCED4E1}"/>
              </a:ext>
            </a:extLst>
          </p:cNvPr>
          <p:cNvSpPr txBox="1"/>
          <p:nvPr/>
        </p:nvSpPr>
        <p:spPr>
          <a:xfrm>
            <a:off x="8587960" y="28689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5207E6-98C5-47EE-A3C3-6FBBF4A0B27F}"/>
              </a:ext>
            </a:extLst>
          </p:cNvPr>
          <p:cNvSpPr txBox="1"/>
          <p:nvPr/>
        </p:nvSpPr>
        <p:spPr>
          <a:xfrm>
            <a:off x="4287948" y="328371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1FBEC2-DD6D-44D8-B395-98D1428B7DDD}"/>
              </a:ext>
            </a:extLst>
          </p:cNvPr>
          <p:cNvSpPr txBox="1"/>
          <p:nvPr/>
        </p:nvSpPr>
        <p:spPr>
          <a:xfrm>
            <a:off x="4287948" y="3744889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1ABBE0-5ADA-4285-BC92-B28FB479D200}"/>
              </a:ext>
            </a:extLst>
          </p:cNvPr>
          <p:cNvSpPr txBox="1"/>
          <p:nvPr/>
        </p:nvSpPr>
        <p:spPr>
          <a:xfrm>
            <a:off x="4287948" y="4217715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C2B0F3-62F4-4E2D-857A-F890694FCC73}"/>
              </a:ext>
            </a:extLst>
          </p:cNvPr>
          <p:cNvSpPr txBox="1"/>
          <p:nvPr/>
        </p:nvSpPr>
        <p:spPr>
          <a:xfrm>
            <a:off x="9579556" y="326734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56340F3-D458-4488-9099-C031833C0C70}"/>
              </a:ext>
            </a:extLst>
          </p:cNvPr>
          <p:cNvSpPr txBox="1"/>
          <p:nvPr/>
        </p:nvSpPr>
        <p:spPr>
          <a:xfrm>
            <a:off x="9579556" y="37285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BB32D8-3A0A-402E-B69C-215C91EE8A1F}"/>
              </a:ext>
            </a:extLst>
          </p:cNvPr>
          <p:cNvSpPr txBox="1"/>
          <p:nvPr/>
        </p:nvSpPr>
        <p:spPr>
          <a:xfrm>
            <a:off x="9579556" y="4201350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BMP6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DEA151F-6D21-42E7-8F1F-2D2E3F742931}"/>
              </a:ext>
            </a:extLst>
          </p:cNvPr>
          <p:cNvSpPr txBox="1"/>
          <p:nvPr/>
        </p:nvSpPr>
        <p:spPr>
          <a:xfrm>
            <a:off x="414336" y="5801695"/>
            <a:ext cx="8346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DAPT and @Jag1 antibodies were added 6h post BMP stimulation in these experiments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B566C93-0715-4730-AA40-73EA045673CA}"/>
              </a:ext>
            </a:extLst>
          </p:cNvPr>
          <p:cNvSpPr txBox="1"/>
          <p:nvPr/>
        </p:nvSpPr>
        <p:spPr>
          <a:xfrm>
            <a:off x="2365537" y="1744570"/>
            <a:ext cx="1621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Readout at 72h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9ED7B34-CFF3-4A0D-983A-E4C828B9E531}"/>
              </a:ext>
            </a:extLst>
          </p:cNvPr>
          <p:cNvSpPr txBox="1"/>
          <p:nvPr/>
        </p:nvSpPr>
        <p:spPr>
          <a:xfrm>
            <a:off x="7587846" y="1771254"/>
            <a:ext cx="1621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Readout at 96h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99AC07-AA60-4B80-A1B0-CE85E06CEDB8}"/>
              </a:ext>
            </a:extLst>
          </p:cNvPr>
          <p:cNvSpPr txBox="1"/>
          <p:nvPr/>
        </p:nvSpPr>
        <p:spPr>
          <a:xfrm>
            <a:off x="7613441" y="2312601"/>
            <a:ext cx="1949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@Jag1 (µg/ml)</a:t>
            </a:r>
          </a:p>
        </p:txBody>
      </p:sp>
    </p:spTree>
    <p:extLst>
      <p:ext uri="{BB962C8B-B14F-4D97-AF65-F5344CB8AC3E}">
        <p14:creationId xmlns:p14="http://schemas.microsoft.com/office/powerpoint/2010/main" val="40431801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67EE45-561E-4742-8251-7CBCFBEE87AA}"/>
              </a:ext>
            </a:extLst>
          </p:cNvPr>
          <p:cNvGrpSpPr/>
          <p:nvPr/>
        </p:nvGrpSpPr>
        <p:grpSpPr>
          <a:xfrm>
            <a:off x="33997" y="1753516"/>
            <a:ext cx="12138125" cy="4785868"/>
            <a:chOff x="33997" y="1753516"/>
            <a:chExt cx="12138125" cy="4785868"/>
          </a:xfrm>
        </p:grpSpPr>
        <p:sp>
          <p:nvSpPr>
            <p:cNvPr id="5" name="Arc 4">
              <a:extLst>
                <a:ext uri="{FF2B5EF4-FFF2-40B4-BE49-F238E27FC236}">
                  <a16:creationId xmlns:a16="http://schemas.microsoft.com/office/drawing/2014/main" id="{74B0526B-AD49-4680-B881-0577E84D247C}"/>
                </a:ext>
              </a:extLst>
            </p:cNvPr>
            <p:cNvSpPr/>
            <p:nvPr/>
          </p:nvSpPr>
          <p:spPr>
            <a:xfrm>
              <a:off x="33997" y="1875418"/>
              <a:ext cx="6299763" cy="4663966"/>
            </a:xfrm>
            <a:prstGeom prst="arc">
              <a:avLst>
                <a:gd name="adj1" fmla="val 15300789"/>
                <a:gd name="adj2" fmla="val 1524659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2A0CF4D1-89BC-4012-9E71-7606EFFA312A}"/>
                </a:ext>
              </a:extLst>
            </p:cNvPr>
            <p:cNvSpPr/>
            <p:nvPr/>
          </p:nvSpPr>
          <p:spPr>
            <a:xfrm>
              <a:off x="6361596" y="1753516"/>
              <a:ext cx="5810526" cy="4663967"/>
            </a:xfrm>
            <a:prstGeom prst="arc">
              <a:avLst>
                <a:gd name="adj1" fmla="val 17639434"/>
                <a:gd name="adj2" fmla="val 17515285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98C956F-10AF-4652-96F9-79C630876F63}"/>
                </a:ext>
              </a:extLst>
            </p:cNvPr>
            <p:cNvSpPr/>
            <p:nvPr/>
          </p:nvSpPr>
          <p:spPr>
            <a:xfrm>
              <a:off x="1035900" y="4955212"/>
              <a:ext cx="2136027" cy="967726"/>
            </a:xfrm>
            <a:prstGeom prst="ellipse">
              <a:avLst/>
            </a:prstGeom>
            <a:solidFill>
              <a:schemeClr val="accent1">
                <a:alpha val="3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37456B4-A09C-4D25-A99D-E2F701A1CF0E}"/>
                </a:ext>
              </a:extLst>
            </p:cNvPr>
            <p:cNvSpPr/>
            <p:nvPr/>
          </p:nvSpPr>
          <p:spPr>
            <a:xfrm rot="20211678">
              <a:off x="9581441" y="4889127"/>
              <a:ext cx="2136027" cy="967726"/>
            </a:xfrm>
            <a:prstGeom prst="ellipse">
              <a:avLst/>
            </a:prstGeom>
            <a:solidFill>
              <a:schemeClr val="accent1">
                <a:alpha val="3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7701F131-07A1-48E2-8F9F-48B78544AD19}"/>
              </a:ext>
            </a:extLst>
          </p:cNvPr>
          <p:cNvGrpSpPr/>
          <p:nvPr/>
        </p:nvGrpSpPr>
        <p:grpSpPr>
          <a:xfrm>
            <a:off x="9091118" y="6009671"/>
            <a:ext cx="840217" cy="382299"/>
            <a:chOff x="8910005" y="2507882"/>
            <a:chExt cx="840217" cy="382299"/>
          </a:xfrm>
        </p:grpSpPr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5BCFD57-51CC-4372-AF5F-786DA65BECA9}"/>
                </a:ext>
              </a:extLst>
            </p:cNvPr>
            <p:cNvSpPr/>
            <p:nvPr/>
          </p:nvSpPr>
          <p:spPr>
            <a:xfrm>
              <a:off x="9050641" y="2507882"/>
              <a:ext cx="699581" cy="344048"/>
            </a:xfrm>
            <a:prstGeom prst="ellipse">
              <a:avLst/>
            </a:prstGeom>
            <a:solidFill>
              <a:srgbClr val="00B0F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JNK</a:t>
              </a:r>
              <a:endParaRPr lang="en-US" sz="1400" dirty="0"/>
            </a:p>
          </p:txBody>
        </p:sp>
        <p:sp>
          <p:nvSpPr>
            <p:cNvPr id="195" name="8-Point Star 14">
              <a:extLst>
                <a:ext uri="{FF2B5EF4-FFF2-40B4-BE49-F238E27FC236}">
                  <a16:creationId xmlns:a16="http://schemas.microsoft.com/office/drawing/2014/main" id="{FCFF58CB-D287-4787-8C2E-807BCD078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10005" y="2588429"/>
              <a:ext cx="323009" cy="301752"/>
            </a:xfrm>
            <a:prstGeom prst="star8">
              <a:avLst>
                <a:gd name="adj" fmla="val 37500"/>
              </a:avLst>
            </a:prstGeom>
            <a:solidFill>
              <a:srgbClr val="F5FA26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r>
                <a:rPr kumimoji="0" lang="en-US" altLang="ko-KR" sz="1100" b="1" dirty="0">
                  <a:latin typeface="Arial" panose="020B0604020202020204" pitchFamily="34" charset="0"/>
                  <a:ea typeface="ＭＳ Ｐゴシック" panose="020B0600070205080204" pitchFamily="34" charset="-128"/>
                </a:rPr>
                <a:t>P</a:t>
              </a:r>
              <a:endParaRPr kumimoji="0" lang="ko-KR" altLang="en-US" sz="1100" b="1" dirty="0"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DEA5E5F5-AFB1-47B5-B111-074E17C21AF4}"/>
              </a:ext>
            </a:extLst>
          </p:cNvPr>
          <p:cNvCxnSpPr>
            <a:cxnSpLocks/>
          </p:cNvCxnSpPr>
          <p:nvPr/>
        </p:nvCxnSpPr>
        <p:spPr>
          <a:xfrm>
            <a:off x="6326548" y="5898840"/>
            <a:ext cx="7212" cy="65077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D66CFB6A-DBD5-4E3B-89F8-1E45418D474E}"/>
              </a:ext>
            </a:extLst>
          </p:cNvPr>
          <p:cNvGrpSpPr/>
          <p:nvPr/>
        </p:nvGrpSpPr>
        <p:grpSpPr>
          <a:xfrm>
            <a:off x="1689545" y="822612"/>
            <a:ext cx="9162998" cy="6032321"/>
            <a:chOff x="1689545" y="822612"/>
            <a:chExt cx="9162998" cy="60323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3378DFF-D960-4400-AE09-78C2DC194917}"/>
                </a:ext>
              </a:extLst>
            </p:cNvPr>
            <p:cNvGrpSpPr/>
            <p:nvPr/>
          </p:nvGrpSpPr>
          <p:grpSpPr>
            <a:xfrm>
              <a:off x="1689545" y="822612"/>
              <a:ext cx="964303" cy="1766831"/>
              <a:chOff x="1745353" y="2904462"/>
              <a:chExt cx="964303" cy="1766831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577B8B92-C597-4227-94EF-1EEC06D03D1B}"/>
                  </a:ext>
                </a:extLst>
              </p:cNvPr>
              <p:cNvSpPr/>
              <p:nvPr/>
            </p:nvSpPr>
            <p:spPr bwMode="auto">
              <a:xfrm>
                <a:off x="2373688" y="3760868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8060343E-E394-40DC-B22F-1523CB365CA0}"/>
                  </a:ext>
                </a:extLst>
              </p:cNvPr>
              <p:cNvSpPr/>
              <p:nvPr/>
            </p:nvSpPr>
            <p:spPr bwMode="auto">
              <a:xfrm>
                <a:off x="2131432" y="3760868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60B03FB5-F266-49CD-9067-EEC24000B3BC}"/>
                  </a:ext>
                </a:extLst>
              </p:cNvPr>
              <p:cNvSpPr/>
              <p:nvPr/>
            </p:nvSpPr>
            <p:spPr bwMode="auto">
              <a:xfrm>
                <a:off x="2373688" y="4276149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6376CA-4128-4941-A8D4-97F2FC185A1F}"/>
                  </a:ext>
                </a:extLst>
              </p:cNvPr>
              <p:cNvSpPr/>
              <p:nvPr/>
            </p:nvSpPr>
            <p:spPr bwMode="auto">
              <a:xfrm>
                <a:off x="2131432" y="4276149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4" name="Group 79">
                <a:extLst>
                  <a:ext uri="{FF2B5EF4-FFF2-40B4-BE49-F238E27FC236}">
                    <a16:creationId xmlns:a16="http://schemas.microsoft.com/office/drawing/2014/main" id="{A1D8D5EB-AD9C-4BD0-BD84-E2984C4427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67057" y="3909865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50" name="Curved Connector 194">
                  <a:extLst>
                    <a:ext uri="{FF2B5EF4-FFF2-40B4-BE49-F238E27FC236}">
                      <a16:creationId xmlns:a16="http://schemas.microsoft.com/office/drawing/2014/main" id="{98A47C22-BC72-4DE8-959E-CC479D865D9A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urved Connector 195">
                  <a:extLst>
                    <a:ext uri="{FF2B5EF4-FFF2-40B4-BE49-F238E27FC236}">
                      <a16:creationId xmlns:a16="http://schemas.microsoft.com/office/drawing/2014/main" id="{21B65779-1722-42AA-A2E5-5ADA3ACA5EE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79">
                <a:extLst>
                  <a:ext uri="{FF2B5EF4-FFF2-40B4-BE49-F238E27FC236}">
                    <a16:creationId xmlns:a16="http://schemas.microsoft.com/office/drawing/2014/main" id="{FAD231E4-AFE0-400E-9FAE-60E5DC1C8B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2353" y="3909865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48" name="Curved Connector 191">
                  <a:extLst>
                    <a:ext uri="{FF2B5EF4-FFF2-40B4-BE49-F238E27FC236}">
                      <a16:creationId xmlns:a16="http://schemas.microsoft.com/office/drawing/2014/main" id="{18DF7AFB-6DCE-4B22-B60E-B6F6A8662F7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urved Connector 192">
                  <a:extLst>
                    <a:ext uri="{FF2B5EF4-FFF2-40B4-BE49-F238E27FC236}">
                      <a16:creationId xmlns:a16="http://schemas.microsoft.com/office/drawing/2014/main" id="{1A0143ED-E45C-44BF-B5D7-B9C5EB7AA4D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79">
                <a:extLst>
                  <a:ext uri="{FF2B5EF4-FFF2-40B4-BE49-F238E27FC236}">
                    <a16:creationId xmlns:a16="http://schemas.microsoft.com/office/drawing/2014/main" id="{BD2778A6-BDC6-4163-8DAA-944B806165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9564" y="3909865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46" name="Curved Connector 194">
                  <a:extLst>
                    <a:ext uri="{FF2B5EF4-FFF2-40B4-BE49-F238E27FC236}">
                      <a16:creationId xmlns:a16="http://schemas.microsoft.com/office/drawing/2014/main" id="{8A054878-6B43-4B0D-9A8B-BD7B51EDD19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urved Connector 195">
                  <a:extLst>
                    <a:ext uri="{FF2B5EF4-FFF2-40B4-BE49-F238E27FC236}">
                      <a16:creationId xmlns:a16="http://schemas.microsoft.com/office/drawing/2014/main" id="{CA4CDF00-53A2-4551-BBF6-D9602DC111D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79">
                <a:extLst>
                  <a:ext uri="{FF2B5EF4-FFF2-40B4-BE49-F238E27FC236}">
                    <a16:creationId xmlns:a16="http://schemas.microsoft.com/office/drawing/2014/main" id="{7C0F4750-2A38-415D-85C9-2A058F9ECE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16587" y="4027821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44" name="Curved Connector 194">
                  <a:extLst>
                    <a:ext uri="{FF2B5EF4-FFF2-40B4-BE49-F238E27FC236}">
                      <a16:creationId xmlns:a16="http://schemas.microsoft.com/office/drawing/2014/main" id="{78F304C9-F234-4219-85AF-23D2A1333A3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urved Connector 195">
                  <a:extLst>
                    <a:ext uri="{FF2B5EF4-FFF2-40B4-BE49-F238E27FC236}">
                      <a16:creationId xmlns:a16="http://schemas.microsoft.com/office/drawing/2014/main" id="{412E1195-D62D-4AB0-B3A4-A607FF84F0F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56BCC6EC-D8EC-4659-B2EE-7068BDB000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1883" y="4027821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42" name="Curved Connector 191">
                  <a:extLst>
                    <a:ext uri="{FF2B5EF4-FFF2-40B4-BE49-F238E27FC236}">
                      <a16:creationId xmlns:a16="http://schemas.microsoft.com/office/drawing/2014/main" id="{DA673D6F-5572-46D5-8BC2-8BA7D58B713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urved Connector 192">
                  <a:extLst>
                    <a:ext uri="{FF2B5EF4-FFF2-40B4-BE49-F238E27FC236}">
                      <a16:creationId xmlns:a16="http://schemas.microsoft.com/office/drawing/2014/main" id="{DF094C14-E7B3-4963-BFAE-1163AA14562D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79">
                <a:extLst>
                  <a:ext uri="{FF2B5EF4-FFF2-40B4-BE49-F238E27FC236}">
                    <a16:creationId xmlns:a16="http://schemas.microsoft.com/office/drawing/2014/main" id="{B6794E10-EC7A-4F4D-BD5D-D106E04023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49094" y="4027821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40" name="Curved Connector 194">
                  <a:extLst>
                    <a:ext uri="{FF2B5EF4-FFF2-40B4-BE49-F238E27FC236}">
                      <a16:creationId xmlns:a16="http://schemas.microsoft.com/office/drawing/2014/main" id="{EDF7D512-1999-4845-AD2C-BD44A8659AD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urved Connector 195">
                  <a:extLst>
                    <a:ext uri="{FF2B5EF4-FFF2-40B4-BE49-F238E27FC236}">
                      <a16:creationId xmlns:a16="http://schemas.microsoft.com/office/drawing/2014/main" id="{6537F620-7889-4066-8A34-BBF4DAEFF20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1F6B6F7-E703-4B73-93D1-BF70717EB7E2}"/>
                  </a:ext>
                </a:extLst>
              </p:cNvPr>
              <p:cNvGrpSpPr/>
              <p:nvPr/>
            </p:nvGrpSpPr>
            <p:grpSpPr>
              <a:xfrm>
                <a:off x="1815304" y="2904462"/>
                <a:ext cx="894352" cy="1630387"/>
                <a:chOff x="2945563" y="1798108"/>
                <a:chExt cx="894352" cy="1630387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35379777-9E9C-4762-9394-6C0DB4727186}"/>
                    </a:ext>
                  </a:extLst>
                </p:cNvPr>
                <p:cNvGrpSpPr/>
                <p:nvPr/>
              </p:nvGrpSpPr>
              <p:grpSpPr>
                <a:xfrm>
                  <a:off x="3004809" y="2400584"/>
                  <a:ext cx="834681" cy="1027911"/>
                  <a:chOff x="3004809" y="2400584"/>
                  <a:chExt cx="834681" cy="1027911"/>
                </a:xfrm>
              </p:grpSpPr>
              <p:sp>
                <p:nvSpPr>
                  <p:cNvPr id="28" name="Oval 12">
                    <a:extLst>
                      <a:ext uri="{FF2B5EF4-FFF2-40B4-BE49-F238E27FC236}">
                        <a16:creationId xmlns:a16="http://schemas.microsoft.com/office/drawing/2014/main" id="{0C05474F-07C9-4DA4-B008-41EA75FE1B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14459" y="2466733"/>
                    <a:ext cx="403761" cy="961761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 algn="ctr">
                    <a:solidFill>
                      <a:schemeClr val="tx1"/>
                    </a:solidFill>
                    <a:round/>
                    <a:headEnd type="none" w="med" len="med"/>
                    <a:tailEnd type="triangle" w="med" len="med"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>
                      <a:solidFill>
                        <a:srgbClr val="FFFF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9" name="Hexagon 28">
                    <a:extLst>
                      <a:ext uri="{FF2B5EF4-FFF2-40B4-BE49-F238E27FC236}">
                        <a16:creationId xmlns:a16="http://schemas.microsoft.com/office/drawing/2014/main" id="{8A0F850A-63AF-48ED-B884-535C54C88382}"/>
                      </a:ext>
                    </a:extLst>
                  </p:cNvPr>
                  <p:cNvSpPr/>
                  <p:nvPr/>
                </p:nvSpPr>
                <p:spPr>
                  <a:xfrm>
                    <a:off x="3446298" y="2460768"/>
                    <a:ext cx="393192" cy="967726"/>
                  </a:xfrm>
                  <a:prstGeom prst="hexagon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30" name="Group 79">
                    <a:extLst>
                      <a:ext uri="{FF2B5EF4-FFF2-40B4-BE49-F238E27FC236}">
                        <a16:creationId xmlns:a16="http://schemas.microsoft.com/office/drawing/2014/main" id="{375FB999-CECD-4028-88B2-0E8B6D7BEB7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29899" y="3180166"/>
                    <a:ext cx="121128" cy="248328"/>
                    <a:chOff x="457201" y="1600200"/>
                    <a:chExt cx="114300" cy="381000"/>
                  </a:xfrm>
                </p:grpSpPr>
                <p:cxnSp>
                  <p:nvCxnSpPr>
                    <p:cNvPr id="38" name="Curved Connector 191">
                      <a:extLst>
                        <a:ext uri="{FF2B5EF4-FFF2-40B4-BE49-F238E27FC236}">
                          <a16:creationId xmlns:a16="http://schemas.microsoft.com/office/drawing/2014/main" id="{6AB24E7D-A89D-422E-95B5-1586BBCB49F7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285751" y="1771650"/>
                      <a:ext cx="381000" cy="381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Curved Connector 192">
                      <a:extLst>
                        <a:ext uri="{FF2B5EF4-FFF2-40B4-BE49-F238E27FC236}">
                          <a16:creationId xmlns:a16="http://schemas.microsoft.com/office/drawing/2014/main" id="{DB43DED5-085E-4939-8418-7C5AC097B6B5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361951" y="1771650"/>
                      <a:ext cx="381000" cy="381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" name="Curved Connector 192">
                    <a:extLst>
                      <a:ext uri="{FF2B5EF4-FFF2-40B4-BE49-F238E27FC236}">
                        <a16:creationId xmlns:a16="http://schemas.microsoft.com/office/drawing/2014/main" id="{80F7407B-E495-44C8-BD02-347D8F235A01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3356205" y="3284142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  <a:ln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" name="Group 79">
                    <a:extLst>
                      <a:ext uri="{FF2B5EF4-FFF2-40B4-BE49-F238E27FC236}">
                        <a16:creationId xmlns:a16="http://schemas.microsoft.com/office/drawing/2014/main" id="{13F656F3-95E7-48D2-9C9D-2AE0C5158D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16639" y="3180166"/>
                    <a:ext cx="121128" cy="248328"/>
                    <a:chOff x="457201" y="1600200"/>
                    <a:chExt cx="114300" cy="381000"/>
                  </a:xfrm>
                </p:grpSpPr>
                <p:cxnSp>
                  <p:nvCxnSpPr>
                    <p:cNvPr id="36" name="Curved Connector 194">
                      <a:extLst>
                        <a:ext uri="{FF2B5EF4-FFF2-40B4-BE49-F238E27FC236}">
                          <a16:creationId xmlns:a16="http://schemas.microsoft.com/office/drawing/2014/main" id="{7CFED748-9B5F-472D-A649-C4F4CC51AB6C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285751" y="1771650"/>
                      <a:ext cx="381000" cy="381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Curved Connector 195">
                      <a:extLst>
                        <a:ext uri="{FF2B5EF4-FFF2-40B4-BE49-F238E27FC236}">
                          <a16:creationId xmlns:a16="http://schemas.microsoft.com/office/drawing/2014/main" id="{CDCE0223-3AE2-40AC-969D-B681269AD730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361951" y="1771650"/>
                      <a:ext cx="381000" cy="381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898AFDC8-AA55-4BF5-B8A5-F41CF4A6D48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004809" y="2400584"/>
                    <a:ext cx="727908" cy="1027911"/>
                    <a:chOff x="5429843" y="2751828"/>
                    <a:chExt cx="686874" cy="1577084"/>
                  </a:xfrm>
                </p:grpSpPr>
                <p:sp>
                  <p:nvSpPr>
                    <p:cNvPr id="34" name="Hexagon 33">
                      <a:extLst>
                        <a:ext uri="{FF2B5EF4-FFF2-40B4-BE49-F238E27FC236}">
                          <a16:creationId xmlns:a16="http://schemas.microsoft.com/office/drawing/2014/main" id="{1B18DE56-BFB0-4B02-A63F-EA2EFDD766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48508" y="2768499"/>
                      <a:ext cx="368209" cy="1482833"/>
                    </a:xfrm>
                    <a:prstGeom prst="hexagon">
                      <a:avLst/>
                    </a:prstGeom>
                    <a:solidFill>
                      <a:schemeClr val="accent4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Oval 12">
                      <a:extLst>
                        <a:ext uri="{FF2B5EF4-FFF2-40B4-BE49-F238E27FC236}">
                          <a16:creationId xmlns:a16="http://schemas.microsoft.com/office/drawing/2014/main" id="{0F7FC55C-C519-441B-8808-88756D663C7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9843" y="2751828"/>
                      <a:ext cx="381000" cy="1577084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28575" algn="ctr">
                      <a:solidFill>
                        <a:schemeClr val="tx1"/>
                      </a:solidFill>
                      <a:round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2400" b="1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12189D7D-C921-46E9-975D-A88DA2F9A775}"/>
                    </a:ext>
                  </a:extLst>
                </p:cNvPr>
                <p:cNvGrpSpPr/>
                <p:nvPr/>
              </p:nvGrpSpPr>
              <p:grpSpPr>
                <a:xfrm>
                  <a:off x="2945563" y="1798108"/>
                  <a:ext cx="875364" cy="419311"/>
                  <a:chOff x="5346022" y="2310265"/>
                  <a:chExt cx="875364" cy="419311"/>
                </a:xfrm>
              </p:grpSpPr>
              <p:sp>
                <p:nvSpPr>
                  <p:cNvPr id="26" name="Oval 11">
                    <a:extLst>
                      <a:ext uri="{FF2B5EF4-FFF2-40B4-BE49-F238E27FC236}">
                        <a16:creationId xmlns:a16="http://schemas.microsoft.com/office/drawing/2014/main" id="{54B66D1C-2E83-4C90-873D-C80CF01DD4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46022" y="2358121"/>
                    <a:ext cx="445295" cy="371455"/>
                  </a:xfrm>
                  <a:custGeom>
                    <a:avLst/>
                    <a:gdLst>
                      <a:gd name="connsiteX0" fmla="*/ 0 w 523875"/>
                      <a:gd name="connsiteY0" fmla="*/ 184666 h 369332"/>
                      <a:gd name="connsiteX1" fmla="*/ 261938 w 523875"/>
                      <a:gd name="connsiteY1" fmla="*/ 0 h 369332"/>
                      <a:gd name="connsiteX2" fmla="*/ 523876 w 523875"/>
                      <a:gd name="connsiteY2" fmla="*/ 184666 h 369332"/>
                      <a:gd name="connsiteX3" fmla="*/ 261938 w 523875"/>
                      <a:gd name="connsiteY3" fmla="*/ 369332 h 369332"/>
                      <a:gd name="connsiteX4" fmla="*/ 0 w 523875"/>
                      <a:gd name="connsiteY4" fmla="*/ 184666 h 369332"/>
                      <a:gd name="connsiteX0" fmla="*/ 0 w 438151"/>
                      <a:gd name="connsiteY0" fmla="*/ 194213 h 369378"/>
                      <a:gd name="connsiteX1" fmla="*/ 176213 w 438151"/>
                      <a:gd name="connsiteY1" fmla="*/ 22 h 369378"/>
                      <a:gd name="connsiteX2" fmla="*/ 438151 w 438151"/>
                      <a:gd name="connsiteY2" fmla="*/ 184688 h 369378"/>
                      <a:gd name="connsiteX3" fmla="*/ 176213 w 438151"/>
                      <a:gd name="connsiteY3" fmla="*/ 369354 h 369378"/>
                      <a:gd name="connsiteX4" fmla="*/ 0 w 438151"/>
                      <a:gd name="connsiteY4" fmla="*/ 194213 h 369378"/>
                      <a:gd name="connsiteX0" fmla="*/ 0 w 390526"/>
                      <a:gd name="connsiteY0" fmla="*/ 175165 h 369378"/>
                      <a:gd name="connsiteX1" fmla="*/ 128588 w 390526"/>
                      <a:gd name="connsiteY1" fmla="*/ 24 h 369378"/>
                      <a:gd name="connsiteX2" fmla="*/ 390526 w 390526"/>
                      <a:gd name="connsiteY2" fmla="*/ 184690 h 369378"/>
                      <a:gd name="connsiteX3" fmla="*/ 128588 w 390526"/>
                      <a:gd name="connsiteY3" fmla="*/ 369356 h 369378"/>
                      <a:gd name="connsiteX4" fmla="*/ 0 w 390526"/>
                      <a:gd name="connsiteY4" fmla="*/ 175165 h 369378"/>
                      <a:gd name="connsiteX0" fmla="*/ 0 w 457201"/>
                      <a:gd name="connsiteY0" fmla="*/ 175455 h 369814"/>
                      <a:gd name="connsiteX1" fmla="*/ 128588 w 457201"/>
                      <a:gd name="connsiteY1" fmla="*/ 314 h 369814"/>
                      <a:gd name="connsiteX2" fmla="*/ 457201 w 457201"/>
                      <a:gd name="connsiteY2" fmla="*/ 146880 h 369814"/>
                      <a:gd name="connsiteX3" fmla="*/ 128588 w 457201"/>
                      <a:gd name="connsiteY3" fmla="*/ 369646 h 369814"/>
                      <a:gd name="connsiteX4" fmla="*/ 0 w 457201"/>
                      <a:gd name="connsiteY4" fmla="*/ 175455 h 369814"/>
                      <a:gd name="connsiteX0" fmla="*/ 470 w 457671"/>
                      <a:gd name="connsiteY0" fmla="*/ 175455 h 407844"/>
                      <a:gd name="connsiteX1" fmla="*/ 129058 w 457671"/>
                      <a:gd name="connsiteY1" fmla="*/ 314 h 407844"/>
                      <a:gd name="connsiteX2" fmla="*/ 457671 w 457671"/>
                      <a:gd name="connsiteY2" fmla="*/ 146880 h 407844"/>
                      <a:gd name="connsiteX3" fmla="*/ 167158 w 457671"/>
                      <a:gd name="connsiteY3" fmla="*/ 407746 h 407844"/>
                      <a:gd name="connsiteX4" fmla="*/ 470 w 457671"/>
                      <a:gd name="connsiteY4" fmla="*/ 175455 h 407844"/>
                      <a:gd name="connsiteX0" fmla="*/ 3202 w 460403"/>
                      <a:gd name="connsiteY0" fmla="*/ 175455 h 407844"/>
                      <a:gd name="connsiteX1" fmla="*/ 312765 w 460403"/>
                      <a:gd name="connsiteY1" fmla="*/ 314 h 407844"/>
                      <a:gd name="connsiteX2" fmla="*/ 460403 w 460403"/>
                      <a:gd name="connsiteY2" fmla="*/ 146880 h 407844"/>
                      <a:gd name="connsiteX3" fmla="*/ 169890 w 460403"/>
                      <a:gd name="connsiteY3" fmla="*/ 407746 h 407844"/>
                      <a:gd name="connsiteX4" fmla="*/ 3202 w 460403"/>
                      <a:gd name="connsiteY4" fmla="*/ 175455 h 407844"/>
                      <a:gd name="connsiteX0" fmla="*/ 35 w 457236"/>
                      <a:gd name="connsiteY0" fmla="*/ 175455 h 398324"/>
                      <a:gd name="connsiteX1" fmla="*/ 309598 w 457236"/>
                      <a:gd name="connsiteY1" fmla="*/ 314 h 398324"/>
                      <a:gd name="connsiteX2" fmla="*/ 457236 w 457236"/>
                      <a:gd name="connsiteY2" fmla="*/ 146880 h 398324"/>
                      <a:gd name="connsiteX3" fmla="*/ 290548 w 457236"/>
                      <a:gd name="connsiteY3" fmla="*/ 398221 h 398324"/>
                      <a:gd name="connsiteX4" fmla="*/ 35 w 457236"/>
                      <a:gd name="connsiteY4" fmla="*/ 175455 h 398324"/>
                      <a:gd name="connsiteX0" fmla="*/ 38 w 438189"/>
                      <a:gd name="connsiteY0" fmla="*/ 165765 h 398100"/>
                      <a:gd name="connsiteX1" fmla="*/ 290551 w 438189"/>
                      <a:gd name="connsiteY1" fmla="*/ 149 h 398100"/>
                      <a:gd name="connsiteX2" fmla="*/ 438189 w 438189"/>
                      <a:gd name="connsiteY2" fmla="*/ 146715 h 398100"/>
                      <a:gd name="connsiteX3" fmla="*/ 271501 w 438189"/>
                      <a:gd name="connsiteY3" fmla="*/ 398056 h 398100"/>
                      <a:gd name="connsiteX4" fmla="*/ 38 w 438189"/>
                      <a:gd name="connsiteY4" fmla="*/ 165765 h 398100"/>
                      <a:gd name="connsiteX0" fmla="*/ 39 w 523915"/>
                      <a:gd name="connsiteY0" fmla="*/ 165635 h 397941"/>
                      <a:gd name="connsiteX1" fmla="*/ 290552 w 523915"/>
                      <a:gd name="connsiteY1" fmla="*/ 19 h 397941"/>
                      <a:gd name="connsiteX2" fmla="*/ 523915 w 523915"/>
                      <a:gd name="connsiteY2" fmla="*/ 175160 h 397941"/>
                      <a:gd name="connsiteX3" fmla="*/ 271502 w 523915"/>
                      <a:gd name="connsiteY3" fmla="*/ 397926 h 397941"/>
                      <a:gd name="connsiteX4" fmla="*/ 39 w 523915"/>
                      <a:gd name="connsiteY4" fmla="*/ 165635 h 397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915" h="397941">
                        <a:moveTo>
                          <a:pt x="39" y="165635"/>
                        </a:moveTo>
                        <a:cubicBezTo>
                          <a:pt x="3214" y="99317"/>
                          <a:pt x="203239" y="-1569"/>
                          <a:pt x="290552" y="19"/>
                        </a:cubicBezTo>
                        <a:cubicBezTo>
                          <a:pt x="377865" y="1607"/>
                          <a:pt x="523915" y="73172"/>
                          <a:pt x="523915" y="175160"/>
                        </a:cubicBezTo>
                        <a:cubicBezTo>
                          <a:pt x="523915" y="277148"/>
                          <a:pt x="358815" y="399514"/>
                          <a:pt x="271502" y="397926"/>
                        </a:cubicBezTo>
                        <a:cubicBezTo>
                          <a:pt x="184189" y="396339"/>
                          <a:pt x="-3136" y="231953"/>
                          <a:pt x="39" y="165635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 type="none" w="med" len="med"/>
                    <a:tailEnd type="triangle" w="med" len="med"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ko-KR" sz="12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rPr>
                      <a:t>BMP</a:t>
                    </a:r>
                  </a:p>
                </p:txBody>
              </p:sp>
              <p:sp>
                <p:nvSpPr>
                  <p:cNvPr id="27" name="Oval 11">
                    <a:extLst>
                      <a:ext uri="{FF2B5EF4-FFF2-40B4-BE49-F238E27FC236}">
                        <a16:creationId xmlns:a16="http://schemas.microsoft.com/office/drawing/2014/main" id="{C89DBF51-2B44-4953-9A96-6B51DBE268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76091" y="2310265"/>
                    <a:ext cx="445295" cy="371455"/>
                  </a:xfrm>
                  <a:custGeom>
                    <a:avLst/>
                    <a:gdLst>
                      <a:gd name="connsiteX0" fmla="*/ 0 w 523875"/>
                      <a:gd name="connsiteY0" fmla="*/ 184666 h 369332"/>
                      <a:gd name="connsiteX1" fmla="*/ 261938 w 523875"/>
                      <a:gd name="connsiteY1" fmla="*/ 0 h 369332"/>
                      <a:gd name="connsiteX2" fmla="*/ 523876 w 523875"/>
                      <a:gd name="connsiteY2" fmla="*/ 184666 h 369332"/>
                      <a:gd name="connsiteX3" fmla="*/ 261938 w 523875"/>
                      <a:gd name="connsiteY3" fmla="*/ 369332 h 369332"/>
                      <a:gd name="connsiteX4" fmla="*/ 0 w 523875"/>
                      <a:gd name="connsiteY4" fmla="*/ 184666 h 369332"/>
                      <a:gd name="connsiteX0" fmla="*/ 0 w 438151"/>
                      <a:gd name="connsiteY0" fmla="*/ 194213 h 369378"/>
                      <a:gd name="connsiteX1" fmla="*/ 176213 w 438151"/>
                      <a:gd name="connsiteY1" fmla="*/ 22 h 369378"/>
                      <a:gd name="connsiteX2" fmla="*/ 438151 w 438151"/>
                      <a:gd name="connsiteY2" fmla="*/ 184688 h 369378"/>
                      <a:gd name="connsiteX3" fmla="*/ 176213 w 438151"/>
                      <a:gd name="connsiteY3" fmla="*/ 369354 h 369378"/>
                      <a:gd name="connsiteX4" fmla="*/ 0 w 438151"/>
                      <a:gd name="connsiteY4" fmla="*/ 194213 h 369378"/>
                      <a:gd name="connsiteX0" fmla="*/ 0 w 390526"/>
                      <a:gd name="connsiteY0" fmla="*/ 175165 h 369378"/>
                      <a:gd name="connsiteX1" fmla="*/ 128588 w 390526"/>
                      <a:gd name="connsiteY1" fmla="*/ 24 h 369378"/>
                      <a:gd name="connsiteX2" fmla="*/ 390526 w 390526"/>
                      <a:gd name="connsiteY2" fmla="*/ 184690 h 369378"/>
                      <a:gd name="connsiteX3" fmla="*/ 128588 w 390526"/>
                      <a:gd name="connsiteY3" fmla="*/ 369356 h 369378"/>
                      <a:gd name="connsiteX4" fmla="*/ 0 w 390526"/>
                      <a:gd name="connsiteY4" fmla="*/ 175165 h 369378"/>
                      <a:gd name="connsiteX0" fmla="*/ 0 w 457201"/>
                      <a:gd name="connsiteY0" fmla="*/ 175455 h 369814"/>
                      <a:gd name="connsiteX1" fmla="*/ 128588 w 457201"/>
                      <a:gd name="connsiteY1" fmla="*/ 314 h 369814"/>
                      <a:gd name="connsiteX2" fmla="*/ 457201 w 457201"/>
                      <a:gd name="connsiteY2" fmla="*/ 146880 h 369814"/>
                      <a:gd name="connsiteX3" fmla="*/ 128588 w 457201"/>
                      <a:gd name="connsiteY3" fmla="*/ 369646 h 369814"/>
                      <a:gd name="connsiteX4" fmla="*/ 0 w 457201"/>
                      <a:gd name="connsiteY4" fmla="*/ 175455 h 369814"/>
                      <a:gd name="connsiteX0" fmla="*/ 470 w 457671"/>
                      <a:gd name="connsiteY0" fmla="*/ 175455 h 407844"/>
                      <a:gd name="connsiteX1" fmla="*/ 129058 w 457671"/>
                      <a:gd name="connsiteY1" fmla="*/ 314 h 407844"/>
                      <a:gd name="connsiteX2" fmla="*/ 457671 w 457671"/>
                      <a:gd name="connsiteY2" fmla="*/ 146880 h 407844"/>
                      <a:gd name="connsiteX3" fmla="*/ 167158 w 457671"/>
                      <a:gd name="connsiteY3" fmla="*/ 407746 h 407844"/>
                      <a:gd name="connsiteX4" fmla="*/ 470 w 457671"/>
                      <a:gd name="connsiteY4" fmla="*/ 175455 h 407844"/>
                      <a:gd name="connsiteX0" fmla="*/ 3202 w 460403"/>
                      <a:gd name="connsiteY0" fmla="*/ 175455 h 407844"/>
                      <a:gd name="connsiteX1" fmla="*/ 312765 w 460403"/>
                      <a:gd name="connsiteY1" fmla="*/ 314 h 407844"/>
                      <a:gd name="connsiteX2" fmla="*/ 460403 w 460403"/>
                      <a:gd name="connsiteY2" fmla="*/ 146880 h 407844"/>
                      <a:gd name="connsiteX3" fmla="*/ 169890 w 460403"/>
                      <a:gd name="connsiteY3" fmla="*/ 407746 h 407844"/>
                      <a:gd name="connsiteX4" fmla="*/ 3202 w 460403"/>
                      <a:gd name="connsiteY4" fmla="*/ 175455 h 407844"/>
                      <a:gd name="connsiteX0" fmla="*/ 35 w 457236"/>
                      <a:gd name="connsiteY0" fmla="*/ 175455 h 398324"/>
                      <a:gd name="connsiteX1" fmla="*/ 309598 w 457236"/>
                      <a:gd name="connsiteY1" fmla="*/ 314 h 398324"/>
                      <a:gd name="connsiteX2" fmla="*/ 457236 w 457236"/>
                      <a:gd name="connsiteY2" fmla="*/ 146880 h 398324"/>
                      <a:gd name="connsiteX3" fmla="*/ 290548 w 457236"/>
                      <a:gd name="connsiteY3" fmla="*/ 398221 h 398324"/>
                      <a:gd name="connsiteX4" fmla="*/ 35 w 457236"/>
                      <a:gd name="connsiteY4" fmla="*/ 175455 h 398324"/>
                      <a:gd name="connsiteX0" fmla="*/ 38 w 438189"/>
                      <a:gd name="connsiteY0" fmla="*/ 165765 h 398100"/>
                      <a:gd name="connsiteX1" fmla="*/ 290551 w 438189"/>
                      <a:gd name="connsiteY1" fmla="*/ 149 h 398100"/>
                      <a:gd name="connsiteX2" fmla="*/ 438189 w 438189"/>
                      <a:gd name="connsiteY2" fmla="*/ 146715 h 398100"/>
                      <a:gd name="connsiteX3" fmla="*/ 271501 w 438189"/>
                      <a:gd name="connsiteY3" fmla="*/ 398056 h 398100"/>
                      <a:gd name="connsiteX4" fmla="*/ 38 w 438189"/>
                      <a:gd name="connsiteY4" fmla="*/ 165765 h 398100"/>
                      <a:gd name="connsiteX0" fmla="*/ 39 w 523915"/>
                      <a:gd name="connsiteY0" fmla="*/ 165635 h 397941"/>
                      <a:gd name="connsiteX1" fmla="*/ 290552 w 523915"/>
                      <a:gd name="connsiteY1" fmla="*/ 19 h 397941"/>
                      <a:gd name="connsiteX2" fmla="*/ 523915 w 523915"/>
                      <a:gd name="connsiteY2" fmla="*/ 175160 h 397941"/>
                      <a:gd name="connsiteX3" fmla="*/ 271502 w 523915"/>
                      <a:gd name="connsiteY3" fmla="*/ 397926 h 397941"/>
                      <a:gd name="connsiteX4" fmla="*/ 39 w 523915"/>
                      <a:gd name="connsiteY4" fmla="*/ 165635 h 397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915" h="397941">
                        <a:moveTo>
                          <a:pt x="39" y="165635"/>
                        </a:moveTo>
                        <a:cubicBezTo>
                          <a:pt x="3214" y="99317"/>
                          <a:pt x="203239" y="-1569"/>
                          <a:pt x="290552" y="19"/>
                        </a:cubicBezTo>
                        <a:cubicBezTo>
                          <a:pt x="377865" y="1607"/>
                          <a:pt x="523915" y="73172"/>
                          <a:pt x="523915" y="175160"/>
                        </a:cubicBezTo>
                        <a:cubicBezTo>
                          <a:pt x="523915" y="277148"/>
                          <a:pt x="358815" y="399514"/>
                          <a:pt x="271502" y="397926"/>
                        </a:cubicBezTo>
                        <a:cubicBezTo>
                          <a:pt x="184189" y="396339"/>
                          <a:pt x="-3136" y="231953"/>
                          <a:pt x="39" y="165635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 type="none" w="med" len="med"/>
                    <a:tailEnd type="triangle" w="med" len="med"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ko-KR" sz="12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rPr>
                      <a:t>BMP</a:t>
                    </a:r>
                  </a:p>
                </p:txBody>
              </p:sp>
            </p:grp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5BE214E-F913-42E1-94BD-7C22215D9771}"/>
                    </a:ext>
                  </a:extLst>
                </p:cNvPr>
                <p:cNvSpPr txBox="1"/>
                <p:nvPr/>
              </p:nvSpPr>
              <p:spPr>
                <a:xfrm>
                  <a:off x="2978782" y="2810833"/>
                  <a:ext cx="861133" cy="369332"/>
                </a:xfrm>
                <a:prstGeom prst="rect">
                  <a:avLst/>
                </a:prstGeom>
                <a:noFill/>
                <a:ln>
                  <a:noFill/>
                  <a:headEnd type="none" w="med" len="med"/>
                  <a:tailEnd type="triangle" w="med" len="med"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solidFill>
                        <a:srgbClr val="FFFF00"/>
                      </a:solidFill>
                    </a:rPr>
                    <a:t>BMPRs</a:t>
                  </a:r>
                </a:p>
              </p:txBody>
            </p:sp>
          </p:grpSp>
          <p:sp>
            <p:nvSpPr>
              <p:cNvPr id="21" name="8-Point Star 14">
                <a:extLst>
                  <a:ext uri="{FF2B5EF4-FFF2-40B4-BE49-F238E27FC236}">
                    <a16:creationId xmlns:a16="http://schemas.microsoft.com/office/drawing/2014/main" id="{78DD7F4B-09F6-4980-BE7C-09D352435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850" y="4346636"/>
                <a:ext cx="323009" cy="301752"/>
              </a:xfrm>
              <a:prstGeom prst="star8">
                <a:avLst>
                  <a:gd name="adj" fmla="val 37500"/>
                </a:avLst>
              </a:prstGeom>
              <a:solidFill>
                <a:srgbClr val="F5FA26"/>
              </a:solidFill>
              <a:ln w="28575" algn="ctr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100" b="1" dirty="0">
                    <a:latin typeface="Arial" panose="020B0604020202020204" pitchFamily="34" charset="0"/>
                    <a:ea typeface="ＭＳ Ｐゴシック" panose="020B0600070205080204" pitchFamily="34" charset="-128"/>
                  </a:rPr>
                  <a:t>P</a:t>
                </a:r>
                <a:endParaRPr kumimoji="0" lang="ko-KR" altLang="en-US" sz="1100" b="1" dirty="0"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22" name="8-Point Star 14">
                <a:extLst>
                  <a:ext uri="{FF2B5EF4-FFF2-40B4-BE49-F238E27FC236}">
                    <a16:creationId xmlns:a16="http://schemas.microsoft.com/office/drawing/2014/main" id="{FFB9B6CF-2ABA-4957-90E1-2B4F488A8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353" y="4369541"/>
                <a:ext cx="323009" cy="301752"/>
              </a:xfrm>
              <a:prstGeom prst="star8">
                <a:avLst>
                  <a:gd name="adj" fmla="val 37500"/>
                </a:avLst>
              </a:prstGeom>
              <a:solidFill>
                <a:srgbClr val="F5FA26"/>
              </a:solidFill>
              <a:ln w="28575" algn="ctr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100" b="1" dirty="0">
                    <a:latin typeface="Arial" panose="020B0604020202020204" pitchFamily="34" charset="0"/>
                    <a:ea typeface="ＭＳ Ｐゴシック" panose="020B0600070205080204" pitchFamily="34" charset="-128"/>
                  </a:rPr>
                  <a:t>P</a:t>
                </a:r>
                <a:endParaRPr kumimoji="0" lang="ko-KR" altLang="en-US" sz="1100" b="1" dirty="0"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8862697-7801-4A68-B398-F4C909B9C819}"/>
                </a:ext>
              </a:extLst>
            </p:cNvPr>
            <p:cNvGrpSpPr/>
            <p:nvPr/>
          </p:nvGrpSpPr>
          <p:grpSpPr>
            <a:xfrm>
              <a:off x="9888240" y="880199"/>
              <a:ext cx="964303" cy="1766831"/>
              <a:chOff x="1745353" y="2904462"/>
              <a:chExt cx="964303" cy="1766831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4BB347B1-745D-4165-B9A7-67389C4F8FD6}"/>
                  </a:ext>
                </a:extLst>
              </p:cNvPr>
              <p:cNvSpPr/>
              <p:nvPr/>
            </p:nvSpPr>
            <p:spPr bwMode="auto">
              <a:xfrm>
                <a:off x="2373688" y="3760868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5FF9155-980B-4AC0-9E80-0A14B11CF757}"/>
                  </a:ext>
                </a:extLst>
              </p:cNvPr>
              <p:cNvSpPr/>
              <p:nvPr/>
            </p:nvSpPr>
            <p:spPr bwMode="auto">
              <a:xfrm>
                <a:off x="2131432" y="3760868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2E38959-7BAD-4322-B34C-6C985C8804E3}"/>
                  </a:ext>
                </a:extLst>
              </p:cNvPr>
              <p:cNvSpPr/>
              <p:nvPr/>
            </p:nvSpPr>
            <p:spPr bwMode="auto">
              <a:xfrm>
                <a:off x="2373688" y="4276149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3BB08F65-3855-4903-8D85-D9543775D4BE}"/>
                  </a:ext>
                </a:extLst>
              </p:cNvPr>
              <p:cNvSpPr/>
              <p:nvPr/>
            </p:nvSpPr>
            <p:spPr bwMode="auto">
              <a:xfrm>
                <a:off x="2131432" y="4276149"/>
                <a:ext cx="242257" cy="14899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57" name="Group 79">
                <a:extLst>
                  <a:ext uri="{FF2B5EF4-FFF2-40B4-BE49-F238E27FC236}">
                    <a16:creationId xmlns:a16="http://schemas.microsoft.com/office/drawing/2014/main" id="{B743F439-AB52-4BEE-B774-D62DB4F377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67057" y="3909865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93" name="Curved Connector 194">
                  <a:extLst>
                    <a:ext uri="{FF2B5EF4-FFF2-40B4-BE49-F238E27FC236}">
                      <a16:creationId xmlns:a16="http://schemas.microsoft.com/office/drawing/2014/main" id="{92F3241D-95EA-4AA2-A1E5-7EDA056617B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Curved Connector 195">
                  <a:extLst>
                    <a:ext uri="{FF2B5EF4-FFF2-40B4-BE49-F238E27FC236}">
                      <a16:creationId xmlns:a16="http://schemas.microsoft.com/office/drawing/2014/main" id="{435C95BD-FB0B-4B00-A4AB-1660F2D43AD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79">
                <a:extLst>
                  <a:ext uri="{FF2B5EF4-FFF2-40B4-BE49-F238E27FC236}">
                    <a16:creationId xmlns:a16="http://schemas.microsoft.com/office/drawing/2014/main" id="{0C400084-7531-4535-8896-BF095B5EAA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2353" y="3909865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91" name="Curved Connector 191">
                  <a:extLst>
                    <a:ext uri="{FF2B5EF4-FFF2-40B4-BE49-F238E27FC236}">
                      <a16:creationId xmlns:a16="http://schemas.microsoft.com/office/drawing/2014/main" id="{31560954-511A-48BD-B5DF-EE773E3E193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Curved Connector 192">
                  <a:extLst>
                    <a:ext uri="{FF2B5EF4-FFF2-40B4-BE49-F238E27FC236}">
                      <a16:creationId xmlns:a16="http://schemas.microsoft.com/office/drawing/2014/main" id="{DB66828E-F3EA-4AF7-9987-F00002681AC3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79">
                <a:extLst>
                  <a:ext uri="{FF2B5EF4-FFF2-40B4-BE49-F238E27FC236}">
                    <a16:creationId xmlns:a16="http://schemas.microsoft.com/office/drawing/2014/main" id="{A57C1351-50EA-4161-A4C6-CD55389BCE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9564" y="3909865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89" name="Curved Connector 194">
                  <a:extLst>
                    <a:ext uri="{FF2B5EF4-FFF2-40B4-BE49-F238E27FC236}">
                      <a16:creationId xmlns:a16="http://schemas.microsoft.com/office/drawing/2014/main" id="{292B4EB9-57FF-4A81-A761-D16B99A83DF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Curved Connector 195">
                  <a:extLst>
                    <a:ext uri="{FF2B5EF4-FFF2-40B4-BE49-F238E27FC236}">
                      <a16:creationId xmlns:a16="http://schemas.microsoft.com/office/drawing/2014/main" id="{1869EF82-4883-4178-923E-B6187B291BA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Group 79">
                <a:extLst>
                  <a:ext uri="{FF2B5EF4-FFF2-40B4-BE49-F238E27FC236}">
                    <a16:creationId xmlns:a16="http://schemas.microsoft.com/office/drawing/2014/main" id="{0FCE96CE-68A9-4BDC-9288-34EE17F67E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16587" y="4027821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87" name="Curved Connector 194">
                  <a:extLst>
                    <a:ext uri="{FF2B5EF4-FFF2-40B4-BE49-F238E27FC236}">
                      <a16:creationId xmlns:a16="http://schemas.microsoft.com/office/drawing/2014/main" id="{555D6E63-6E0C-4426-8A65-8084071941C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Curved Connector 195">
                  <a:extLst>
                    <a:ext uri="{FF2B5EF4-FFF2-40B4-BE49-F238E27FC236}">
                      <a16:creationId xmlns:a16="http://schemas.microsoft.com/office/drawing/2014/main" id="{8C9641B8-0E9B-4BA6-AAE3-EC45F3FE1E2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684D0CE9-96C4-4ECF-A86B-98754F6E4A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11883" y="4027821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85" name="Curved Connector 191">
                  <a:extLst>
                    <a:ext uri="{FF2B5EF4-FFF2-40B4-BE49-F238E27FC236}">
                      <a16:creationId xmlns:a16="http://schemas.microsoft.com/office/drawing/2014/main" id="{2DA16BCE-4D2A-4CA5-A23D-594091ECF22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urved Connector 192">
                  <a:extLst>
                    <a:ext uri="{FF2B5EF4-FFF2-40B4-BE49-F238E27FC236}">
                      <a16:creationId xmlns:a16="http://schemas.microsoft.com/office/drawing/2014/main" id="{637A8C5C-2261-4538-BEA4-E70079A8ADF0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79">
                <a:extLst>
                  <a:ext uri="{FF2B5EF4-FFF2-40B4-BE49-F238E27FC236}">
                    <a16:creationId xmlns:a16="http://schemas.microsoft.com/office/drawing/2014/main" id="{F1ACD948-206E-4BEB-B604-E62E25F038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49094" y="4027821"/>
                <a:ext cx="121128" cy="248328"/>
                <a:chOff x="457201" y="1600200"/>
                <a:chExt cx="114300" cy="381000"/>
              </a:xfrm>
            </p:grpSpPr>
            <p:cxnSp>
              <p:nvCxnSpPr>
                <p:cNvPr id="83" name="Curved Connector 194">
                  <a:extLst>
                    <a:ext uri="{FF2B5EF4-FFF2-40B4-BE49-F238E27FC236}">
                      <a16:creationId xmlns:a16="http://schemas.microsoft.com/office/drawing/2014/main" id="{81F5490C-79BD-43D3-9005-9C6CBD98646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857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Curved Connector 195">
                  <a:extLst>
                    <a:ext uri="{FF2B5EF4-FFF2-40B4-BE49-F238E27FC236}">
                      <a16:creationId xmlns:a16="http://schemas.microsoft.com/office/drawing/2014/main" id="{20383C36-E46C-466E-9F47-585792061D9B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1951" y="1771650"/>
                  <a:ext cx="381000" cy="38100"/>
                </a:xfrm>
                <a:prstGeom prst="curvedConnector3">
                  <a:avLst>
                    <a:gd name="adj1" fmla="val 50000"/>
                  </a:avLst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66009EAA-2B68-465B-9910-03DCDA3841F0}"/>
                  </a:ext>
                </a:extLst>
              </p:cNvPr>
              <p:cNvGrpSpPr/>
              <p:nvPr/>
            </p:nvGrpSpPr>
            <p:grpSpPr>
              <a:xfrm>
                <a:off x="1815304" y="2904462"/>
                <a:ext cx="894352" cy="1630387"/>
                <a:chOff x="2945563" y="1798108"/>
                <a:chExt cx="894352" cy="1630387"/>
              </a:xfrm>
            </p:grpSpPr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F2360C6D-4397-438B-8F9E-8195ED63896D}"/>
                    </a:ext>
                  </a:extLst>
                </p:cNvPr>
                <p:cNvGrpSpPr/>
                <p:nvPr/>
              </p:nvGrpSpPr>
              <p:grpSpPr>
                <a:xfrm>
                  <a:off x="3004809" y="2400584"/>
                  <a:ext cx="834681" cy="1027911"/>
                  <a:chOff x="3004809" y="2400584"/>
                  <a:chExt cx="834681" cy="1027911"/>
                </a:xfrm>
              </p:grpSpPr>
              <p:sp>
                <p:nvSpPr>
                  <p:cNvPr id="71" name="Oval 12">
                    <a:extLst>
                      <a:ext uri="{FF2B5EF4-FFF2-40B4-BE49-F238E27FC236}">
                        <a16:creationId xmlns:a16="http://schemas.microsoft.com/office/drawing/2014/main" id="{E47537B9-9AAC-4995-996A-97F38FF21B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14459" y="2466733"/>
                    <a:ext cx="403761" cy="961761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 algn="ctr">
                    <a:solidFill>
                      <a:schemeClr val="tx1"/>
                    </a:solidFill>
                    <a:round/>
                    <a:headEnd type="none" w="med" len="med"/>
                    <a:tailEnd type="triangle" w="med" len="med"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ko-KR" sz="2400" b="1">
                      <a:solidFill>
                        <a:srgbClr val="FFFF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72" name="Hexagon 71">
                    <a:extLst>
                      <a:ext uri="{FF2B5EF4-FFF2-40B4-BE49-F238E27FC236}">
                        <a16:creationId xmlns:a16="http://schemas.microsoft.com/office/drawing/2014/main" id="{75665C37-DF48-48E4-AB9F-18658210B9BB}"/>
                      </a:ext>
                    </a:extLst>
                  </p:cNvPr>
                  <p:cNvSpPr/>
                  <p:nvPr/>
                </p:nvSpPr>
                <p:spPr>
                  <a:xfrm>
                    <a:off x="3446298" y="2460768"/>
                    <a:ext cx="393192" cy="967726"/>
                  </a:xfrm>
                  <a:prstGeom prst="hexagon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73" name="Group 79">
                    <a:extLst>
                      <a:ext uri="{FF2B5EF4-FFF2-40B4-BE49-F238E27FC236}">
                        <a16:creationId xmlns:a16="http://schemas.microsoft.com/office/drawing/2014/main" id="{F4838A24-D7E0-49FA-818F-735A97C259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29899" y="3180166"/>
                    <a:ext cx="121128" cy="248328"/>
                    <a:chOff x="457201" y="1600200"/>
                    <a:chExt cx="114300" cy="381000"/>
                  </a:xfrm>
                </p:grpSpPr>
                <p:cxnSp>
                  <p:nvCxnSpPr>
                    <p:cNvPr id="81" name="Curved Connector 191">
                      <a:extLst>
                        <a:ext uri="{FF2B5EF4-FFF2-40B4-BE49-F238E27FC236}">
                          <a16:creationId xmlns:a16="http://schemas.microsoft.com/office/drawing/2014/main" id="{83D7748A-AA9A-47D1-9ED8-F72CAE44FBF7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285751" y="1771650"/>
                      <a:ext cx="381000" cy="381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Curved Connector 192">
                      <a:extLst>
                        <a:ext uri="{FF2B5EF4-FFF2-40B4-BE49-F238E27FC236}">
                          <a16:creationId xmlns:a16="http://schemas.microsoft.com/office/drawing/2014/main" id="{3561E2C0-7BAB-4790-9DAA-68FE0B310D07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361951" y="1771650"/>
                      <a:ext cx="381000" cy="381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4" name="Curved Connector 192">
                    <a:extLst>
                      <a:ext uri="{FF2B5EF4-FFF2-40B4-BE49-F238E27FC236}">
                        <a16:creationId xmlns:a16="http://schemas.microsoft.com/office/drawing/2014/main" id="{25B4CFBB-07AF-4014-95C0-4D9E0A154885}"/>
                      </a:ext>
                    </a:extLst>
                  </p:cNvPr>
                  <p:cNvCxnSpPr/>
                  <p:nvPr/>
                </p:nvCxnSpPr>
                <p:spPr bwMode="auto">
                  <a:xfrm rot="16200000" flipH="1">
                    <a:off x="3356205" y="3284142"/>
                    <a:ext cx="248328" cy="40376"/>
                  </a:xfrm>
                  <a:prstGeom prst="curvedConnector3">
                    <a:avLst>
                      <a:gd name="adj1" fmla="val 50000"/>
                    </a:avLst>
                  </a:prstGeom>
                  <a:ln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5" name="Group 79">
                    <a:extLst>
                      <a:ext uri="{FF2B5EF4-FFF2-40B4-BE49-F238E27FC236}">
                        <a16:creationId xmlns:a16="http://schemas.microsoft.com/office/drawing/2014/main" id="{D5A1B2A0-75AB-4725-A31D-627E4CE94B5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616639" y="3180166"/>
                    <a:ext cx="121128" cy="248328"/>
                    <a:chOff x="457201" y="1600200"/>
                    <a:chExt cx="114300" cy="381000"/>
                  </a:xfrm>
                </p:grpSpPr>
                <p:cxnSp>
                  <p:nvCxnSpPr>
                    <p:cNvPr id="79" name="Curved Connector 194">
                      <a:extLst>
                        <a:ext uri="{FF2B5EF4-FFF2-40B4-BE49-F238E27FC236}">
                          <a16:creationId xmlns:a16="http://schemas.microsoft.com/office/drawing/2014/main" id="{665FD186-35EC-45E2-9CFF-86D763D60B40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285751" y="1771650"/>
                      <a:ext cx="381000" cy="381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Curved Connector 195">
                      <a:extLst>
                        <a:ext uri="{FF2B5EF4-FFF2-40B4-BE49-F238E27FC236}">
                          <a16:creationId xmlns:a16="http://schemas.microsoft.com/office/drawing/2014/main" id="{C5DBAB06-5062-428F-B820-3997C0DDE610}"/>
                        </a:ext>
                      </a:extLst>
                    </p:cNvPr>
                    <p:cNvCxnSpPr/>
                    <p:nvPr/>
                  </p:nvCxnSpPr>
                  <p:spPr>
                    <a:xfrm rot="16200000" flipH="1">
                      <a:off x="361951" y="1771650"/>
                      <a:ext cx="381000" cy="38100"/>
                    </a:xfrm>
                    <a:prstGeom prst="curvedConnector3">
                      <a:avLst>
                        <a:gd name="adj1" fmla="val 50000"/>
                      </a:avLst>
                    </a:prstGeom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6" name="Group 75">
                    <a:extLst>
                      <a:ext uri="{FF2B5EF4-FFF2-40B4-BE49-F238E27FC236}">
                        <a16:creationId xmlns:a16="http://schemas.microsoft.com/office/drawing/2014/main" id="{C752B9B1-950B-4A81-BDD8-C0CC2672BFC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004809" y="2400584"/>
                    <a:ext cx="727908" cy="1027911"/>
                    <a:chOff x="5429843" y="2751828"/>
                    <a:chExt cx="686874" cy="1577084"/>
                  </a:xfrm>
                </p:grpSpPr>
                <p:sp>
                  <p:nvSpPr>
                    <p:cNvPr id="77" name="Hexagon 76">
                      <a:extLst>
                        <a:ext uri="{FF2B5EF4-FFF2-40B4-BE49-F238E27FC236}">
                          <a16:creationId xmlns:a16="http://schemas.microsoft.com/office/drawing/2014/main" id="{0F41F6B9-3A05-4D55-A08F-7036DC86C3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48508" y="2768499"/>
                      <a:ext cx="368209" cy="1482833"/>
                    </a:xfrm>
                    <a:prstGeom prst="hexagon">
                      <a:avLst/>
                    </a:prstGeom>
                    <a:solidFill>
                      <a:schemeClr val="accent4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8" name="Oval 12">
                      <a:extLst>
                        <a:ext uri="{FF2B5EF4-FFF2-40B4-BE49-F238E27FC236}">
                          <a16:creationId xmlns:a16="http://schemas.microsoft.com/office/drawing/2014/main" id="{B6A90D37-60BF-4D34-9428-A8A30EEB6F5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9843" y="2751828"/>
                      <a:ext cx="381000" cy="1577084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28575" algn="ctr">
                      <a:solidFill>
                        <a:schemeClr val="tx1"/>
                      </a:solidFill>
                      <a:round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2400" b="1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29E0B85E-2E3D-4DD8-800F-46175507965B}"/>
                    </a:ext>
                  </a:extLst>
                </p:cNvPr>
                <p:cNvGrpSpPr/>
                <p:nvPr/>
              </p:nvGrpSpPr>
              <p:grpSpPr>
                <a:xfrm>
                  <a:off x="2945563" y="1798108"/>
                  <a:ext cx="875364" cy="419311"/>
                  <a:chOff x="5346022" y="2310265"/>
                  <a:chExt cx="875364" cy="419311"/>
                </a:xfrm>
              </p:grpSpPr>
              <p:sp>
                <p:nvSpPr>
                  <p:cNvPr id="69" name="Oval 11">
                    <a:extLst>
                      <a:ext uri="{FF2B5EF4-FFF2-40B4-BE49-F238E27FC236}">
                        <a16:creationId xmlns:a16="http://schemas.microsoft.com/office/drawing/2014/main" id="{1256F8E5-12CD-4241-BED6-7912EF5668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46022" y="2358121"/>
                    <a:ext cx="445295" cy="371455"/>
                  </a:xfrm>
                  <a:custGeom>
                    <a:avLst/>
                    <a:gdLst>
                      <a:gd name="connsiteX0" fmla="*/ 0 w 523875"/>
                      <a:gd name="connsiteY0" fmla="*/ 184666 h 369332"/>
                      <a:gd name="connsiteX1" fmla="*/ 261938 w 523875"/>
                      <a:gd name="connsiteY1" fmla="*/ 0 h 369332"/>
                      <a:gd name="connsiteX2" fmla="*/ 523876 w 523875"/>
                      <a:gd name="connsiteY2" fmla="*/ 184666 h 369332"/>
                      <a:gd name="connsiteX3" fmla="*/ 261938 w 523875"/>
                      <a:gd name="connsiteY3" fmla="*/ 369332 h 369332"/>
                      <a:gd name="connsiteX4" fmla="*/ 0 w 523875"/>
                      <a:gd name="connsiteY4" fmla="*/ 184666 h 369332"/>
                      <a:gd name="connsiteX0" fmla="*/ 0 w 438151"/>
                      <a:gd name="connsiteY0" fmla="*/ 194213 h 369378"/>
                      <a:gd name="connsiteX1" fmla="*/ 176213 w 438151"/>
                      <a:gd name="connsiteY1" fmla="*/ 22 h 369378"/>
                      <a:gd name="connsiteX2" fmla="*/ 438151 w 438151"/>
                      <a:gd name="connsiteY2" fmla="*/ 184688 h 369378"/>
                      <a:gd name="connsiteX3" fmla="*/ 176213 w 438151"/>
                      <a:gd name="connsiteY3" fmla="*/ 369354 h 369378"/>
                      <a:gd name="connsiteX4" fmla="*/ 0 w 438151"/>
                      <a:gd name="connsiteY4" fmla="*/ 194213 h 369378"/>
                      <a:gd name="connsiteX0" fmla="*/ 0 w 390526"/>
                      <a:gd name="connsiteY0" fmla="*/ 175165 h 369378"/>
                      <a:gd name="connsiteX1" fmla="*/ 128588 w 390526"/>
                      <a:gd name="connsiteY1" fmla="*/ 24 h 369378"/>
                      <a:gd name="connsiteX2" fmla="*/ 390526 w 390526"/>
                      <a:gd name="connsiteY2" fmla="*/ 184690 h 369378"/>
                      <a:gd name="connsiteX3" fmla="*/ 128588 w 390526"/>
                      <a:gd name="connsiteY3" fmla="*/ 369356 h 369378"/>
                      <a:gd name="connsiteX4" fmla="*/ 0 w 390526"/>
                      <a:gd name="connsiteY4" fmla="*/ 175165 h 369378"/>
                      <a:gd name="connsiteX0" fmla="*/ 0 w 457201"/>
                      <a:gd name="connsiteY0" fmla="*/ 175455 h 369814"/>
                      <a:gd name="connsiteX1" fmla="*/ 128588 w 457201"/>
                      <a:gd name="connsiteY1" fmla="*/ 314 h 369814"/>
                      <a:gd name="connsiteX2" fmla="*/ 457201 w 457201"/>
                      <a:gd name="connsiteY2" fmla="*/ 146880 h 369814"/>
                      <a:gd name="connsiteX3" fmla="*/ 128588 w 457201"/>
                      <a:gd name="connsiteY3" fmla="*/ 369646 h 369814"/>
                      <a:gd name="connsiteX4" fmla="*/ 0 w 457201"/>
                      <a:gd name="connsiteY4" fmla="*/ 175455 h 369814"/>
                      <a:gd name="connsiteX0" fmla="*/ 470 w 457671"/>
                      <a:gd name="connsiteY0" fmla="*/ 175455 h 407844"/>
                      <a:gd name="connsiteX1" fmla="*/ 129058 w 457671"/>
                      <a:gd name="connsiteY1" fmla="*/ 314 h 407844"/>
                      <a:gd name="connsiteX2" fmla="*/ 457671 w 457671"/>
                      <a:gd name="connsiteY2" fmla="*/ 146880 h 407844"/>
                      <a:gd name="connsiteX3" fmla="*/ 167158 w 457671"/>
                      <a:gd name="connsiteY3" fmla="*/ 407746 h 407844"/>
                      <a:gd name="connsiteX4" fmla="*/ 470 w 457671"/>
                      <a:gd name="connsiteY4" fmla="*/ 175455 h 407844"/>
                      <a:gd name="connsiteX0" fmla="*/ 3202 w 460403"/>
                      <a:gd name="connsiteY0" fmla="*/ 175455 h 407844"/>
                      <a:gd name="connsiteX1" fmla="*/ 312765 w 460403"/>
                      <a:gd name="connsiteY1" fmla="*/ 314 h 407844"/>
                      <a:gd name="connsiteX2" fmla="*/ 460403 w 460403"/>
                      <a:gd name="connsiteY2" fmla="*/ 146880 h 407844"/>
                      <a:gd name="connsiteX3" fmla="*/ 169890 w 460403"/>
                      <a:gd name="connsiteY3" fmla="*/ 407746 h 407844"/>
                      <a:gd name="connsiteX4" fmla="*/ 3202 w 460403"/>
                      <a:gd name="connsiteY4" fmla="*/ 175455 h 407844"/>
                      <a:gd name="connsiteX0" fmla="*/ 35 w 457236"/>
                      <a:gd name="connsiteY0" fmla="*/ 175455 h 398324"/>
                      <a:gd name="connsiteX1" fmla="*/ 309598 w 457236"/>
                      <a:gd name="connsiteY1" fmla="*/ 314 h 398324"/>
                      <a:gd name="connsiteX2" fmla="*/ 457236 w 457236"/>
                      <a:gd name="connsiteY2" fmla="*/ 146880 h 398324"/>
                      <a:gd name="connsiteX3" fmla="*/ 290548 w 457236"/>
                      <a:gd name="connsiteY3" fmla="*/ 398221 h 398324"/>
                      <a:gd name="connsiteX4" fmla="*/ 35 w 457236"/>
                      <a:gd name="connsiteY4" fmla="*/ 175455 h 398324"/>
                      <a:gd name="connsiteX0" fmla="*/ 38 w 438189"/>
                      <a:gd name="connsiteY0" fmla="*/ 165765 h 398100"/>
                      <a:gd name="connsiteX1" fmla="*/ 290551 w 438189"/>
                      <a:gd name="connsiteY1" fmla="*/ 149 h 398100"/>
                      <a:gd name="connsiteX2" fmla="*/ 438189 w 438189"/>
                      <a:gd name="connsiteY2" fmla="*/ 146715 h 398100"/>
                      <a:gd name="connsiteX3" fmla="*/ 271501 w 438189"/>
                      <a:gd name="connsiteY3" fmla="*/ 398056 h 398100"/>
                      <a:gd name="connsiteX4" fmla="*/ 38 w 438189"/>
                      <a:gd name="connsiteY4" fmla="*/ 165765 h 398100"/>
                      <a:gd name="connsiteX0" fmla="*/ 39 w 523915"/>
                      <a:gd name="connsiteY0" fmla="*/ 165635 h 397941"/>
                      <a:gd name="connsiteX1" fmla="*/ 290552 w 523915"/>
                      <a:gd name="connsiteY1" fmla="*/ 19 h 397941"/>
                      <a:gd name="connsiteX2" fmla="*/ 523915 w 523915"/>
                      <a:gd name="connsiteY2" fmla="*/ 175160 h 397941"/>
                      <a:gd name="connsiteX3" fmla="*/ 271502 w 523915"/>
                      <a:gd name="connsiteY3" fmla="*/ 397926 h 397941"/>
                      <a:gd name="connsiteX4" fmla="*/ 39 w 523915"/>
                      <a:gd name="connsiteY4" fmla="*/ 165635 h 397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915" h="397941">
                        <a:moveTo>
                          <a:pt x="39" y="165635"/>
                        </a:moveTo>
                        <a:cubicBezTo>
                          <a:pt x="3214" y="99317"/>
                          <a:pt x="203239" y="-1569"/>
                          <a:pt x="290552" y="19"/>
                        </a:cubicBezTo>
                        <a:cubicBezTo>
                          <a:pt x="377865" y="1607"/>
                          <a:pt x="523915" y="73172"/>
                          <a:pt x="523915" y="175160"/>
                        </a:cubicBezTo>
                        <a:cubicBezTo>
                          <a:pt x="523915" y="277148"/>
                          <a:pt x="358815" y="399514"/>
                          <a:pt x="271502" y="397926"/>
                        </a:cubicBezTo>
                        <a:cubicBezTo>
                          <a:pt x="184189" y="396339"/>
                          <a:pt x="-3136" y="231953"/>
                          <a:pt x="39" y="165635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 type="none" w="med" len="med"/>
                    <a:tailEnd type="triangle" w="med" len="med"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ko-KR" sz="12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rPr>
                      <a:t>BMP</a:t>
                    </a:r>
                  </a:p>
                </p:txBody>
              </p:sp>
              <p:sp>
                <p:nvSpPr>
                  <p:cNvPr id="70" name="Oval 11">
                    <a:extLst>
                      <a:ext uri="{FF2B5EF4-FFF2-40B4-BE49-F238E27FC236}">
                        <a16:creationId xmlns:a16="http://schemas.microsoft.com/office/drawing/2014/main" id="{10F53B73-FBD5-4217-B3D7-14CAD1AA53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76091" y="2310265"/>
                    <a:ext cx="445295" cy="371455"/>
                  </a:xfrm>
                  <a:custGeom>
                    <a:avLst/>
                    <a:gdLst>
                      <a:gd name="connsiteX0" fmla="*/ 0 w 523875"/>
                      <a:gd name="connsiteY0" fmla="*/ 184666 h 369332"/>
                      <a:gd name="connsiteX1" fmla="*/ 261938 w 523875"/>
                      <a:gd name="connsiteY1" fmla="*/ 0 h 369332"/>
                      <a:gd name="connsiteX2" fmla="*/ 523876 w 523875"/>
                      <a:gd name="connsiteY2" fmla="*/ 184666 h 369332"/>
                      <a:gd name="connsiteX3" fmla="*/ 261938 w 523875"/>
                      <a:gd name="connsiteY3" fmla="*/ 369332 h 369332"/>
                      <a:gd name="connsiteX4" fmla="*/ 0 w 523875"/>
                      <a:gd name="connsiteY4" fmla="*/ 184666 h 369332"/>
                      <a:gd name="connsiteX0" fmla="*/ 0 w 438151"/>
                      <a:gd name="connsiteY0" fmla="*/ 194213 h 369378"/>
                      <a:gd name="connsiteX1" fmla="*/ 176213 w 438151"/>
                      <a:gd name="connsiteY1" fmla="*/ 22 h 369378"/>
                      <a:gd name="connsiteX2" fmla="*/ 438151 w 438151"/>
                      <a:gd name="connsiteY2" fmla="*/ 184688 h 369378"/>
                      <a:gd name="connsiteX3" fmla="*/ 176213 w 438151"/>
                      <a:gd name="connsiteY3" fmla="*/ 369354 h 369378"/>
                      <a:gd name="connsiteX4" fmla="*/ 0 w 438151"/>
                      <a:gd name="connsiteY4" fmla="*/ 194213 h 369378"/>
                      <a:gd name="connsiteX0" fmla="*/ 0 w 390526"/>
                      <a:gd name="connsiteY0" fmla="*/ 175165 h 369378"/>
                      <a:gd name="connsiteX1" fmla="*/ 128588 w 390526"/>
                      <a:gd name="connsiteY1" fmla="*/ 24 h 369378"/>
                      <a:gd name="connsiteX2" fmla="*/ 390526 w 390526"/>
                      <a:gd name="connsiteY2" fmla="*/ 184690 h 369378"/>
                      <a:gd name="connsiteX3" fmla="*/ 128588 w 390526"/>
                      <a:gd name="connsiteY3" fmla="*/ 369356 h 369378"/>
                      <a:gd name="connsiteX4" fmla="*/ 0 w 390526"/>
                      <a:gd name="connsiteY4" fmla="*/ 175165 h 369378"/>
                      <a:gd name="connsiteX0" fmla="*/ 0 w 457201"/>
                      <a:gd name="connsiteY0" fmla="*/ 175455 h 369814"/>
                      <a:gd name="connsiteX1" fmla="*/ 128588 w 457201"/>
                      <a:gd name="connsiteY1" fmla="*/ 314 h 369814"/>
                      <a:gd name="connsiteX2" fmla="*/ 457201 w 457201"/>
                      <a:gd name="connsiteY2" fmla="*/ 146880 h 369814"/>
                      <a:gd name="connsiteX3" fmla="*/ 128588 w 457201"/>
                      <a:gd name="connsiteY3" fmla="*/ 369646 h 369814"/>
                      <a:gd name="connsiteX4" fmla="*/ 0 w 457201"/>
                      <a:gd name="connsiteY4" fmla="*/ 175455 h 369814"/>
                      <a:gd name="connsiteX0" fmla="*/ 470 w 457671"/>
                      <a:gd name="connsiteY0" fmla="*/ 175455 h 407844"/>
                      <a:gd name="connsiteX1" fmla="*/ 129058 w 457671"/>
                      <a:gd name="connsiteY1" fmla="*/ 314 h 407844"/>
                      <a:gd name="connsiteX2" fmla="*/ 457671 w 457671"/>
                      <a:gd name="connsiteY2" fmla="*/ 146880 h 407844"/>
                      <a:gd name="connsiteX3" fmla="*/ 167158 w 457671"/>
                      <a:gd name="connsiteY3" fmla="*/ 407746 h 407844"/>
                      <a:gd name="connsiteX4" fmla="*/ 470 w 457671"/>
                      <a:gd name="connsiteY4" fmla="*/ 175455 h 407844"/>
                      <a:gd name="connsiteX0" fmla="*/ 3202 w 460403"/>
                      <a:gd name="connsiteY0" fmla="*/ 175455 h 407844"/>
                      <a:gd name="connsiteX1" fmla="*/ 312765 w 460403"/>
                      <a:gd name="connsiteY1" fmla="*/ 314 h 407844"/>
                      <a:gd name="connsiteX2" fmla="*/ 460403 w 460403"/>
                      <a:gd name="connsiteY2" fmla="*/ 146880 h 407844"/>
                      <a:gd name="connsiteX3" fmla="*/ 169890 w 460403"/>
                      <a:gd name="connsiteY3" fmla="*/ 407746 h 407844"/>
                      <a:gd name="connsiteX4" fmla="*/ 3202 w 460403"/>
                      <a:gd name="connsiteY4" fmla="*/ 175455 h 407844"/>
                      <a:gd name="connsiteX0" fmla="*/ 35 w 457236"/>
                      <a:gd name="connsiteY0" fmla="*/ 175455 h 398324"/>
                      <a:gd name="connsiteX1" fmla="*/ 309598 w 457236"/>
                      <a:gd name="connsiteY1" fmla="*/ 314 h 398324"/>
                      <a:gd name="connsiteX2" fmla="*/ 457236 w 457236"/>
                      <a:gd name="connsiteY2" fmla="*/ 146880 h 398324"/>
                      <a:gd name="connsiteX3" fmla="*/ 290548 w 457236"/>
                      <a:gd name="connsiteY3" fmla="*/ 398221 h 398324"/>
                      <a:gd name="connsiteX4" fmla="*/ 35 w 457236"/>
                      <a:gd name="connsiteY4" fmla="*/ 175455 h 398324"/>
                      <a:gd name="connsiteX0" fmla="*/ 38 w 438189"/>
                      <a:gd name="connsiteY0" fmla="*/ 165765 h 398100"/>
                      <a:gd name="connsiteX1" fmla="*/ 290551 w 438189"/>
                      <a:gd name="connsiteY1" fmla="*/ 149 h 398100"/>
                      <a:gd name="connsiteX2" fmla="*/ 438189 w 438189"/>
                      <a:gd name="connsiteY2" fmla="*/ 146715 h 398100"/>
                      <a:gd name="connsiteX3" fmla="*/ 271501 w 438189"/>
                      <a:gd name="connsiteY3" fmla="*/ 398056 h 398100"/>
                      <a:gd name="connsiteX4" fmla="*/ 38 w 438189"/>
                      <a:gd name="connsiteY4" fmla="*/ 165765 h 398100"/>
                      <a:gd name="connsiteX0" fmla="*/ 39 w 523915"/>
                      <a:gd name="connsiteY0" fmla="*/ 165635 h 397941"/>
                      <a:gd name="connsiteX1" fmla="*/ 290552 w 523915"/>
                      <a:gd name="connsiteY1" fmla="*/ 19 h 397941"/>
                      <a:gd name="connsiteX2" fmla="*/ 523915 w 523915"/>
                      <a:gd name="connsiteY2" fmla="*/ 175160 h 397941"/>
                      <a:gd name="connsiteX3" fmla="*/ 271502 w 523915"/>
                      <a:gd name="connsiteY3" fmla="*/ 397926 h 397941"/>
                      <a:gd name="connsiteX4" fmla="*/ 39 w 523915"/>
                      <a:gd name="connsiteY4" fmla="*/ 165635 h 397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915" h="397941">
                        <a:moveTo>
                          <a:pt x="39" y="165635"/>
                        </a:moveTo>
                        <a:cubicBezTo>
                          <a:pt x="3214" y="99317"/>
                          <a:pt x="203239" y="-1569"/>
                          <a:pt x="290552" y="19"/>
                        </a:cubicBezTo>
                        <a:cubicBezTo>
                          <a:pt x="377865" y="1607"/>
                          <a:pt x="523915" y="73172"/>
                          <a:pt x="523915" y="175160"/>
                        </a:cubicBezTo>
                        <a:cubicBezTo>
                          <a:pt x="523915" y="277148"/>
                          <a:pt x="358815" y="399514"/>
                          <a:pt x="271502" y="397926"/>
                        </a:cubicBezTo>
                        <a:cubicBezTo>
                          <a:pt x="184189" y="396339"/>
                          <a:pt x="-3136" y="231953"/>
                          <a:pt x="39" y="165635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9050" algn="ctr">
                    <a:solidFill>
                      <a:srgbClr val="000080"/>
                    </a:solidFill>
                    <a:round/>
                    <a:headEnd type="none" w="med" len="med"/>
                    <a:tailEnd type="triangle" w="med" len="med"/>
                  </a:ln>
                </p:spPr>
                <p:txBody>
                  <a:bodyPr wrap="none" anchor="ctr"/>
                  <a:lstStyle>
                    <a:lvl1pPr latinLnBrk="1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1pPr>
                    <a:lvl2pPr marL="742950" indent="-285750" latinLnBrk="1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2pPr>
                    <a:lvl3pPr marL="1143000" indent="-228600" latinLnBrk="1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3pPr>
                    <a:lvl4pPr marL="1600200" indent="-228600" latinLnBrk="1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4pPr>
                    <a:lvl5pPr marL="2057400" indent="-228600" latinLnBrk="1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5pPr>
                    <a:lvl6pPr marL="25146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6pPr>
                    <a:lvl7pPr marL="29718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7pPr>
                    <a:lvl8pPr marL="34290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8pPr>
                    <a:lvl9pPr marL="3886200" indent="-228600" eaLnBrk="0" fontAlgn="base" latinLnBrk="1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굴림" panose="020B0600000101010101" pitchFamily="34" charset="-127"/>
                        <a:ea typeface="굴림" panose="020B0600000101010101" pitchFamily="34" charset="-127"/>
                      </a:defRPr>
                    </a:lvl9pPr>
                  </a:lstStyle>
                  <a:p>
                    <a:pPr eaLnBrk="1" latinLnBrk="0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ko-KR" sz="12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rPr>
                      <a:t>BMP</a:t>
                    </a:r>
                  </a:p>
                </p:txBody>
              </p:sp>
            </p:grp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54ED09A6-EFD7-4C2A-B820-BE8D78306C92}"/>
                    </a:ext>
                  </a:extLst>
                </p:cNvPr>
                <p:cNvSpPr txBox="1"/>
                <p:nvPr/>
              </p:nvSpPr>
              <p:spPr>
                <a:xfrm>
                  <a:off x="2978782" y="2810833"/>
                  <a:ext cx="861133" cy="369332"/>
                </a:xfrm>
                <a:prstGeom prst="rect">
                  <a:avLst/>
                </a:prstGeom>
                <a:noFill/>
                <a:ln>
                  <a:noFill/>
                  <a:headEnd type="none" w="med" len="med"/>
                  <a:tailEnd type="triangle" w="med" len="med"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solidFill>
                        <a:srgbClr val="FFFF00"/>
                      </a:solidFill>
                    </a:rPr>
                    <a:t>BMPRs</a:t>
                  </a:r>
                </a:p>
              </p:txBody>
            </p:sp>
          </p:grpSp>
          <p:sp>
            <p:nvSpPr>
              <p:cNvPr id="64" name="8-Point Star 14">
                <a:extLst>
                  <a:ext uri="{FF2B5EF4-FFF2-40B4-BE49-F238E27FC236}">
                    <a16:creationId xmlns:a16="http://schemas.microsoft.com/office/drawing/2014/main" id="{E1A49594-70E3-42AC-B89A-882360035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850" y="4346636"/>
                <a:ext cx="323009" cy="301752"/>
              </a:xfrm>
              <a:prstGeom prst="star8">
                <a:avLst>
                  <a:gd name="adj" fmla="val 37500"/>
                </a:avLst>
              </a:prstGeom>
              <a:solidFill>
                <a:srgbClr val="F5FA26"/>
              </a:solidFill>
              <a:ln w="28575" algn="ctr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100" b="1" dirty="0">
                    <a:latin typeface="Arial" panose="020B0604020202020204" pitchFamily="34" charset="0"/>
                    <a:ea typeface="ＭＳ Ｐゴシック" panose="020B0600070205080204" pitchFamily="34" charset="-128"/>
                  </a:rPr>
                  <a:t>P</a:t>
                </a:r>
                <a:endParaRPr kumimoji="0" lang="ko-KR" altLang="en-US" sz="1100" b="1" dirty="0"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65" name="8-Point Star 14">
                <a:extLst>
                  <a:ext uri="{FF2B5EF4-FFF2-40B4-BE49-F238E27FC236}">
                    <a16:creationId xmlns:a16="http://schemas.microsoft.com/office/drawing/2014/main" id="{B7C4CAE3-D097-46CE-94F7-E977DA6458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353" y="4369541"/>
                <a:ext cx="323009" cy="301752"/>
              </a:xfrm>
              <a:prstGeom prst="star8">
                <a:avLst>
                  <a:gd name="adj" fmla="val 37500"/>
                </a:avLst>
              </a:prstGeom>
              <a:solidFill>
                <a:srgbClr val="F5FA26"/>
              </a:solidFill>
              <a:ln w="28575" algn="ctr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100" b="1" dirty="0">
                    <a:latin typeface="Arial" panose="020B0604020202020204" pitchFamily="34" charset="0"/>
                    <a:ea typeface="ＭＳ Ｐゴシック" panose="020B0600070205080204" pitchFamily="34" charset="-128"/>
                  </a:rPr>
                  <a:t>P</a:t>
                </a:r>
                <a:endParaRPr kumimoji="0" lang="ko-KR" altLang="en-US" sz="1100" b="1" dirty="0"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DB1BE026-3BB8-4303-949E-E92428DED6A9}"/>
                </a:ext>
              </a:extLst>
            </p:cNvPr>
            <p:cNvGrpSpPr/>
            <p:nvPr/>
          </p:nvGrpSpPr>
          <p:grpSpPr>
            <a:xfrm>
              <a:off x="2163944" y="2178053"/>
              <a:ext cx="8228977" cy="4676880"/>
              <a:chOff x="2163944" y="2178053"/>
              <a:chExt cx="8228977" cy="4676880"/>
            </a:xfrm>
          </p:grpSpPr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ECDB7261-C434-42F8-B74B-8B9540703D09}"/>
                  </a:ext>
                </a:extLst>
              </p:cNvPr>
              <p:cNvSpPr txBox="1"/>
              <p:nvPr/>
            </p:nvSpPr>
            <p:spPr>
              <a:xfrm rot="5400000">
                <a:off x="6420444" y="2710928"/>
                <a:ext cx="461665" cy="856388"/>
              </a:xfrm>
              <a:prstGeom prst="rect">
                <a:avLst/>
              </a:prstGeom>
              <a:noFill/>
              <a:ln>
                <a:noFill/>
                <a:headEnd type="none" w="med" len="med"/>
                <a:tailEnd type="triangle" w="med" len="med"/>
              </a:ln>
            </p:spPr>
            <p:txBody>
              <a:bodyPr vert="vert270"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2">
                        <a:lumMod val="10000"/>
                      </a:schemeClr>
                    </a:solidFill>
                  </a:rPr>
                  <a:t>Jagged1</a:t>
                </a:r>
              </a:p>
            </p:txBody>
          </p: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065A31B8-9F9F-4CB9-BE74-C745524D178F}"/>
                  </a:ext>
                </a:extLst>
              </p:cNvPr>
              <p:cNvGrpSpPr/>
              <p:nvPr/>
            </p:nvGrpSpPr>
            <p:grpSpPr>
              <a:xfrm>
                <a:off x="2163944" y="2178053"/>
                <a:ext cx="8228977" cy="4676880"/>
                <a:chOff x="2163944" y="2178053"/>
                <a:chExt cx="8228977" cy="4676880"/>
              </a:xfrm>
            </p:grpSpPr>
            <p:sp>
              <p:nvSpPr>
                <p:cNvPr id="199" name="TextBox 198">
                  <a:extLst>
                    <a:ext uri="{FF2B5EF4-FFF2-40B4-BE49-F238E27FC236}">
                      <a16:creationId xmlns:a16="http://schemas.microsoft.com/office/drawing/2014/main" id="{95C3C185-BA15-45E0-A3F0-7D7F8A27D75D}"/>
                    </a:ext>
                  </a:extLst>
                </p:cNvPr>
                <p:cNvSpPr txBox="1"/>
                <p:nvPr/>
              </p:nvSpPr>
              <p:spPr>
                <a:xfrm rot="5400000">
                  <a:off x="6110627" y="5463045"/>
                  <a:ext cx="461665" cy="2322111"/>
                </a:xfrm>
                <a:prstGeom prst="rect">
                  <a:avLst/>
                </a:prstGeom>
                <a:noFill/>
                <a:ln>
                  <a:noFill/>
                  <a:headEnd type="none" w="med" len="med"/>
                  <a:tailEnd type="triangle" w="med" len="med"/>
                </a:ln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b="1" dirty="0">
                      <a:solidFill>
                        <a:schemeClr val="bg2">
                          <a:lumMod val="10000"/>
                        </a:schemeClr>
                      </a:solidFill>
                    </a:rPr>
                    <a:t>Self-sustained signaling</a:t>
                  </a:r>
                </a:p>
              </p:txBody>
            </p:sp>
            <p:grpSp>
              <p:nvGrpSpPr>
                <p:cNvPr id="210" name="Group 209">
                  <a:extLst>
                    <a:ext uri="{FF2B5EF4-FFF2-40B4-BE49-F238E27FC236}">
                      <a16:creationId xmlns:a16="http://schemas.microsoft.com/office/drawing/2014/main" id="{FA99FB79-BF8D-4C2E-B465-214FC7614AA9}"/>
                    </a:ext>
                  </a:extLst>
                </p:cNvPr>
                <p:cNvGrpSpPr/>
                <p:nvPr/>
              </p:nvGrpSpPr>
              <p:grpSpPr>
                <a:xfrm>
                  <a:off x="2163944" y="2178053"/>
                  <a:ext cx="8228977" cy="4284066"/>
                  <a:chOff x="2163944" y="2178053"/>
                  <a:chExt cx="8228977" cy="4284066"/>
                </a:xfrm>
              </p:grpSpPr>
              <p:grpSp>
                <p:nvGrpSpPr>
                  <p:cNvPr id="113" name="Group 112">
                    <a:extLst>
                      <a:ext uri="{FF2B5EF4-FFF2-40B4-BE49-F238E27FC236}">
                        <a16:creationId xmlns:a16="http://schemas.microsoft.com/office/drawing/2014/main" id="{E771C76F-BB2E-4D60-B71A-F38610BB296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502688" y="1902417"/>
                    <a:ext cx="512087" cy="1779867"/>
                    <a:chOff x="429726" y="288853"/>
                    <a:chExt cx="451356" cy="2660724"/>
                  </a:xfrm>
                </p:grpSpPr>
                <p:grpSp>
                  <p:nvGrpSpPr>
                    <p:cNvPr id="114" name="Group 113">
                      <a:extLst>
                        <a:ext uri="{FF2B5EF4-FFF2-40B4-BE49-F238E27FC236}">
                          <a16:creationId xmlns:a16="http://schemas.microsoft.com/office/drawing/2014/main" id="{4ABDC8B9-E6BB-4AFD-B9ED-348AA5E191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9726" y="288853"/>
                      <a:ext cx="230786" cy="1696934"/>
                      <a:chOff x="5688732" y="4650755"/>
                      <a:chExt cx="73635" cy="822960"/>
                    </a:xfrm>
                  </p:grpSpPr>
                  <p:sp>
                    <p:nvSpPr>
                      <p:cNvPr id="135" name="Oval 11">
                        <a:extLst>
                          <a:ext uri="{FF2B5EF4-FFF2-40B4-BE49-F238E27FC236}">
                            <a16:creationId xmlns:a16="http://schemas.microsoft.com/office/drawing/2014/main" id="{6A7176DA-D013-4F49-9FEE-AA87FDC0BB5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88732" y="5232367"/>
                        <a:ext cx="73152" cy="73152"/>
                      </a:xfrm>
                      <a:prstGeom prst="ellipse">
                        <a:avLst/>
                      </a:prstGeom>
                      <a:solidFill>
                        <a:schemeClr val="accent4">
                          <a:lumMod val="75000"/>
                        </a:schemeClr>
                      </a:solidFill>
                      <a:ln w="19050" algn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36" name="Oval 11">
                        <a:extLst>
                          <a:ext uri="{FF2B5EF4-FFF2-40B4-BE49-F238E27FC236}">
                            <a16:creationId xmlns:a16="http://schemas.microsoft.com/office/drawing/2014/main" id="{946625AE-AE1D-4B39-ACA1-AD0B583A7D9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88732" y="5310386"/>
                        <a:ext cx="73152" cy="73152"/>
                      </a:xfrm>
                      <a:prstGeom prst="ellipse">
                        <a:avLst/>
                      </a:prstGeom>
                      <a:solidFill>
                        <a:schemeClr val="accent4">
                          <a:lumMod val="75000"/>
                        </a:schemeClr>
                      </a:solidFill>
                      <a:ln w="19050" algn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37" name="Oval 11">
                        <a:extLst>
                          <a:ext uri="{FF2B5EF4-FFF2-40B4-BE49-F238E27FC236}">
                            <a16:creationId xmlns:a16="http://schemas.microsoft.com/office/drawing/2014/main" id="{4AD6800F-5123-4AF6-AAAF-143C7A0D2EC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89215" y="5390893"/>
                        <a:ext cx="73152" cy="73152"/>
                      </a:xfrm>
                      <a:prstGeom prst="ellipse">
                        <a:avLst/>
                      </a:prstGeom>
                      <a:solidFill>
                        <a:schemeClr val="accent4">
                          <a:lumMod val="75000"/>
                        </a:schemeClr>
                      </a:solidFill>
                      <a:ln w="19050" algn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38" name="Flowchart: Terminator 137">
                        <a:extLst>
                          <a:ext uri="{FF2B5EF4-FFF2-40B4-BE49-F238E27FC236}">
                            <a16:creationId xmlns:a16="http://schemas.microsoft.com/office/drawing/2014/main" id="{024E0B4D-51B7-455A-A905-76E8D9A5F0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700543" y="4668263"/>
                        <a:ext cx="45720" cy="548640"/>
                      </a:xfrm>
                      <a:prstGeom prst="flowChartTerminator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accent2">
                            <a:lumMod val="75000"/>
                          </a:schemeClr>
                        </a:solidFill>
                        <a:headEnd type="none" w="med" len="med"/>
                        <a:tailEnd type="triangl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139" name="Straight Connector 138">
                        <a:extLst>
                          <a:ext uri="{FF2B5EF4-FFF2-40B4-BE49-F238E27FC236}">
                            <a16:creationId xmlns:a16="http://schemas.microsoft.com/office/drawing/2014/main" id="{0B1DAAAD-F2D7-457C-946C-EB5EE861B63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723403" y="4650755"/>
                        <a:ext cx="0" cy="822960"/>
                      </a:xfrm>
                      <a:prstGeom prst="line">
                        <a:avLst/>
                      </a:prstGeom>
                      <a:ln>
                        <a:solidFill>
                          <a:schemeClr val="tx2">
                            <a:lumMod val="75000"/>
                          </a:schemeClr>
                        </a:solidFill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15" name="Group 114">
                      <a:extLst>
                        <a:ext uri="{FF2B5EF4-FFF2-40B4-BE49-F238E27FC236}">
                          <a16:creationId xmlns:a16="http://schemas.microsoft.com/office/drawing/2014/main" id="{89CDFFCF-2367-4C79-9C97-3173A6B217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8918" y="1916609"/>
                      <a:ext cx="281138" cy="1032968"/>
                      <a:chOff x="5712855" y="3148532"/>
                      <a:chExt cx="54864" cy="607432"/>
                    </a:xfrm>
                  </p:grpSpPr>
                  <p:sp>
                    <p:nvSpPr>
                      <p:cNvPr id="125" name="Oval 11">
                        <a:extLst>
                          <a:ext uri="{FF2B5EF4-FFF2-40B4-BE49-F238E27FC236}">
                            <a16:creationId xmlns:a16="http://schemas.microsoft.com/office/drawing/2014/main" id="{0CC567CC-9359-4B6F-AE77-639D35CE382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355068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26" name="Oval 11">
                        <a:extLst>
                          <a:ext uri="{FF2B5EF4-FFF2-40B4-BE49-F238E27FC236}">
                            <a16:creationId xmlns:a16="http://schemas.microsoft.com/office/drawing/2014/main" id="{02C18163-D08F-4EB3-BB4F-14E26613EC9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8" y="3427758"/>
                        <a:ext cx="45719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27" name="Oval 11">
                        <a:extLst>
                          <a:ext uri="{FF2B5EF4-FFF2-40B4-BE49-F238E27FC236}">
                            <a16:creationId xmlns:a16="http://schemas.microsoft.com/office/drawing/2014/main" id="{F9606A60-5667-41E1-B790-BD04B7CC245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463190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28" name="Oval 11">
                        <a:extLst>
                          <a:ext uri="{FF2B5EF4-FFF2-40B4-BE49-F238E27FC236}">
                            <a16:creationId xmlns:a16="http://schemas.microsoft.com/office/drawing/2014/main" id="{9B0ED0EA-B7E4-406C-9C4E-1E27FD2A3A0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501264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29" name="Oval 11">
                        <a:extLst>
                          <a:ext uri="{FF2B5EF4-FFF2-40B4-BE49-F238E27FC236}">
                            <a16:creationId xmlns:a16="http://schemas.microsoft.com/office/drawing/2014/main" id="{F059311B-B27D-40F9-A09D-6A835399A37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539833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30" name="Oval 11">
                        <a:extLst>
                          <a:ext uri="{FF2B5EF4-FFF2-40B4-BE49-F238E27FC236}">
                            <a16:creationId xmlns:a16="http://schemas.microsoft.com/office/drawing/2014/main" id="{54166B67-89C3-433D-806D-4AC3376AA45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578877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31" name="Oval 11">
                        <a:extLst>
                          <a:ext uri="{FF2B5EF4-FFF2-40B4-BE49-F238E27FC236}">
                            <a16:creationId xmlns:a16="http://schemas.microsoft.com/office/drawing/2014/main" id="{2757E2C6-9359-4142-AAD1-B514F7846A2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391710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32" name="AutoShape 60">
                        <a:extLst>
                          <a:ext uri="{FF2B5EF4-FFF2-40B4-BE49-F238E27FC236}">
                            <a16:creationId xmlns:a16="http://schemas.microsoft.com/office/drawing/2014/main" id="{9C657845-B0CB-43A6-A888-C4F640D3D9A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2855" y="3691240"/>
                        <a:ext cx="54864" cy="54864"/>
                      </a:xfrm>
                      <a:prstGeom prst="octagon">
                        <a:avLst>
                          <a:gd name="adj" fmla="val 29287"/>
                        </a:avLst>
                      </a:prstGeom>
                      <a:solidFill>
                        <a:srgbClr val="473918"/>
                      </a:solidFill>
                      <a:ln w="28575" algn="ctr">
                        <a:solidFill>
                          <a:srgbClr val="0000FF"/>
                        </a:solidFill>
                        <a:miter lim="800000"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1600" b="1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33" name="AutoShape 60">
                        <a:extLst>
                          <a:ext uri="{FF2B5EF4-FFF2-40B4-BE49-F238E27FC236}">
                            <a16:creationId xmlns:a16="http://schemas.microsoft.com/office/drawing/2014/main" id="{BAF5AD57-6F42-4FCD-820E-DE6D4539F09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2855" y="3261465"/>
                        <a:ext cx="54864" cy="54864"/>
                      </a:xfrm>
                      <a:prstGeom prst="octagon">
                        <a:avLst>
                          <a:gd name="adj" fmla="val 29287"/>
                        </a:avLst>
                      </a:prstGeom>
                      <a:solidFill>
                        <a:srgbClr val="FF99CC"/>
                      </a:solidFill>
                      <a:ln w="28575" algn="ctr">
                        <a:solidFill>
                          <a:srgbClr val="0000FF"/>
                        </a:solidFill>
                        <a:miter lim="800000"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1600" b="1">
                          <a:latin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134" name="Straight Connector 133">
                        <a:extLst>
                          <a:ext uri="{FF2B5EF4-FFF2-40B4-BE49-F238E27FC236}">
                            <a16:creationId xmlns:a16="http://schemas.microsoft.com/office/drawing/2014/main" id="{D178C302-16A5-484D-AD6E-2371E2DC6AA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740287" y="3148532"/>
                        <a:ext cx="0" cy="607432"/>
                      </a:xfrm>
                      <a:prstGeom prst="line">
                        <a:avLst/>
                      </a:prstGeom>
                      <a:ln>
                        <a:solidFill>
                          <a:schemeClr val="tx2">
                            <a:lumMod val="75000"/>
                          </a:schemeClr>
                        </a:solidFill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16" name="Group 115">
                      <a:extLst>
                        <a:ext uri="{FF2B5EF4-FFF2-40B4-BE49-F238E27FC236}">
                          <a16:creationId xmlns:a16="http://schemas.microsoft.com/office/drawing/2014/main" id="{0F9BEE92-1DAE-4F07-B745-90A213208D5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18798" y="1114550"/>
                      <a:ext cx="262284" cy="251102"/>
                      <a:chOff x="6885759" y="3908197"/>
                      <a:chExt cx="262284" cy="251102"/>
                    </a:xfrm>
                  </p:grpSpPr>
                  <p:grpSp>
                    <p:nvGrpSpPr>
                      <p:cNvPr id="117" name="Group 116">
                        <a:extLst>
                          <a:ext uri="{FF2B5EF4-FFF2-40B4-BE49-F238E27FC236}">
                            <a16:creationId xmlns:a16="http://schemas.microsoft.com/office/drawing/2014/main" id="{F709271F-4A8E-4F17-889B-6041E6D8D46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6805110" y="3988846"/>
                        <a:ext cx="238516" cy="77218"/>
                        <a:chOff x="6805110" y="3988846"/>
                        <a:chExt cx="238516" cy="77218"/>
                      </a:xfrm>
                    </p:grpSpPr>
                    <p:sp>
                      <p:nvSpPr>
                        <p:cNvPr id="122" name="Pentagon 121">
                          <a:extLst>
                            <a:ext uri="{FF2B5EF4-FFF2-40B4-BE49-F238E27FC236}">
                              <a16:creationId xmlns:a16="http://schemas.microsoft.com/office/drawing/2014/main" id="{44AB4016-94DF-4A56-9189-C32714D1E0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805110" y="3988846"/>
                          <a:ext cx="73152" cy="73152"/>
                        </a:xfrm>
                        <a:prstGeom prst="pentagon">
                          <a:avLst/>
                        </a:prstGeom>
                        <a:solidFill>
                          <a:schemeClr val="accent6">
                            <a:lumMod val="75000"/>
                          </a:schemeClr>
                        </a:solidFill>
                        <a:ln>
                          <a:headEnd type="none" w="med" len="med"/>
                          <a:tailEnd type="triangle" w="med" len="me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sp>
                      <p:nvSpPr>
                        <p:cNvPr id="123" name="Pentagon 122">
                          <a:extLst>
                            <a:ext uri="{FF2B5EF4-FFF2-40B4-BE49-F238E27FC236}">
                              <a16:creationId xmlns:a16="http://schemas.microsoft.com/office/drawing/2014/main" id="{3CC15730-7086-411C-B3C8-E7195375C08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889813" y="3990367"/>
                          <a:ext cx="73152" cy="73152"/>
                        </a:xfrm>
                        <a:prstGeom prst="pentagon">
                          <a:avLst/>
                        </a:prstGeom>
                        <a:solidFill>
                          <a:schemeClr val="accent6">
                            <a:lumMod val="75000"/>
                          </a:schemeClr>
                        </a:solidFill>
                        <a:ln>
                          <a:headEnd type="none" w="med" len="med"/>
                          <a:tailEnd type="triangle" w="med" len="me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sp>
                      <p:nvSpPr>
                        <p:cNvPr id="124" name="Pentagon 123">
                          <a:extLst>
                            <a:ext uri="{FF2B5EF4-FFF2-40B4-BE49-F238E27FC236}">
                              <a16:creationId xmlns:a16="http://schemas.microsoft.com/office/drawing/2014/main" id="{AE51EC8E-6345-4B32-B2D3-924A626A2B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970474" y="3992912"/>
                          <a:ext cx="73152" cy="73152"/>
                        </a:xfrm>
                        <a:prstGeom prst="pentagon">
                          <a:avLst/>
                        </a:prstGeom>
                        <a:solidFill>
                          <a:schemeClr val="accent6">
                            <a:lumMod val="75000"/>
                          </a:schemeClr>
                        </a:solidFill>
                        <a:ln>
                          <a:headEnd type="none" w="med" len="med"/>
                          <a:tailEnd type="triangle" w="med" len="me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grpSp>
                    <p:nvGrpSpPr>
                      <p:cNvPr id="118" name="Group 117">
                        <a:extLst>
                          <a:ext uri="{FF2B5EF4-FFF2-40B4-BE49-F238E27FC236}">
                            <a16:creationId xmlns:a16="http://schemas.microsoft.com/office/drawing/2014/main" id="{8332FC95-3C4D-4C5F-9CAB-C3516D1C56C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6200000" flipH="1">
                        <a:off x="6944346" y="3955602"/>
                        <a:ext cx="221267" cy="186127"/>
                        <a:chOff x="7538071" y="3703851"/>
                        <a:chExt cx="221267" cy="186127"/>
                      </a:xfrm>
                    </p:grpSpPr>
                    <p:cxnSp>
                      <p:nvCxnSpPr>
                        <p:cNvPr id="119" name="Curved Connector 191">
                          <a:extLst>
                            <a:ext uri="{FF2B5EF4-FFF2-40B4-BE49-F238E27FC236}">
                              <a16:creationId xmlns:a16="http://schemas.microsoft.com/office/drawing/2014/main" id="{8D5EE289-46F4-4758-8667-04EF8AF1883C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 bwMode="auto">
                        <a:xfrm rot="16200000" flipH="1">
                          <a:off x="7564856" y="3772431"/>
                          <a:ext cx="182880" cy="45720"/>
                        </a:xfrm>
                        <a:prstGeom prst="curvedConnector3">
                          <a:avLst>
                            <a:gd name="adj1" fmla="val 50000"/>
                          </a:avLst>
                        </a:prstGeom>
                        <a:ln>
                          <a:solidFill>
                            <a:schemeClr val="tx1"/>
                          </a:solidFill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0" name="Curved Connector 191">
                          <a:extLst>
                            <a:ext uri="{FF2B5EF4-FFF2-40B4-BE49-F238E27FC236}">
                              <a16:creationId xmlns:a16="http://schemas.microsoft.com/office/drawing/2014/main" id="{C065A725-9915-4E89-BD98-32EC064759F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 bwMode="auto">
                        <a:xfrm rot="16200000" flipH="1">
                          <a:off x="7645038" y="3775678"/>
                          <a:ext cx="182880" cy="45720"/>
                        </a:xfrm>
                        <a:prstGeom prst="curvedConnector3">
                          <a:avLst>
                            <a:gd name="adj1" fmla="val 50000"/>
                          </a:avLst>
                        </a:prstGeom>
                        <a:ln>
                          <a:solidFill>
                            <a:schemeClr val="tx1"/>
                          </a:solidFill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1" name="Curved Connector 191">
                          <a:extLst>
                            <a:ext uri="{FF2B5EF4-FFF2-40B4-BE49-F238E27FC236}">
                              <a16:creationId xmlns:a16="http://schemas.microsoft.com/office/drawing/2014/main" id="{85FE917D-587C-4E9A-A22F-94305309583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 bwMode="auto">
                        <a:xfrm rot="16200000" flipH="1">
                          <a:off x="7469491" y="3774810"/>
                          <a:ext cx="182880" cy="45720"/>
                        </a:xfrm>
                        <a:prstGeom prst="curvedConnector3">
                          <a:avLst>
                            <a:gd name="adj1" fmla="val 50000"/>
                          </a:avLst>
                        </a:prstGeom>
                        <a:ln>
                          <a:solidFill>
                            <a:schemeClr val="tx1"/>
                          </a:solidFill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grpSp>
                <p:nvGrpSpPr>
                  <p:cNvPr id="141" name="Group 140">
                    <a:extLst>
                      <a:ext uri="{FF2B5EF4-FFF2-40B4-BE49-F238E27FC236}">
                        <a16:creationId xmlns:a16="http://schemas.microsoft.com/office/drawing/2014/main" id="{86596355-1963-4E9D-8460-C466BE3571D5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6064250" y="4870936"/>
                    <a:ext cx="207486" cy="1067729"/>
                    <a:chOff x="8640615" y="4002976"/>
                    <a:chExt cx="182880" cy="1108997"/>
                  </a:xfrm>
                </p:grpSpPr>
                <p:sp>
                  <p:nvSpPr>
                    <p:cNvPr id="142" name="AutoShape 60">
                      <a:extLst>
                        <a:ext uri="{FF2B5EF4-FFF2-40B4-BE49-F238E27FC236}">
                          <a16:creationId xmlns:a16="http://schemas.microsoft.com/office/drawing/2014/main" id="{F21A49B6-EBCA-4DE2-8F7C-3E230AFA9C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58903" y="4800349"/>
                      <a:ext cx="146304" cy="36576"/>
                    </a:xfrm>
                    <a:prstGeom prst="octagon">
                      <a:avLst>
                        <a:gd name="adj" fmla="val 29287"/>
                      </a:avLst>
                    </a:prstGeom>
                    <a:solidFill>
                      <a:srgbClr val="FF99CC"/>
                    </a:solidFill>
                    <a:ln w="28575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miter lim="800000"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16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3" name="AutoShape 60">
                      <a:extLst>
                        <a:ext uri="{FF2B5EF4-FFF2-40B4-BE49-F238E27FC236}">
                          <a16:creationId xmlns:a16="http://schemas.microsoft.com/office/drawing/2014/main" id="{81D29F4B-1164-47A5-A07B-2A8A862E8C8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55028" y="5014969"/>
                      <a:ext cx="154055" cy="97004"/>
                    </a:xfrm>
                    <a:prstGeom prst="octagon">
                      <a:avLst>
                        <a:gd name="adj" fmla="val 29287"/>
                      </a:avLst>
                    </a:prstGeom>
                    <a:solidFill>
                      <a:srgbClr val="473918"/>
                    </a:solidFill>
                    <a:ln w="28575" algn="ctr">
                      <a:solidFill>
                        <a:srgbClr val="0000FF"/>
                      </a:solidFill>
                      <a:miter lim="800000"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1600" b="1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4" name="Flowchart: Terminator 143">
                      <a:extLst>
                        <a:ext uri="{FF2B5EF4-FFF2-40B4-BE49-F238E27FC236}">
                          <a16:creationId xmlns:a16="http://schemas.microsoft.com/office/drawing/2014/main" id="{F0A878FA-2D1A-4D0F-8314-5CE1E313FA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58903" y="4293132"/>
                      <a:ext cx="146304" cy="474904"/>
                    </a:xfrm>
                    <a:prstGeom prst="flowChartTerminator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5" name="Oval 11">
                      <a:extLst>
                        <a:ext uri="{FF2B5EF4-FFF2-40B4-BE49-F238E27FC236}">
                          <a16:creationId xmlns:a16="http://schemas.microsoft.com/office/drawing/2014/main" id="{2CA79F87-D5FE-43EE-AF36-A1B3DBBF19D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40615" y="4002976"/>
                      <a:ext cx="182880" cy="18288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 algn="ctr">
                      <a:solidFill>
                        <a:srgbClr val="000080"/>
                      </a:solidFill>
                      <a:round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algn="ctr"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ko-KR" sz="6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</a:rPr>
                        <a:t>Ub</a:t>
                      </a:r>
                      <a:endParaRPr lang="en-US" altLang="ko-KR" sz="6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6" name="AutoShape 60">
                      <a:extLst>
                        <a:ext uri="{FF2B5EF4-FFF2-40B4-BE49-F238E27FC236}">
                          <a16:creationId xmlns:a16="http://schemas.microsoft.com/office/drawing/2014/main" id="{26EB06A4-3DB7-4D6F-8777-7DB2CECDAE2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58903" y="4870328"/>
                      <a:ext cx="146304" cy="36576"/>
                    </a:xfrm>
                    <a:prstGeom prst="octagon">
                      <a:avLst>
                        <a:gd name="adj" fmla="val 29287"/>
                      </a:avLst>
                    </a:prstGeom>
                    <a:solidFill>
                      <a:srgbClr val="FF99CC"/>
                    </a:solidFill>
                    <a:ln w="28575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miter lim="800000"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16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7" name="AutoShape 60">
                      <a:extLst>
                        <a:ext uri="{FF2B5EF4-FFF2-40B4-BE49-F238E27FC236}">
                          <a16:creationId xmlns:a16="http://schemas.microsoft.com/office/drawing/2014/main" id="{0A2A05FA-2A66-48A5-A92B-BBB1EE75AE9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58903" y="4940398"/>
                      <a:ext cx="146304" cy="36576"/>
                    </a:xfrm>
                    <a:prstGeom prst="octagon">
                      <a:avLst>
                        <a:gd name="adj" fmla="val 29287"/>
                      </a:avLst>
                    </a:prstGeom>
                    <a:solidFill>
                      <a:srgbClr val="FF99CC"/>
                    </a:solidFill>
                    <a:ln w="28575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miter lim="800000"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1600" b="1" dirty="0">
                        <a:latin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148" name="Straight Connector 147">
                      <a:extLst>
                        <a:ext uri="{FF2B5EF4-FFF2-40B4-BE49-F238E27FC236}">
                          <a16:creationId xmlns:a16="http://schemas.microsoft.com/office/drawing/2014/main" id="{D92A563C-83A8-4C8F-86D5-8297BD6A0239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732055" y="4161998"/>
                      <a:ext cx="0" cy="854764"/>
                    </a:xfrm>
                    <a:prstGeom prst="line">
                      <a:avLst/>
                    </a:prstGeom>
                    <a:ln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9" name="Group 148">
                    <a:extLst>
                      <a:ext uri="{FF2B5EF4-FFF2-40B4-BE49-F238E27FC236}">
                        <a16:creationId xmlns:a16="http://schemas.microsoft.com/office/drawing/2014/main" id="{5ED5E2D5-4D45-4D32-B0AC-56B45D95FEE9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6664860" y="4671000"/>
                    <a:ext cx="512087" cy="1779866"/>
                    <a:chOff x="429726" y="288855"/>
                    <a:chExt cx="451356" cy="2660722"/>
                  </a:xfrm>
                </p:grpSpPr>
                <p:grpSp>
                  <p:nvGrpSpPr>
                    <p:cNvPr id="150" name="Group 149">
                      <a:extLst>
                        <a:ext uri="{FF2B5EF4-FFF2-40B4-BE49-F238E27FC236}">
                          <a16:creationId xmlns:a16="http://schemas.microsoft.com/office/drawing/2014/main" id="{7886BAB3-6B7A-46CE-9ED5-95F142E80BA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9726" y="288855"/>
                      <a:ext cx="230786" cy="1696934"/>
                      <a:chOff x="5688732" y="4650756"/>
                      <a:chExt cx="73635" cy="822960"/>
                    </a:xfrm>
                  </p:grpSpPr>
                  <p:sp>
                    <p:nvSpPr>
                      <p:cNvPr id="171" name="Oval 11">
                        <a:extLst>
                          <a:ext uri="{FF2B5EF4-FFF2-40B4-BE49-F238E27FC236}">
                            <a16:creationId xmlns:a16="http://schemas.microsoft.com/office/drawing/2014/main" id="{9E65D10D-7A9A-4D56-A9BF-8C15E7DD840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88732" y="5232367"/>
                        <a:ext cx="73152" cy="73152"/>
                      </a:xfrm>
                      <a:prstGeom prst="ellipse">
                        <a:avLst/>
                      </a:prstGeom>
                      <a:solidFill>
                        <a:schemeClr val="accent4">
                          <a:lumMod val="75000"/>
                        </a:schemeClr>
                      </a:solidFill>
                      <a:ln w="19050" algn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72" name="Oval 11">
                        <a:extLst>
                          <a:ext uri="{FF2B5EF4-FFF2-40B4-BE49-F238E27FC236}">
                            <a16:creationId xmlns:a16="http://schemas.microsoft.com/office/drawing/2014/main" id="{2BF9978C-7B8C-49A1-A589-35D6FAF933D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88732" y="5310386"/>
                        <a:ext cx="73152" cy="73152"/>
                      </a:xfrm>
                      <a:prstGeom prst="ellipse">
                        <a:avLst/>
                      </a:prstGeom>
                      <a:solidFill>
                        <a:schemeClr val="accent4">
                          <a:lumMod val="75000"/>
                        </a:schemeClr>
                      </a:solidFill>
                      <a:ln w="19050" algn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73" name="Oval 11">
                        <a:extLst>
                          <a:ext uri="{FF2B5EF4-FFF2-40B4-BE49-F238E27FC236}">
                            <a16:creationId xmlns:a16="http://schemas.microsoft.com/office/drawing/2014/main" id="{916104FF-1D17-4483-8D7E-8B14AB5F641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89215" y="5390893"/>
                        <a:ext cx="73152" cy="73152"/>
                      </a:xfrm>
                      <a:prstGeom prst="ellipse">
                        <a:avLst/>
                      </a:prstGeom>
                      <a:solidFill>
                        <a:schemeClr val="accent4">
                          <a:lumMod val="75000"/>
                        </a:schemeClr>
                      </a:solidFill>
                      <a:ln w="19050" algn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74" name="Flowchart: Terminator 173">
                        <a:extLst>
                          <a:ext uri="{FF2B5EF4-FFF2-40B4-BE49-F238E27FC236}">
                            <a16:creationId xmlns:a16="http://schemas.microsoft.com/office/drawing/2014/main" id="{69828F7E-6DEC-4C0C-B4E5-46F604EDD2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700543" y="4668263"/>
                        <a:ext cx="45720" cy="548640"/>
                      </a:xfrm>
                      <a:prstGeom prst="flowChartTerminator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accent2">
                            <a:lumMod val="75000"/>
                          </a:schemeClr>
                        </a:solidFill>
                        <a:headEnd type="none" w="med" len="med"/>
                        <a:tailEnd type="triangl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175" name="Straight Connector 174">
                        <a:extLst>
                          <a:ext uri="{FF2B5EF4-FFF2-40B4-BE49-F238E27FC236}">
                            <a16:creationId xmlns:a16="http://schemas.microsoft.com/office/drawing/2014/main" id="{3855D93C-C2B8-4C73-8DDC-10A82B06BDF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723403" y="4650756"/>
                        <a:ext cx="0" cy="822960"/>
                      </a:xfrm>
                      <a:prstGeom prst="line">
                        <a:avLst/>
                      </a:prstGeom>
                      <a:ln>
                        <a:solidFill>
                          <a:schemeClr val="tx2">
                            <a:lumMod val="75000"/>
                          </a:schemeClr>
                        </a:solidFill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51" name="Group 150">
                      <a:extLst>
                        <a:ext uri="{FF2B5EF4-FFF2-40B4-BE49-F238E27FC236}">
                          <a16:creationId xmlns:a16="http://schemas.microsoft.com/office/drawing/2014/main" id="{D62A43EC-E8E6-4EF0-9AB5-477DF8411B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8918" y="1916609"/>
                      <a:ext cx="281138" cy="1032968"/>
                      <a:chOff x="5712855" y="3148532"/>
                      <a:chExt cx="54864" cy="607432"/>
                    </a:xfrm>
                  </p:grpSpPr>
                  <p:sp>
                    <p:nvSpPr>
                      <p:cNvPr id="161" name="Oval 11">
                        <a:extLst>
                          <a:ext uri="{FF2B5EF4-FFF2-40B4-BE49-F238E27FC236}">
                            <a16:creationId xmlns:a16="http://schemas.microsoft.com/office/drawing/2014/main" id="{F7AD25D0-E568-49CB-8C70-BA0BC7294EC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355068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62" name="Oval 11">
                        <a:extLst>
                          <a:ext uri="{FF2B5EF4-FFF2-40B4-BE49-F238E27FC236}">
                            <a16:creationId xmlns:a16="http://schemas.microsoft.com/office/drawing/2014/main" id="{BC7B971D-2707-4F9E-8A0A-8FAAA951D83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8" y="3427758"/>
                        <a:ext cx="45719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63" name="Oval 11">
                        <a:extLst>
                          <a:ext uri="{FF2B5EF4-FFF2-40B4-BE49-F238E27FC236}">
                            <a16:creationId xmlns:a16="http://schemas.microsoft.com/office/drawing/2014/main" id="{5B87E365-06DE-45F9-86E3-5F5AD916A9D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463190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64" name="Oval 11">
                        <a:extLst>
                          <a:ext uri="{FF2B5EF4-FFF2-40B4-BE49-F238E27FC236}">
                            <a16:creationId xmlns:a16="http://schemas.microsoft.com/office/drawing/2014/main" id="{34145600-DEE8-45FC-87EA-7AC46F0DFED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501264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65" name="Oval 11">
                        <a:extLst>
                          <a:ext uri="{FF2B5EF4-FFF2-40B4-BE49-F238E27FC236}">
                            <a16:creationId xmlns:a16="http://schemas.microsoft.com/office/drawing/2014/main" id="{BF6EBF7B-4E88-4FB2-BF03-E71091E8A7B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539833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66" name="Oval 11">
                        <a:extLst>
                          <a:ext uri="{FF2B5EF4-FFF2-40B4-BE49-F238E27FC236}">
                            <a16:creationId xmlns:a16="http://schemas.microsoft.com/office/drawing/2014/main" id="{4D9EBDBB-41C6-416F-8808-5DEF19DE761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578877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67" name="Oval 11">
                        <a:extLst>
                          <a:ext uri="{FF2B5EF4-FFF2-40B4-BE49-F238E27FC236}">
                            <a16:creationId xmlns:a16="http://schemas.microsoft.com/office/drawing/2014/main" id="{CF5BCDF1-AADB-4817-966D-5BFF1E67C09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7427" y="3391710"/>
                        <a:ext cx="45720" cy="27432"/>
                      </a:xfrm>
                      <a:prstGeom prst="ellipse">
                        <a:avLst/>
                      </a:prstGeom>
                      <a:solidFill>
                        <a:srgbClr val="7030A0"/>
                      </a:solidFill>
                      <a:ln w="19050" algn="ctr">
                        <a:solidFill>
                          <a:srgbClr val="000080"/>
                        </a:solidFill>
                        <a:round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68" name="AutoShape 60">
                        <a:extLst>
                          <a:ext uri="{FF2B5EF4-FFF2-40B4-BE49-F238E27FC236}">
                            <a16:creationId xmlns:a16="http://schemas.microsoft.com/office/drawing/2014/main" id="{11CC6F7A-F8EB-4952-B495-1144A39B77D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2855" y="3691240"/>
                        <a:ext cx="54864" cy="54864"/>
                      </a:xfrm>
                      <a:prstGeom prst="octagon">
                        <a:avLst>
                          <a:gd name="adj" fmla="val 29287"/>
                        </a:avLst>
                      </a:prstGeom>
                      <a:solidFill>
                        <a:srgbClr val="473918"/>
                      </a:solidFill>
                      <a:ln w="28575" algn="ctr">
                        <a:solidFill>
                          <a:srgbClr val="0000FF"/>
                        </a:solidFill>
                        <a:miter lim="800000"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1600" b="1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69" name="AutoShape 60">
                        <a:extLst>
                          <a:ext uri="{FF2B5EF4-FFF2-40B4-BE49-F238E27FC236}">
                            <a16:creationId xmlns:a16="http://schemas.microsoft.com/office/drawing/2014/main" id="{B3420B04-B4C5-41A7-806D-3C391B8EC34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2855" y="3261465"/>
                        <a:ext cx="54864" cy="54864"/>
                      </a:xfrm>
                      <a:prstGeom prst="octagon">
                        <a:avLst>
                          <a:gd name="adj" fmla="val 29287"/>
                        </a:avLst>
                      </a:prstGeom>
                      <a:solidFill>
                        <a:srgbClr val="FF99CC"/>
                      </a:solidFill>
                      <a:ln w="28575" algn="ctr">
                        <a:solidFill>
                          <a:srgbClr val="0000FF"/>
                        </a:solidFill>
                        <a:miter lim="800000"/>
                        <a:headEnd type="none" w="med" len="med"/>
                        <a:tailEnd type="triangle" w="med" len="med"/>
                      </a:ln>
                    </p:spPr>
                    <p:txBody>
                      <a:bodyPr wrap="none" anchor="ctr"/>
                      <a:lstStyle>
                        <a:lvl1pPr latinLnBrk="1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1pPr>
                        <a:lvl2pPr marL="742950" indent="-285750" latinLnBrk="1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2pPr>
                        <a:lvl3pPr marL="1143000" indent="-228600" latinLnBrk="1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3pPr>
                        <a:lvl4pPr marL="1600200" indent="-228600" latinLnBrk="1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4pPr>
                        <a:lvl5pPr marL="2057400" indent="-228600" latinLnBrk="1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5pPr>
                        <a:lvl6pPr marL="25146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6pPr>
                        <a:lvl7pPr marL="29718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7pPr>
                        <a:lvl8pPr marL="34290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8pPr>
                        <a:lvl9pPr marL="3886200" indent="-228600" eaLnBrk="0" fontAlgn="base" latinLnBrk="1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굴림" panose="020B0600000101010101" pitchFamily="34" charset="-127"/>
                            <a:ea typeface="굴림" panose="020B0600000101010101" pitchFamily="34" charset="-127"/>
                          </a:defRPr>
                        </a:lvl9pPr>
                      </a:lstStyle>
                      <a:p>
                        <a:pPr eaLnBrk="1" latinLnBrk="0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en-US" altLang="ko-KR" sz="1600" b="1">
                          <a:latin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170" name="Straight Connector 169">
                        <a:extLst>
                          <a:ext uri="{FF2B5EF4-FFF2-40B4-BE49-F238E27FC236}">
                            <a16:creationId xmlns:a16="http://schemas.microsoft.com/office/drawing/2014/main" id="{5CEE90A3-2BDA-4908-A156-F47EC549A71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5740287" y="3148532"/>
                        <a:ext cx="0" cy="607432"/>
                      </a:xfrm>
                      <a:prstGeom prst="line">
                        <a:avLst/>
                      </a:prstGeom>
                      <a:ln>
                        <a:solidFill>
                          <a:schemeClr val="tx2">
                            <a:lumMod val="75000"/>
                          </a:schemeClr>
                        </a:solidFill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52" name="Group 151">
                      <a:extLst>
                        <a:ext uri="{FF2B5EF4-FFF2-40B4-BE49-F238E27FC236}">
                          <a16:creationId xmlns:a16="http://schemas.microsoft.com/office/drawing/2014/main" id="{1A74FFB2-E381-43A2-8F2C-907B6E3E1AD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18798" y="1114550"/>
                      <a:ext cx="262284" cy="251103"/>
                      <a:chOff x="6885759" y="3908197"/>
                      <a:chExt cx="262284" cy="251103"/>
                    </a:xfrm>
                  </p:grpSpPr>
                  <p:grpSp>
                    <p:nvGrpSpPr>
                      <p:cNvPr id="153" name="Group 152">
                        <a:extLst>
                          <a:ext uri="{FF2B5EF4-FFF2-40B4-BE49-F238E27FC236}">
                            <a16:creationId xmlns:a16="http://schemas.microsoft.com/office/drawing/2014/main" id="{08A18D75-0173-4470-8980-90D56BA3CE6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6805110" y="3988846"/>
                        <a:ext cx="238516" cy="77218"/>
                        <a:chOff x="6805110" y="3988846"/>
                        <a:chExt cx="238516" cy="77218"/>
                      </a:xfrm>
                    </p:grpSpPr>
                    <p:sp>
                      <p:nvSpPr>
                        <p:cNvPr id="158" name="Pentagon 157">
                          <a:extLst>
                            <a:ext uri="{FF2B5EF4-FFF2-40B4-BE49-F238E27FC236}">
                              <a16:creationId xmlns:a16="http://schemas.microsoft.com/office/drawing/2014/main" id="{FE611EFC-54CF-4A34-9C6C-0708E473A8C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805110" y="3988846"/>
                          <a:ext cx="73152" cy="73152"/>
                        </a:xfrm>
                        <a:prstGeom prst="pentagon">
                          <a:avLst/>
                        </a:prstGeom>
                        <a:solidFill>
                          <a:schemeClr val="accent6">
                            <a:lumMod val="75000"/>
                          </a:schemeClr>
                        </a:solidFill>
                        <a:ln>
                          <a:headEnd type="none" w="med" len="med"/>
                          <a:tailEnd type="triangle" w="med" len="me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sp>
                      <p:nvSpPr>
                        <p:cNvPr id="159" name="Pentagon 158">
                          <a:extLst>
                            <a:ext uri="{FF2B5EF4-FFF2-40B4-BE49-F238E27FC236}">
                              <a16:creationId xmlns:a16="http://schemas.microsoft.com/office/drawing/2014/main" id="{2F0D0A74-AFC0-4977-B11F-80994287D7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889813" y="3990367"/>
                          <a:ext cx="73152" cy="73152"/>
                        </a:xfrm>
                        <a:prstGeom prst="pentagon">
                          <a:avLst/>
                        </a:prstGeom>
                        <a:solidFill>
                          <a:schemeClr val="accent6">
                            <a:lumMod val="75000"/>
                          </a:schemeClr>
                        </a:solidFill>
                        <a:ln>
                          <a:headEnd type="none" w="med" len="med"/>
                          <a:tailEnd type="triangle" w="med" len="me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sp>
                      <p:nvSpPr>
                        <p:cNvPr id="160" name="Pentagon 159">
                          <a:extLst>
                            <a:ext uri="{FF2B5EF4-FFF2-40B4-BE49-F238E27FC236}">
                              <a16:creationId xmlns:a16="http://schemas.microsoft.com/office/drawing/2014/main" id="{6494A259-CC63-47CD-9A2C-99A37CFDA6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970474" y="3992912"/>
                          <a:ext cx="73152" cy="73152"/>
                        </a:xfrm>
                        <a:prstGeom prst="pentagon">
                          <a:avLst/>
                        </a:prstGeom>
                        <a:solidFill>
                          <a:schemeClr val="accent6">
                            <a:lumMod val="75000"/>
                          </a:schemeClr>
                        </a:solidFill>
                        <a:ln>
                          <a:headEnd type="none" w="med" len="med"/>
                          <a:tailEnd type="triangle" w="med" len="me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grpSp>
                    <p:nvGrpSpPr>
                      <p:cNvPr id="154" name="Group 153">
                        <a:extLst>
                          <a:ext uri="{FF2B5EF4-FFF2-40B4-BE49-F238E27FC236}">
                            <a16:creationId xmlns:a16="http://schemas.microsoft.com/office/drawing/2014/main" id="{93F6E39E-7E82-47AF-8670-31BFA66421E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6200000" flipH="1">
                        <a:off x="6944347" y="3955603"/>
                        <a:ext cx="221266" cy="186127"/>
                        <a:chOff x="7538072" y="3703851"/>
                        <a:chExt cx="221266" cy="186127"/>
                      </a:xfrm>
                    </p:grpSpPr>
                    <p:cxnSp>
                      <p:nvCxnSpPr>
                        <p:cNvPr id="155" name="Curved Connector 191">
                          <a:extLst>
                            <a:ext uri="{FF2B5EF4-FFF2-40B4-BE49-F238E27FC236}">
                              <a16:creationId xmlns:a16="http://schemas.microsoft.com/office/drawing/2014/main" id="{FE277A01-420E-488A-85BD-3D6DD01F557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 bwMode="auto">
                        <a:xfrm rot="16200000" flipH="1">
                          <a:off x="7564856" y="3772431"/>
                          <a:ext cx="182880" cy="45720"/>
                        </a:xfrm>
                        <a:prstGeom prst="curvedConnector3">
                          <a:avLst>
                            <a:gd name="adj1" fmla="val 50000"/>
                          </a:avLst>
                        </a:prstGeom>
                        <a:ln>
                          <a:solidFill>
                            <a:schemeClr val="tx1"/>
                          </a:solidFill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6" name="Curved Connector 191">
                          <a:extLst>
                            <a:ext uri="{FF2B5EF4-FFF2-40B4-BE49-F238E27FC236}">
                              <a16:creationId xmlns:a16="http://schemas.microsoft.com/office/drawing/2014/main" id="{13AD6783-85BC-4C6F-AB7C-516D68CA3692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 bwMode="auto">
                        <a:xfrm rot="16200000" flipH="1">
                          <a:off x="7645038" y="3775678"/>
                          <a:ext cx="182880" cy="45720"/>
                        </a:xfrm>
                        <a:prstGeom prst="curvedConnector3">
                          <a:avLst>
                            <a:gd name="adj1" fmla="val 50000"/>
                          </a:avLst>
                        </a:prstGeom>
                        <a:ln>
                          <a:solidFill>
                            <a:schemeClr val="tx1"/>
                          </a:solidFill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57" name="Curved Connector 191">
                          <a:extLst>
                            <a:ext uri="{FF2B5EF4-FFF2-40B4-BE49-F238E27FC236}">
                              <a16:creationId xmlns:a16="http://schemas.microsoft.com/office/drawing/2014/main" id="{8E83A394-B92B-457F-9D62-D04BFDA63747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 bwMode="auto">
                        <a:xfrm rot="16200000" flipH="1">
                          <a:off x="7469492" y="3774810"/>
                          <a:ext cx="182880" cy="45720"/>
                        </a:xfrm>
                        <a:prstGeom prst="curvedConnector3">
                          <a:avLst>
                            <a:gd name="adj1" fmla="val 50000"/>
                          </a:avLst>
                        </a:prstGeom>
                        <a:ln>
                          <a:solidFill>
                            <a:schemeClr val="tx1"/>
                          </a:solidFill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sp>
                <p:nvSpPr>
                  <p:cNvPr id="176" name="TextBox 175">
                    <a:extLst>
                      <a:ext uri="{FF2B5EF4-FFF2-40B4-BE49-F238E27FC236}">
                        <a16:creationId xmlns:a16="http://schemas.microsoft.com/office/drawing/2014/main" id="{39444D54-39A5-459C-9BDE-7E1FADCB748E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5731277" y="4721319"/>
                    <a:ext cx="461665" cy="856388"/>
                  </a:xfrm>
                  <a:prstGeom prst="rect">
                    <a:avLst/>
                  </a:prstGeom>
                  <a:noFill/>
                  <a:ln>
                    <a:noFill/>
                    <a:headEnd type="none" w="med" len="med"/>
                    <a:tailEnd type="triangle" w="med" len="med"/>
                  </a:ln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Jagged1</a:t>
                    </a:r>
                  </a:p>
                </p:txBody>
              </p:sp>
              <p:sp>
                <p:nvSpPr>
                  <p:cNvPr id="177" name="TextBox 176">
                    <a:extLst>
                      <a:ext uri="{FF2B5EF4-FFF2-40B4-BE49-F238E27FC236}">
                        <a16:creationId xmlns:a16="http://schemas.microsoft.com/office/drawing/2014/main" id="{5EF32174-BDDD-42C9-81A8-A4F4CEC76ABD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5494131" y="1991528"/>
                    <a:ext cx="461665" cy="834716"/>
                  </a:xfrm>
                  <a:prstGeom prst="rect">
                    <a:avLst/>
                  </a:prstGeom>
                  <a:noFill/>
                  <a:ln>
                    <a:noFill/>
                    <a:headEnd type="none" w="med" len="med"/>
                    <a:tailEnd type="triangle" w="med" len="med"/>
                  </a:ln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Notch 2</a:t>
                    </a:r>
                  </a:p>
                </p:txBody>
              </p:sp>
              <p:cxnSp>
                <p:nvCxnSpPr>
                  <p:cNvPr id="178" name="Straight Arrow Connector 177">
                    <a:extLst>
                      <a:ext uri="{FF2B5EF4-FFF2-40B4-BE49-F238E27FC236}">
                        <a16:creationId xmlns:a16="http://schemas.microsoft.com/office/drawing/2014/main" id="{6529E73E-9AB5-44CF-9A0F-D161F4970B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63944" y="2647030"/>
                    <a:ext cx="14442" cy="1035926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Straight Arrow Connector 178">
                    <a:extLst>
                      <a:ext uri="{FF2B5EF4-FFF2-40B4-BE49-F238E27FC236}">
                        <a16:creationId xmlns:a16="http://schemas.microsoft.com/office/drawing/2014/main" id="{B5777563-B5F1-4E6F-96D9-0807AD93D7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344242" y="5597852"/>
                    <a:ext cx="2069908" cy="54877"/>
                  </a:xfrm>
                  <a:prstGeom prst="straightConnector1">
                    <a:avLst/>
                  </a:prstGeom>
                  <a:ln w="38100">
                    <a:headEnd type="none" w="med" len="med"/>
                    <a:tailEnd type="triangle" w="med" len="med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0" name="Group 179">
                    <a:extLst>
                      <a:ext uri="{FF2B5EF4-FFF2-40B4-BE49-F238E27FC236}">
                        <a16:creationId xmlns:a16="http://schemas.microsoft.com/office/drawing/2014/main" id="{C2942145-3B85-4FDD-90F9-813774F5286F}"/>
                      </a:ext>
                    </a:extLst>
                  </p:cNvPr>
                  <p:cNvGrpSpPr/>
                  <p:nvPr/>
                </p:nvGrpSpPr>
                <p:grpSpPr>
                  <a:xfrm>
                    <a:off x="3388792" y="5929345"/>
                    <a:ext cx="708077" cy="532774"/>
                    <a:chOff x="3920554" y="4828117"/>
                    <a:chExt cx="708077" cy="532774"/>
                  </a:xfrm>
                </p:grpSpPr>
                <p:sp>
                  <p:nvSpPr>
                    <p:cNvPr id="181" name="Oval 180">
                      <a:extLst>
                        <a:ext uri="{FF2B5EF4-FFF2-40B4-BE49-F238E27FC236}">
                          <a16:creationId xmlns:a16="http://schemas.microsoft.com/office/drawing/2014/main" id="{38C9FFC5-CAE1-435A-91D9-9A3A97A643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27544" y="4828117"/>
                      <a:ext cx="701087" cy="301737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headEnd type="none" w="med" len="med"/>
                      <a:tailEnd type="triangle" w="med" len="med"/>
                    </a:ln>
                    <a:effectLst>
                      <a:glow rad="101600">
                        <a:schemeClr val="accent4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p38</a:t>
                      </a:r>
                      <a:endParaRPr lang="en-US" sz="1400" dirty="0"/>
                    </a:p>
                  </p:txBody>
                </p:sp>
                <p:sp>
                  <p:nvSpPr>
                    <p:cNvPr id="182" name="8-Point Star 14">
                      <a:extLst>
                        <a:ext uri="{FF2B5EF4-FFF2-40B4-BE49-F238E27FC236}">
                          <a16:creationId xmlns:a16="http://schemas.microsoft.com/office/drawing/2014/main" id="{A65213F2-648E-4143-9561-378796388B0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20554" y="5059139"/>
                      <a:ext cx="323009" cy="301752"/>
                    </a:xfrm>
                    <a:prstGeom prst="star8">
                      <a:avLst>
                        <a:gd name="adj" fmla="val 37500"/>
                      </a:avLst>
                    </a:prstGeom>
                    <a:solidFill>
                      <a:srgbClr val="F5FA26"/>
                    </a:solidFill>
                    <a:ln w="28575" algn="ctr">
                      <a:solidFill>
                        <a:schemeClr val="tx1"/>
                      </a:solidFill>
                      <a:round/>
                      <a:headEnd type="none" w="med" len="med"/>
                      <a:tailEnd type="triangle" w="med" len="med"/>
                    </a:ln>
                  </p:spPr>
                  <p:txBody>
                    <a:bodyPr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latinLnBrk="0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kumimoji="0" lang="en-US" altLang="ko-KR" sz="1100" b="1" dirty="0"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</a:t>
                      </a:r>
                      <a:endParaRPr kumimoji="0" lang="ko-KR" altLang="en-US" sz="1100" b="1" dirty="0"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p:txBody>
                </p:sp>
              </p:grpSp>
              <p:cxnSp>
                <p:nvCxnSpPr>
                  <p:cNvPr id="183" name="Straight Arrow Connector 182">
                    <a:extLst>
                      <a:ext uri="{FF2B5EF4-FFF2-40B4-BE49-F238E27FC236}">
                        <a16:creationId xmlns:a16="http://schemas.microsoft.com/office/drawing/2014/main" id="{8A94AE6D-0211-4F88-89E3-9B78888269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377081" y="2704617"/>
                    <a:ext cx="15840" cy="1075215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Straight Arrow Connector 183">
                    <a:extLst>
                      <a:ext uri="{FF2B5EF4-FFF2-40B4-BE49-F238E27FC236}">
                        <a16:creationId xmlns:a16="http://schemas.microsoft.com/office/drawing/2014/main" id="{62778223-21F4-4F9F-81F8-046EA16129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905855" y="5658923"/>
                    <a:ext cx="1652709" cy="26276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Straight Arrow Connector 184">
                    <a:extLst>
                      <a:ext uri="{FF2B5EF4-FFF2-40B4-BE49-F238E27FC236}">
                        <a16:creationId xmlns:a16="http://schemas.microsoft.com/office/drawing/2014/main" id="{125E44FF-D8C0-41E5-9B0C-BC1A94E49D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74038" y="3779832"/>
                    <a:ext cx="12967" cy="105702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Straight Arrow Connector 185">
                    <a:extLst>
                      <a:ext uri="{FF2B5EF4-FFF2-40B4-BE49-F238E27FC236}">
                        <a16:creationId xmlns:a16="http://schemas.microsoft.com/office/drawing/2014/main" id="{C8767305-0C82-4614-8823-2D2D6EFEF9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372733" y="3883381"/>
                    <a:ext cx="15527" cy="1036513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Straight Connector 366">
                    <a:extLst>
                      <a:ext uri="{FF2B5EF4-FFF2-40B4-BE49-F238E27FC236}">
                        <a16:creationId xmlns:a16="http://schemas.microsoft.com/office/drawing/2014/main" id="{7C769A7A-3BB6-4229-A87A-AD3805A199D5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8263962" y="5731320"/>
                    <a:ext cx="793739" cy="329366"/>
                  </a:xfrm>
                  <a:prstGeom prst="line">
                    <a:avLst/>
                  </a:prstGeom>
                  <a:noFill/>
                  <a:ln w="28575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91" name="Straight Connector 366">
                    <a:extLst>
                      <a:ext uri="{FF2B5EF4-FFF2-40B4-BE49-F238E27FC236}">
                        <a16:creationId xmlns:a16="http://schemas.microsoft.com/office/drawing/2014/main" id="{8B6F1A74-6316-4540-A727-4523CACB448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4167188" y="5693690"/>
                    <a:ext cx="712826" cy="338249"/>
                  </a:xfrm>
                  <a:prstGeom prst="line">
                    <a:avLst/>
                  </a:prstGeom>
                  <a:noFill/>
                  <a:ln w="28575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197" name="TextBox 196">
                    <a:extLst>
                      <a:ext uri="{FF2B5EF4-FFF2-40B4-BE49-F238E27FC236}">
                        <a16:creationId xmlns:a16="http://schemas.microsoft.com/office/drawing/2014/main" id="{9BFD15AD-68AD-4356-BCFB-7A9528068F40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7181641" y="4869805"/>
                    <a:ext cx="461665" cy="834716"/>
                  </a:xfrm>
                  <a:prstGeom prst="rect">
                    <a:avLst/>
                  </a:prstGeom>
                  <a:noFill/>
                  <a:ln>
                    <a:noFill/>
                    <a:headEnd type="none" w="med" len="med"/>
                    <a:tailEnd type="triangle" w="med" len="med"/>
                  </a:ln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Notch 3</a:t>
                    </a:r>
                  </a:p>
                </p:txBody>
              </p:sp>
              <p:grpSp>
                <p:nvGrpSpPr>
                  <p:cNvPr id="201" name="Group 200">
                    <a:extLst>
                      <a:ext uri="{FF2B5EF4-FFF2-40B4-BE49-F238E27FC236}">
                        <a16:creationId xmlns:a16="http://schemas.microsoft.com/office/drawing/2014/main" id="{DE18C751-4626-4715-B805-98F80401C8D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337323" y="2423908"/>
                    <a:ext cx="207486" cy="1067729"/>
                    <a:chOff x="8640615" y="4002976"/>
                    <a:chExt cx="182880" cy="1108997"/>
                  </a:xfrm>
                </p:grpSpPr>
                <p:sp>
                  <p:nvSpPr>
                    <p:cNvPr id="202" name="AutoShape 60">
                      <a:extLst>
                        <a:ext uri="{FF2B5EF4-FFF2-40B4-BE49-F238E27FC236}">
                          <a16:creationId xmlns:a16="http://schemas.microsoft.com/office/drawing/2014/main" id="{8D579272-60E4-4AE1-BBC9-558659CFF3B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58903" y="4800349"/>
                      <a:ext cx="146304" cy="36576"/>
                    </a:xfrm>
                    <a:prstGeom prst="octagon">
                      <a:avLst>
                        <a:gd name="adj" fmla="val 29287"/>
                      </a:avLst>
                    </a:prstGeom>
                    <a:solidFill>
                      <a:srgbClr val="FF99CC"/>
                    </a:solidFill>
                    <a:ln w="28575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miter lim="800000"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16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3" name="AutoShape 60">
                      <a:extLst>
                        <a:ext uri="{FF2B5EF4-FFF2-40B4-BE49-F238E27FC236}">
                          <a16:creationId xmlns:a16="http://schemas.microsoft.com/office/drawing/2014/main" id="{19C96F02-89C4-4EFE-B67D-E35C684E434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55028" y="5014969"/>
                      <a:ext cx="154055" cy="97004"/>
                    </a:xfrm>
                    <a:prstGeom prst="octagon">
                      <a:avLst>
                        <a:gd name="adj" fmla="val 29287"/>
                      </a:avLst>
                    </a:prstGeom>
                    <a:solidFill>
                      <a:srgbClr val="473918"/>
                    </a:solidFill>
                    <a:ln w="28575" algn="ctr">
                      <a:solidFill>
                        <a:srgbClr val="0000FF"/>
                      </a:solidFill>
                      <a:miter lim="800000"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1600" b="1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4" name="Flowchart: Terminator 203">
                      <a:extLst>
                        <a:ext uri="{FF2B5EF4-FFF2-40B4-BE49-F238E27FC236}">
                          <a16:creationId xmlns:a16="http://schemas.microsoft.com/office/drawing/2014/main" id="{CC85E6E0-2083-4FDB-93BF-31AB770B8B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58903" y="4293132"/>
                      <a:ext cx="146304" cy="474904"/>
                    </a:xfrm>
                    <a:prstGeom prst="flowChartTerminator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5" name="Oval 11">
                      <a:extLst>
                        <a:ext uri="{FF2B5EF4-FFF2-40B4-BE49-F238E27FC236}">
                          <a16:creationId xmlns:a16="http://schemas.microsoft.com/office/drawing/2014/main" id="{85D31A13-B95A-4844-BD7C-9418E37B7B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40615" y="4002976"/>
                      <a:ext cx="182880" cy="18288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 algn="ctr">
                      <a:solidFill>
                        <a:srgbClr val="000080"/>
                      </a:solidFill>
                      <a:round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algn="ctr"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ko-KR" sz="6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</a:rPr>
                        <a:t>Ub</a:t>
                      </a:r>
                      <a:endParaRPr lang="en-US" altLang="ko-KR" sz="6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6" name="AutoShape 60">
                      <a:extLst>
                        <a:ext uri="{FF2B5EF4-FFF2-40B4-BE49-F238E27FC236}">
                          <a16:creationId xmlns:a16="http://schemas.microsoft.com/office/drawing/2014/main" id="{0B9DFE87-0D24-45BF-B003-5A467BF4A3C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58903" y="4870328"/>
                      <a:ext cx="146304" cy="36576"/>
                    </a:xfrm>
                    <a:prstGeom prst="octagon">
                      <a:avLst>
                        <a:gd name="adj" fmla="val 29287"/>
                      </a:avLst>
                    </a:prstGeom>
                    <a:solidFill>
                      <a:srgbClr val="FF99CC"/>
                    </a:solidFill>
                    <a:ln w="28575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miter lim="800000"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16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7" name="AutoShape 60">
                      <a:extLst>
                        <a:ext uri="{FF2B5EF4-FFF2-40B4-BE49-F238E27FC236}">
                          <a16:creationId xmlns:a16="http://schemas.microsoft.com/office/drawing/2014/main" id="{3C6C6D14-F95D-47C8-B749-70E2C4D648B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58903" y="4940398"/>
                      <a:ext cx="146304" cy="36576"/>
                    </a:xfrm>
                    <a:prstGeom prst="octagon">
                      <a:avLst>
                        <a:gd name="adj" fmla="val 29287"/>
                      </a:avLst>
                    </a:prstGeom>
                    <a:solidFill>
                      <a:srgbClr val="FF99CC"/>
                    </a:solidFill>
                    <a:ln w="28575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miter lim="800000"/>
                      <a:headEnd type="none" w="med" len="med"/>
                      <a:tailEnd type="triangle" w="med" len="med"/>
                    </a:ln>
                  </p:spPr>
                  <p:txBody>
                    <a:bodyPr wrap="none" anchor="ctr"/>
                    <a:lstStyle>
                      <a:lvl1pPr latinLnBrk="1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굴림" panose="020B0600000101010101" pitchFamily="34" charset="-127"/>
                          <a:ea typeface="굴림" panose="020B0600000101010101" pitchFamily="34" charset="-127"/>
                        </a:defRPr>
                      </a:lvl9pPr>
                    </a:lstStyle>
                    <a:p>
                      <a:pPr eaLnBrk="1" latinLnBrk="0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ko-KR" sz="1600" b="1" dirty="0">
                        <a:latin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208" name="Straight Connector 207">
                      <a:extLst>
                        <a:ext uri="{FF2B5EF4-FFF2-40B4-BE49-F238E27FC236}">
                          <a16:creationId xmlns:a16="http://schemas.microsoft.com/office/drawing/2014/main" id="{30F87273-5247-402D-A965-C6F43BB578A9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732055" y="4161998"/>
                      <a:ext cx="0" cy="854764"/>
                    </a:xfrm>
                    <a:prstGeom prst="line">
                      <a:avLst/>
                    </a:prstGeom>
                    <a:ln>
                      <a:solidFill>
                        <a:schemeClr val="tx2">
                          <a:lumMod val="75000"/>
                        </a:schemeClr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09" name="Curved Down Arrow 306">
                    <a:extLst>
                      <a:ext uri="{FF2B5EF4-FFF2-40B4-BE49-F238E27FC236}">
                        <a16:creationId xmlns:a16="http://schemas.microsoft.com/office/drawing/2014/main" id="{CE623678-2CB2-4192-9913-7C76799B07ED}"/>
                      </a:ext>
                    </a:extLst>
                  </p:cNvPr>
                  <p:cNvSpPr/>
                  <p:nvPr/>
                </p:nvSpPr>
                <p:spPr>
                  <a:xfrm rot="15645678" flipH="1">
                    <a:off x="2909826" y="3195756"/>
                    <a:ext cx="2453753" cy="2515575"/>
                  </a:xfrm>
                  <a:prstGeom prst="curvedDownArrow">
                    <a:avLst>
                      <a:gd name="adj1" fmla="val 4495"/>
                      <a:gd name="adj2" fmla="val 12014"/>
                      <a:gd name="adj3" fmla="val 15323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altLang="ko-KR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41152864-2DBE-48A4-B1E1-86AD15204387}"/>
              </a:ext>
            </a:extLst>
          </p:cNvPr>
          <p:cNvGrpSpPr/>
          <p:nvPr/>
        </p:nvGrpSpPr>
        <p:grpSpPr>
          <a:xfrm>
            <a:off x="6650277" y="793388"/>
            <a:ext cx="3585204" cy="4911504"/>
            <a:chOff x="6650277" y="793388"/>
            <a:chExt cx="3585204" cy="4911504"/>
          </a:xfrm>
        </p:grpSpPr>
        <p:cxnSp>
          <p:nvCxnSpPr>
            <p:cNvPr id="213" name="Straight Connector 366">
              <a:extLst>
                <a:ext uri="{FF2B5EF4-FFF2-40B4-BE49-F238E27FC236}">
                  <a16:creationId xmlns:a16="http://schemas.microsoft.com/office/drawing/2014/main" id="{17FA0F63-A49D-4F9E-B69D-A259332E064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240074" y="3081174"/>
              <a:ext cx="43387" cy="537012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9C0E3789-16CE-4C39-A3F2-A5FAF92C09DE}"/>
                </a:ext>
              </a:extLst>
            </p:cNvPr>
            <p:cNvGrpSpPr/>
            <p:nvPr/>
          </p:nvGrpSpPr>
          <p:grpSpPr>
            <a:xfrm rot="18735352">
              <a:off x="7326097" y="954201"/>
              <a:ext cx="512087" cy="1779866"/>
              <a:chOff x="429726" y="288855"/>
              <a:chExt cx="451356" cy="2660722"/>
            </a:xfrm>
          </p:grpSpPr>
          <p:grpSp>
            <p:nvGrpSpPr>
              <p:cNvPr id="216" name="Group 215">
                <a:extLst>
                  <a:ext uri="{FF2B5EF4-FFF2-40B4-BE49-F238E27FC236}">
                    <a16:creationId xmlns:a16="http://schemas.microsoft.com/office/drawing/2014/main" id="{840553D9-FE68-4E86-B30A-C30EEA5F8DE5}"/>
                  </a:ext>
                </a:extLst>
              </p:cNvPr>
              <p:cNvGrpSpPr/>
              <p:nvPr/>
            </p:nvGrpSpPr>
            <p:grpSpPr>
              <a:xfrm>
                <a:off x="429726" y="288855"/>
                <a:ext cx="230786" cy="1696934"/>
                <a:chOff x="5688732" y="4650756"/>
                <a:chExt cx="73635" cy="822960"/>
              </a:xfrm>
            </p:grpSpPr>
            <p:sp>
              <p:nvSpPr>
                <p:cNvPr id="237" name="Oval 11">
                  <a:extLst>
                    <a:ext uri="{FF2B5EF4-FFF2-40B4-BE49-F238E27FC236}">
                      <a16:creationId xmlns:a16="http://schemas.microsoft.com/office/drawing/2014/main" id="{3CFA39FA-2831-4A95-95CE-8C2B326E09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8732" y="5232367"/>
                  <a:ext cx="73152" cy="7315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 algn="ctr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8" name="Oval 11">
                  <a:extLst>
                    <a:ext uri="{FF2B5EF4-FFF2-40B4-BE49-F238E27FC236}">
                      <a16:creationId xmlns:a16="http://schemas.microsoft.com/office/drawing/2014/main" id="{2C58CB40-DE8C-4F7E-877E-917D0D13D2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8732" y="5310386"/>
                  <a:ext cx="73152" cy="7315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 algn="ctr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9" name="Oval 11">
                  <a:extLst>
                    <a:ext uri="{FF2B5EF4-FFF2-40B4-BE49-F238E27FC236}">
                      <a16:creationId xmlns:a16="http://schemas.microsoft.com/office/drawing/2014/main" id="{42E6005C-8D85-4114-B7F2-BDB5EE4E45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9215" y="5390893"/>
                  <a:ext cx="73152" cy="7315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 algn="ctr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0" name="Flowchart: Terminator 239">
                  <a:extLst>
                    <a:ext uri="{FF2B5EF4-FFF2-40B4-BE49-F238E27FC236}">
                      <a16:creationId xmlns:a16="http://schemas.microsoft.com/office/drawing/2014/main" id="{1DF4FB8A-A3D8-42EA-B6CA-88442F9A545C}"/>
                    </a:ext>
                  </a:extLst>
                </p:cNvPr>
                <p:cNvSpPr/>
                <p:nvPr/>
              </p:nvSpPr>
              <p:spPr>
                <a:xfrm>
                  <a:off x="5700543" y="4668263"/>
                  <a:ext cx="45720" cy="548640"/>
                </a:xfrm>
                <a:prstGeom prst="flowChartTerminator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5B954EC0-4F8F-4EAB-B4D9-716EA36331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23403" y="4650756"/>
                  <a:ext cx="0" cy="822960"/>
                </a:xfrm>
                <a:prstGeom prst="line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id="{8DA40961-2A99-4B71-9CAE-9465989A7A49}"/>
                  </a:ext>
                </a:extLst>
              </p:cNvPr>
              <p:cNvGrpSpPr/>
              <p:nvPr/>
            </p:nvGrpSpPr>
            <p:grpSpPr>
              <a:xfrm>
                <a:off x="448918" y="1916609"/>
                <a:ext cx="281138" cy="1032968"/>
                <a:chOff x="5712855" y="3148532"/>
                <a:chExt cx="54864" cy="607432"/>
              </a:xfrm>
            </p:grpSpPr>
            <p:sp>
              <p:nvSpPr>
                <p:cNvPr id="227" name="Oval 11">
                  <a:extLst>
                    <a:ext uri="{FF2B5EF4-FFF2-40B4-BE49-F238E27FC236}">
                      <a16:creationId xmlns:a16="http://schemas.microsoft.com/office/drawing/2014/main" id="{5BF0CC33-FF95-4FF6-9FB4-A8F172FAB2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7427" y="3355068"/>
                  <a:ext cx="45720" cy="27432"/>
                </a:xfrm>
                <a:prstGeom prst="ellipse">
                  <a:avLst/>
                </a:pr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 dirty="0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8" name="Oval 11">
                  <a:extLst>
                    <a:ext uri="{FF2B5EF4-FFF2-40B4-BE49-F238E27FC236}">
                      <a16:creationId xmlns:a16="http://schemas.microsoft.com/office/drawing/2014/main" id="{913D23D8-0847-4A28-A503-006CA5CF27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7428" y="3427758"/>
                  <a:ext cx="45719" cy="27432"/>
                </a:xfrm>
                <a:prstGeom prst="ellipse">
                  <a:avLst/>
                </a:pr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 dirty="0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" name="Oval 11">
                  <a:extLst>
                    <a:ext uri="{FF2B5EF4-FFF2-40B4-BE49-F238E27FC236}">
                      <a16:creationId xmlns:a16="http://schemas.microsoft.com/office/drawing/2014/main" id="{546CDDBA-0381-427F-B6D2-1A4529D0AB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7427" y="3463190"/>
                  <a:ext cx="45720" cy="27432"/>
                </a:xfrm>
                <a:prstGeom prst="ellipse">
                  <a:avLst/>
                </a:pr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 dirty="0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0" name="Oval 11">
                  <a:extLst>
                    <a:ext uri="{FF2B5EF4-FFF2-40B4-BE49-F238E27FC236}">
                      <a16:creationId xmlns:a16="http://schemas.microsoft.com/office/drawing/2014/main" id="{AFBF3B5D-2911-48EC-A08D-02DEB3F65B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7427" y="3501264"/>
                  <a:ext cx="45720" cy="27432"/>
                </a:xfrm>
                <a:prstGeom prst="ellipse">
                  <a:avLst/>
                </a:pr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 dirty="0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" name="Oval 11">
                  <a:extLst>
                    <a:ext uri="{FF2B5EF4-FFF2-40B4-BE49-F238E27FC236}">
                      <a16:creationId xmlns:a16="http://schemas.microsoft.com/office/drawing/2014/main" id="{F4691E2E-358E-4FED-9497-6FD1B44DD3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7427" y="3539833"/>
                  <a:ext cx="45720" cy="27432"/>
                </a:xfrm>
                <a:prstGeom prst="ellipse">
                  <a:avLst/>
                </a:pr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 dirty="0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2" name="Oval 11">
                  <a:extLst>
                    <a:ext uri="{FF2B5EF4-FFF2-40B4-BE49-F238E27FC236}">
                      <a16:creationId xmlns:a16="http://schemas.microsoft.com/office/drawing/2014/main" id="{001E8BEC-236D-4053-BA0B-DF8F66A82D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7427" y="3578877"/>
                  <a:ext cx="45720" cy="27432"/>
                </a:xfrm>
                <a:prstGeom prst="ellipse">
                  <a:avLst/>
                </a:pr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 dirty="0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" name="Oval 11">
                  <a:extLst>
                    <a:ext uri="{FF2B5EF4-FFF2-40B4-BE49-F238E27FC236}">
                      <a16:creationId xmlns:a16="http://schemas.microsoft.com/office/drawing/2014/main" id="{10A6A198-5810-44BB-8C47-762296FCE1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7427" y="3391710"/>
                  <a:ext cx="45720" cy="27432"/>
                </a:xfrm>
                <a:prstGeom prst="ellipse">
                  <a:avLst/>
                </a:prstGeom>
                <a:solidFill>
                  <a:srgbClr val="7030A0"/>
                </a:solidFill>
                <a:ln w="19050" algn="ctr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2400" b="1" dirty="0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4" name="AutoShape 60">
                  <a:extLst>
                    <a:ext uri="{FF2B5EF4-FFF2-40B4-BE49-F238E27FC236}">
                      <a16:creationId xmlns:a16="http://schemas.microsoft.com/office/drawing/2014/main" id="{3FE049FE-B4B3-45B5-90C0-E66825F32F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2855" y="3691240"/>
                  <a:ext cx="54864" cy="54864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473918"/>
                </a:solidFill>
                <a:ln w="28575" algn="ctr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16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5" name="AutoShape 60">
                  <a:extLst>
                    <a:ext uri="{FF2B5EF4-FFF2-40B4-BE49-F238E27FC236}">
                      <a16:creationId xmlns:a16="http://schemas.microsoft.com/office/drawing/2014/main" id="{DC02B08A-5309-4D1F-AAFB-DDC3688C21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12855" y="3261465"/>
                  <a:ext cx="54864" cy="54864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99CC"/>
                </a:solidFill>
                <a:ln w="28575" algn="ctr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latinLnBrk="1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굴림" panose="020B0600000101010101" pitchFamily="34" charset="-127"/>
                      <a:ea typeface="굴림" panose="020B0600000101010101" pitchFamily="34" charset="-127"/>
                    </a:defRPr>
                  </a:lvl9pPr>
                </a:lstStyle>
                <a:p>
                  <a:pPr eaLnBrk="1" latinLnBrk="0" hangingPunct="1">
                    <a:spcBef>
                      <a:spcPct val="0"/>
                    </a:spcBef>
                    <a:buFontTx/>
                    <a:buNone/>
                  </a:pPr>
                  <a:endParaRPr lang="en-US" altLang="ko-KR" sz="1600" b="1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36" name="Straight Connector 235">
                  <a:extLst>
                    <a:ext uri="{FF2B5EF4-FFF2-40B4-BE49-F238E27FC236}">
                      <a16:creationId xmlns:a16="http://schemas.microsoft.com/office/drawing/2014/main" id="{84566E22-2B9D-4808-9F67-C07994B681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40287" y="3148532"/>
                  <a:ext cx="0" cy="607432"/>
                </a:xfrm>
                <a:prstGeom prst="line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464F23BC-8552-4E5A-AD5F-24E579F2FC2D}"/>
                  </a:ext>
                </a:extLst>
              </p:cNvPr>
              <p:cNvGrpSpPr/>
              <p:nvPr/>
            </p:nvGrpSpPr>
            <p:grpSpPr>
              <a:xfrm>
                <a:off x="618798" y="1114550"/>
                <a:ext cx="262284" cy="251102"/>
                <a:chOff x="6885759" y="3908197"/>
                <a:chExt cx="262284" cy="251102"/>
              </a:xfrm>
            </p:grpSpPr>
            <p:grpSp>
              <p:nvGrpSpPr>
                <p:cNvPr id="219" name="Group 218">
                  <a:extLst>
                    <a:ext uri="{FF2B5EF4-FFF2-40B4-BE49-F238E27FC236}">
                      <a16:creationId xmlns:a16="http://schemas.microsoft.com/office/drawing/2014/main" id="{194067C2-3EF9-44EF-9AA7-071EF887F404}"/>
                    </a:ext>
                  </a:extLst>
                </p:cNvPr>
                <p:cNvGrpSpPr/>
                <p:nvPr/>
              </p:nvGrpSpPr>
              <p:grpSpPr>
                <a:xfrm rot="5400000">
                  <a:off x="6805110" y="3988846"/>
                  <a:ext cx="238516" cy="77218"/>
                  <a:chOff x="6805110" y="3988846"/>
                  <a:chExt cx="238516" cy="77218"/>
                </a:xfrm>
              </p:grpSpPr>
              <p:sp>
                <p:nvSpPr>
                  <p:cNvPr id="224" name="Pentagon 223">
                    <a:extLst>
                      <a:ext uri="{FF2B5EF4-FFF2-40B4-BE49-F238E27FC236}">
                        <a16:creationId xmlns:a16="http://schemas.microsoft.com/office/drawing/2014/main" id="{8FA7AD06-7BEB-4A4B-9FD8-DFD2497C3FEB}"/>
                      </a:ext>
                    </a:extLst>
                  </p:cNvPr>
                  <p:cNvSpPr/>
                  <p:nvPr/>
                </p:nvSpPr>
                <p:spPr>
                  <a:xfrm>
                    <a:off x="6805110" y="3988846"/>
                    <a:ext cx="73152" cy="73152"/>
                  </a:xfrm>
                  <a:prstGeom prst="pentagon">
                    <a:avLst/>
                  </a:prstGeom>
                  <a:solidFill>
                    <a:schemeClr val="accent6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5" name="Pentagon 224">
                    <a:extLst>
                      <a:ext uri="{FF2B5EF4-FFF2-40B4-BE49-F238E27FC236}">
                        <a16:creationId xmlns:a16="http://schemas.microsoft.com/office/drawing/2014/main" id="{72B19443-6800-4627-83EA-C75DEA4A9AC9}"/>
                      </a:ext>
                    </a:extLst>
                  </p:cNvPr>
                  <p:cNvSpPr/>
                  <p:nvPr/>
                </p:nvSpPr>
                <p:spPr>
                  <a:xfrm>
                    <a:off x="6889813" y="3990367"/>
                    <a:ext cx="73152" cy="73152"/>
                  </a:xfrm>
                  <a:prstGeom prst="pentagon">
                    <a:avLst/>
                  </a:prstGeom>
                  <a:solidFill>
                    <a:schemeClr val="accent6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6" name="Pentagon 225">
                    <a:extLst>
                      <a:ext uri="{FF2B5EF4-FFF2-40B4-BE49-F238E27FC236}">
                        <a16:creationId xmlns:a16="http://schemas.microsoft.com/office/drawing/2014/main" id="{0B3B765B-4925-4F41-AC14-B368EE6636D1}"/>
                      </a:ext>
                    </a:extLst>
                  </p:cNvPr>
                  <p:cNvSpPr/>
                  <p:nvPr/>
                </p:nvSpPr>
                <p:spPr>
                  <a:xfrm>
                    <a:off x="6970474" y="3992912"/>
                    <a:ext cx="73152" cy="73152"/>
                  </a:xfrm>
                  <a:prstGeom prst="pentagon">
                    <a:avLst/>
                  </a:prstGeom>
                  <a:solidFill>
                    <a:schemeClr val="accent6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220" name="Group 219">
                  <a:extLst>
                    <a:ext uri="{FF2B5EF4-FFF2-40B4-BE49-F238E27FC236}">
                      <a16:creationId xmlns:a16="http://schemas.microsoft.com/office/drawing/2014/main" id="{22AB2291-14A1-4116-8C72-25F3389C51B3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6944346" y="3955602"/>
                  <a:ext cx="221267" cy="186127"/>
                  <a:chOff x="7538071" y="3703851"/>
                  <a:chExt cx="221267" cy="186127"/>
                </a:xfrm>
              </p:grpSpPr>
              <p:cxnSp>
                <p:nvCxnSpPr>
                  <p:cNvPr id="221" name="Curved Connector 191">
                    <a:extLst>
                      <a:ext uri="{FF2B5EF4-FFF2-40B4-BE49-F238E27FC236}">
                        <a16:creationId xmlns:a16="http://schemas.microsoft.com/office/drawing/2014/main" id="{643980D7-D7A7-4E29-880D-BC0D5EC7A8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 flipH="1">
                    <a:off x="7564856" y="3772431"/>
                    <a:ext cx="182880" cy="45720"/>
                  </a:xfrm>
                  <a:prstGeom prst="curvedConnector3">
                    <a:avLst>
                      <a:gd name="adj1" fmla="val 50000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Curved Connector 191">
                    <a:extLst>
                      <a:ext uri="{FF2B5EF4-FFF2-40B4-BE49-F238E27FC236}">
                        <a16:creationId xmlns:a16="http://schemas.microsoft.com/office/drawing/2014/main" id="{EC083AC5-67DD-451B-8DB1-B3497E0140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 flipH="1">
                    <a:off x="7645038" y="3775678"/>
                    <a:ext cx="182880" cy="45720"/>
                  </a:xfrm>
                  <a:prstGeom prst="curvedConnector3">
                    <a:avLst>
                      <a:gd name="adj1" fmla="val 50000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Curved Connector 191">
                    <a:extLst>
                      <a:ext uri="{FF2B5EF4-FFF2-40B4-BE49-F238E27FC236}">
                        <a16:creationId xmlns:a16="http://schemas.microsoft.com/office/drawing/2014/main" id="{A8C4737B-FD78-4AF5-96F3-01B3A147BA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 flipH="1">
                    <a:off x="7469491" y="3774810"/>
                    <a:ext cx="182880" cy="45720"/>
                  </a:xfrm>
                  <a:prstGeom prst="curvedConnector3">
                    <a:avLst>
                      <a:gd name="adj1" fmla="val 50000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2E00602-9B3A-4662-8004-60D3336EF313}"/>
                </a:ext>
              </a:extLst>
            </p:cNvPr>
            <p:cNvSpPr txBox="1"/>
            <p:nvPr/>
          </p:nvSpPr>
          <p:spPr>
            <a:xfrm rot="7973465">
              <a:off x="7123957" y="1699625"/>
              <a:ext cx="461665" cy="834716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Notch 2</a:t>
              </a:r>
            </a:p>
          </p:txBody>
        </p: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E7CB0745-8626-434E-A214-AB1C5FAB622D}"/>
                </a:ext>
              </a:extLst>
            </p:cNvPr>
            <p:cNvGrpSpPr/>
            <p:nvPr/>
          </p:nvGrpSpPr>
          <p:grpSpPr>
            <a:xfrm rot="18632158">
              <a:off x="7080399" y="732587"/>
              <a:ext cx="207486" cy="1067729"/>
              <a:chOff x="8640615" y="4002976"/>
              <a:chExt cx="182880" cy="1108997"/>
            </a:xfrm>
          </p:grpSpPr>
          <p:sp>
            <p:nvSpPr>
              <p:cNvPr id="244" name="AutoShape 60">
                <a:extLst>
                  <a:ext uri="{FF2B5EF4-FFF2-40B4-BE49-F238E27FC236}">
                    <a16:creationId xmlns:a16="http://schemas.microsoft.com/office/drawing/2014/main" id="{6CC7BB8B-511A-4F0F-9990-0F725BCEA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8903" y="4800349"/>
                <a:ext cx="146304" cy="36576"/>
              </a:xfrm>
              <a:prstGeom prst="octagon">
                <a:avLst>
                  <a:gd name="adj" fmla="val 29287"/>
                </a:avLst>
              </a:prstGeom>
              <a:solidFill>
                <a:srgbClr val="FF99CC"/>
              </a:solidFill>
              <a:ln w="28575" algn="ctr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16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5" name="AutoShape 60">
                <a:extLst>
                  <a:ext uri="{FF2B5EF4-FFF2-40B4-BE49-F238E27FC236}">
                    <a16:creationId xmlns:a16="http://schemas.microsoft.com/office/drawing/2014/main" id="{BA6D0B0C-7A3B-4C21-85E5-C81953602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5028" y="5014969"/>
                <a:ext cx="154055" cy="97004"/>
              </a:xfrm>
              <a:prstGeom prst="octagon">
                <a:avLst>
                  <a:gd name="adj" fmla="val 29287"/>
                </a:avLst>
              </a:prstGeom>
              <a:solidFill>
                <a:srgbClr val="473918"/>
              </a:solidFill>
              <a:ln w="28575" algn="ctr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1600" b="1">
                  <a:latin typeface="Arial" panose="020B0604020202020204" pitchFamily="34" charset="0"/>
                </a:endParaRPr>
              </a:p>
            </p:txBody>
          </p:sp>
          <p:sp>
            <p:nvSpPr>
              <p:cNvPr id="246" name="Flowchart: Terminator 245">
                <a:extLst>
                  <a:ext uri="{FF2B5EF4-FFF2-40B4-BE49-F238E27FC236}">
                    <a16:creationId xmlns:a16="http://schemas.microsoft.com/office/drawing/2014/main" id="{5997DBDE-6A1B-45C2-AF99-C1B983CD2871}"/>
                  </a:ext>
                </a:extLst>
              </p:cNvPr>
              <p:cNvSpPr/>
              <p:nvPr/>
            </p:nvSpPr>
            <p:spPr>
              <a:xfrm>
                <a:off x="8658903" y="4293132"/>
                <a:ext cx="146304" cy="474904"/>
              </a:xfrm>
              <a:prstGeom prst="flowChartTerminator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Oval 11">
                <a:extLst>
                  <a:ext uri="{FF2B5EF4-FFF2-40B4-BE49-F238E27FC236}">
                    <a16:creationId xmlns:a16="http://schemas.microsoft.com/office/drawing/2014/main" id="{78F38960-CBDF-4562-A502-46E92DDF3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0615" y="4002976"/>
                <a:ext cx="182880" cy="182880"/>
              </a:xfrm>
              <a:prstGeom prst="ellipse">
                <a:avLst/>
              </a:prstGeom>
              <a:solidFill>
                <a:schemeClr val="tx1"/>
              </a:solidFill>
              <a:ln w="19050" algn="ctr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algn="ctr" eaLnBrk="1" latinLnBrk="0" hangingPunct="1">
                  <a:spcBef>
                    <a:spcPct val="0"/>
                  </a:spcBef>
                  <a:buFontTx/>
                  <a:buNone/>
                </a:pPr>
                <a:r>
                  <a:rPr lang="en-US" altLang="ko-KR" sz="600" b="1" dirty="0" err="1">
                    <a:solidFill>
                      <a:schemeClr val="bg1"/>
                    </a:solidFill>
                    <a:latin typeface="Arial" panose="020B0604020202020204" pitchFamily="34" charset="0"/>
                  </a:rPr>
                  <a:t>Ub</a:t>
                </a:r>
                <a:endParaRPr lang="en-US" altLang="ko-KR" sz="6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8" name="AutoShape 60">
                <a:extLst>
                  <a:ext uri="{FF2B5EF4-FFF2-40B4-BE49-F238E27FC236}">
                    <a16:creationId xmlns:a16="http://schemas.microsoft.com/office/drawing/2014/main" id="{AB43EFAC-3D42-4E71-92F8-44313991E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8903" y="4870328"/>
                <a:ext cx="146304" cy="36576"/>
              </a:xfrm>
              <a:prstGeom prst="octagon">
                <a:avLst>
                  <a:gd name="adj" fmla="val 29287"/>
                </a:avLst>
              </a:prstGeom>
              <a:solidFill>
                <a:srgbClr val="FF99CC"/>
              </a:solidFill>
              <a:ln w="28575" algn="ctr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16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AutoShape 60">
                <a:extLst>
                  <a:ext uri="{FF2B5EF4-FFF2-40B4-BE49-F238E27FC236}">
                    <a16:creationId xmlns:a16="http://schemas.microsoft.com/office/drawing/2014/main" id="{48B61B80-5645-42E1-A744-37CE12FD5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8903" y="4940398"/>
                <a:ext cx="146304" cy="36576"/>
              </a:xfrm>
              <a:prstGeom prst="octagon">
                <a:avLst>
                  <a:gd name="adj" fmla="val 29287"/>
                </a:avLst>
              </a:prstGeom>
              <a:solidFill>
                <a:srgbClr val="FF99CC"/>
              </a:solidFill>
              <a:ln w="28575" algn="ctr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lang="en-US" altLang="ko-KR" sz="1600" b="1" dirty="0">
                  <a:latin typeface="Arial" panose="020B0604020202020204" pitchFamily="34" charset="0"/>
                </a:endParaRPr>
              </a:p>
            </p:txBody>
          </p: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B150CBEE-5C77-49D5-B160-BB6C0EC8D169}"/>
                  </a:ext>
                </a:extLst>
              </p:cNvPr>
              <p:cNvCxnSpPr/>
              <p:nvPr/>
            </p:nvCxnSpPr>
            <p:spPr>
              <a:xfrm flipV="1">
                <a:off x="8732055" y="4161998"/>
                <a:ext cx="0" cy="854764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1D32BC64-7FBA-4D38-8718-55E977903B17}"/>
                </a:ext>
              </a:extLst>
            </p:cNvPr>
            <p:cNvSpPr txBox="1"/>
            <p:nvPr/>
          </p:nvSpPr>
          <p:spPr>
            <a:xfrm rot="5400000">
              <a:off x="7901790" y="501545"/>
              <a:ext cx="738664" cy="132235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Immobilized </a:t>
              </a:r>
            </a:p>
            <a:p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Jagged1</a:t>
              </a:r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DA93B033-DB0A-4706-8BFA-CF9080C411EB}"/>
                </a:ext>
              </a:extLst>
            </p:cNvPr>
            <p:cNvGrpSpPr/>
            <p:nvPr/>
          </p:nvGrpSpPr>
          <p:grpSpPr>
            <a:xfrm>
              <a:off x="8917065" y="2647030"/>
              <a:ext cx="840217" cy="382299"/>
              <a:chOff x="8910005" y="2507882"/>
              <a:chExt cx="840217" cy="382299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AE9F5CA7-E9B0-4E66-9E1E-C647D433E5D0}"/>
                  </a:ext>
                </a:extLst>
              </p:cNvPr>
              <p:cNvSpPr/>
              <p:nvPr/>
            </p:nvSpPr>
            <p:spPr>
              <a:xfrm>
                <a:off x="9050641" y="2507882"/>
                <a:ext cx="699581" cy="344048"/>
              </a:xfrm>
              <a:prstGeom prst="ellipse">
                <a:avLst/>
              </a:prstGeom>
              <a:solidFill>
                <a:srgbClr val="00B0F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JNK</a:t>
                </a:r>
                <a:endParaRPr lang="en-US" sz="1400" dirty="0"/>
              </a:p>
            </p:txBody>
          </p:sp>
          <p:sp>
            <p:nvSpPr>
              <p:cNvPr id="254" name="8-Point Star 14">
                <a:extLst>
                  <a:ext uri="{FF2B5EF4-FFF2-40B4-BE49-F238E27FC236}">
                    <a16:creationId xmlns:a16="http://schemas.microsoft.com/office/drawing/2014/main" id="{CE45173E-795F-44F9-BB11-20D47FA96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10005" y="2588429"/>
                <a:ext cx="323009" cy="301752"/>
              </a:xfrm>
              <a:prstGeom prst="star8">
                <a:avLst>
                  <a:gd name="adj" fmla="val 37500"/>
                </a:avLst>
              </a:prstGeom>
              <a:solidFill>
                <a:srgbClr val="F5FA26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굴림" panose="020B0600000101010101" pitchFamily="34" charset="-127"/>
                    <a:ea typeface="굴림" panose="020B0600000101010101" pitchFamily="34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100" b="1" dirty="0">
                    <a:latin typeface="Arial" panose="020B0604020202020204" pitchFamily="34" charset="0"/>
                    <a:ea typeface="ＭＳ Ｐゴシック" panose="020B0600070205080204" pitchFamily="34" charset="-128"/>
                  </a:rPr>
                  <a:t>P</a:t>
                </a:r>
                <a:endParaRPr kumimoji="0" lang="ko-KR" altLang="en-US" sz="1100" b="1" dirty="0"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  <p:sp>
          <p:nvSpPr>
            <p:cNvPr id="255" name="Curved Down Arrow 306">
              <a:extLst>
                <a:ext uri="{FF2B5EF4-FFF2-40B4-BE49-F238E27FC236}">
                  <a16:creationId xmlns:a16="http://schemas.microsoft.com/office/drawing/2014/main" id="{D1AA0449-6330-4D8C-824D-C7CCC8C1A789}"/>
                </a:ext>
              </a:extLst>
            </p:cNvPr>
            <p:cNvSpPr/>
            <p:nvPr/>
          </p:nvSpPr>
          <p:spPr>
            <a:xfrm rot="8051690">
              <a:off x="7887951" y="2540408"/>
              <a:ext cx="1531904" cy="3163156"/>
            </a:xfrm>
            <a:prstGeom prst="curvedDownArrow">
              <a:avLst>
                <a:gd name="adj1" fmla="val 6687"/>
                <a:gd name="adj2" fmla="val 22251"/>
                <a:gd name="adj3" fmla="val 1628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>
                <a:solidFill>
                  <a:schemeClr val="tx1"/>
                </a:solidFill>
              </a:endParaRPr>
            </a:p>
          </p:txBody>
        </p:sp>
        <p:sp>
          <p:nvSpPr>
            <p:cNvPr id="256" name="Curved Down Arrow 306">
              <a:extLst>
                <a:ext uri="{FF2B5EF4-FFF2-40B4-BE49-F238E27FC236}">
                  <a16:creationId xmlns:a16="http://schemas.microsoft.com/office/drawing/2014/main" id="{36A24A20-A03D-45FE-9AC1-D1EB698FC61B}"/>
                </a:ext>
              </a:extLst>
            </p:cNvPr>
            <p:cNvSpPr/>
            <p:nvPr/>
          </p:nvSpPr>
          <p:spPr>
            <a:xfrm rot="5902097">
              <a:off x="8529233" y="4360174"/>
              <a:ext cx="918168" cy="1771268"/>
            </a:xfrm>
            <a:custGeom>
              <a:avLst/>
              <a:gdLst>
                <a:gd name="connsiteX0" fmla="*/ 1447847 w 1614927"/>
                <a:gd name="connsiteY0" fmla="*/ 1745554 h 1745554"/>
                <a:gd name="connsiteX1" fmla="*/ 1265599 w 1614927"/>
                <a:gd name="connsiteY1" fmla="*/ 1383261 h 1745554"/>
                <a:gd name="connsiteX2" fmla="*/ 1377829 w 1614927"/>
                <a:gd name="connsiteY2" fmla="*/ 1383261 h 1745554"/>
                <a:gd name="connsiteX3" fmla="*/ 696498 w 1614927"/>
                <a:gd name="connsiteY3" fmla="*/ 0 h 1745554"/>
                <a:gd name="connsiteX4" fmla="*/ 806200 w 1614927"/>
                <a:gd name="connsiteY4" fmla="*/ 0 h 1745554"/>
                <a:gd name="connsiteX5" fmla="*/ 1487531 w 1614927"/>
                <a:gd name="connsiteY5" fmla="*/ 1383261 h 1745554"/>
                <a:gd name="connsiteX6" fmla="*/ 1599760 w 1614927"/>
                <a:gd name="connsiteY6" fmla="*/ 1383261 h 1745554"/>
                <a:gd name="connsiteX7" fmla="*/ 1447847 w 1614927"/>
                <a:gd name="connsiteY7" fmla="*/ 1745554 h 1745554"/>
                <a:gd name="connsiteX0" fmla="*/ 751349 w 1614927"/>
                <a:gd name="connsiteY0" fmla="*/ 5421 h 1745554"/>
                <a:gd name="connsiteX1" fmla="*/ 109702 w 1614927"/>
                <a:gd name="connsiteY1" fmla="*/ 1745554 h 1745554"/>
                <a:gd name="connsiteX2" fmla="*/ 0 w 1614927"/>
                <a:gd name="connsiteY2" fmla="*/ 1745554 h 1745554"/>
                <a:gd name="connsiteX3" fmla="*/ 52467 w 1614927"/>
                <a:gd name="connsiteY3" fmla="*/ 1080902 h 1745554"/>
                <a:gd name="connsiteX4" fmla="*/ 751349 w 1614927"/>
                <a:gd name="connsiteY4" fmla="*/ 5421 h 1745554"/>
                <a:gd name="connsiteX0" fmla="*/ 751349 w 1614927"/>
                <a:gd name="connsiteY0" fmla="*/ 5421 h 1745554"/>
                <a:gd name="connsiteX1" fmla="*/ 109702 w 1614927"/>
                <a:gd name="connsiteY1" fmla="*/ 1745554 h 1745554"/>
                <a:gd name="connsiteX2" fmla="*/ 0 w 1614927"/>
                <a:gd name="connsiteY2" fmla="*/ 1745554 h 1745554"/>
                <a:gd name="connsiteX3" fmla="*/ 696498 w 1614927"/>
                <a:gd name="connsiteY3" fmla="*/ 0 h 1745554"/>
                <a:gd name="connsiteX4" fmla="*/ 806200 w 1614927"/>
                <a:gd name="connsiteY4" fmla="*/ 0 h 1745554"/>
                <a:gd name="connsiteX5" fmla="*/ 1487531 w 1614927"/>
                <a:gd name="connsiteY5" fmla="*/ 1383261 h 1745554"/>
                <a:gd name="connsiteX6" fmla="*/ 1599760 w 1614927"/>
                <a:gd name="connsiteY6" fmla="*/ 1383261 h 1745554"/>
                <a:gd name="connsiteX7" fmla="*/ 1447847 w 1614927"/>
                <a:gd name="connsiteY7" fmla="*/ 1745554 h 1745554"/>
                <a:gd name="connsiteX8" fmla="*/ 1265599 w 1614927"/>
                <a:gd name="connsiteY8" fmla="*/ 1383261 h 1745554"/>
                <a:gd name="connsiteX9" fmla="*/ 1377829 w 1614927"/>
                <a:gd name="connsiteY9" fmla="*/ 1383261 h 1745554"/>
                <a:gd name="connsiteX10" fmla="*/ 696498 w 1614927"/>
                <a:gd name="connsiteY10" fmla="*/ 0 h 1745554"/>
                <a:gd name="connsiteX0" fmla="*/ 1447847 w 1599760"/>
                <a:gd name="connsiteY0" fmla="*/ 2066222 h 2066222"/>
                <a:gd name="connsiteX1" fmla="*/ 1265599 w 1599760"/>
                <a:gd name="connsiteY1" fmla="*/ 1703929 h 2066222"/>
                <a:gd name="connsiteX2" fmla="*/ 1377829 w 1599760"/>
                <a:gd name="connsiteY2" fmla="*/ 1703929 h 2066222"/>
                <a:gd name="connsiteX3" fmla="*/ 696498 w 1599760"/>
                <a:gd name="connsiteY3" fmla="*/ 320668 h 2066222"/>
                <a:gd name="connsiteX4" fmla="*/ 806200 w 1599760"/>
                <a:gd name="connsiteY4" fmla="*/ 320668 h 2066222"/>
                <a:gd name="connsiteX5" fmla="*/ 1487531 w 1599760"/>
                <a:gd name="connsiteY5" fmla="*/ 1703929 h 2066222"/>
                <a:gd name="connsiteX6" fmla="*/ 1599760 w 1599760"/>
                <a:gd name="connsiteY6" fmla="*/ 1703929 h 2066222"/>
                <a:gd name="connsiteX7" fmla="*/ 1447847 w 1599760"/>
                <a:gd name="connsiteY7" fmla="*/ 2066222 h 2066222"/>
                <a:gd name="connsiteX0" fmla="*/ 751349 w 1599760"/>
                <a:gd name="connsiteY0" fmla="*/ 326089 h 2066222"/>
                <a:gd name="connsiteX1" fmla="*/ 109702 w 1599760"/>
                <a:gd name="connsiteY1" fmla="*/ 2066222 h 2066222"/>
                <a:gd name="connsiteX2" fmla="*/ 0 w 1599760"/>
                <a:gd name="connsiteY2" fmla="*/ 2066222 h 2066222"/>
                <a:gd name="connsiteX3" fmla="*/ 52467 w 1599760"/>
                <a:gd name="connsiteY3" fmla="*/ 1401570 h 2066222"/>
                <a:gd name="connsiteX4" fmla="*/ 751349 w 1599760"/>
                <a:gd name="connsiteY4" fmla="*/ 326089 h 2066222"/>
                <a:gd name="connsiteX0" fmla="*/ 751349 w 1599760"/>
                <a:gd name="connsiteY0" fmla="*/ 326089 h 2066222"/>
                <a:gd name="connsiteX1" fmla="*/ 639768 w 1599760"/>
                <a:gd name="connsiteY1" fmla="*/ 411012 h 2066222"/>
                <a:gd name="connsiteX2" fmla="*/ 0 w 1599760"/>
                <a:gd name="connsiteY2" fmla="*/ 2066222 h 2066222"/>
                <a:gd name="connsiteX3" fmla="*/ 696498 w 1599760"/>
                <a:gd name="connsiteY3" fmla="*/ 320668 h 2066222"/>
                <a:gd name="connsiteX4" fmla="*/ 806200 w 1599760"/>
                <a:gd name="connsiteY4" fmla="*/ 320668 h 2066222"/>
                <a:gd name="connsiteX5" fmla="*/ 1487531 w 1599760"/>
                <a:gd name="connsiteY5" fmla="*/ 1703929 h 2066222"/>
                <a:gd name="connsiteX6" fmla="*/ 1599760 w 1599760"/>
                <a:gd name="connsiteY6" fmla="*/ 1703929 h 2066222"/>
                <a:gd name="connsiteX7" fmla="*/ 1447847 w 1599760"/>
                <a:gd name="connsiteY7" fmla="*/ 2066222 h 2066222"/>
                <a:gd name="connsiteX8" fmla="*/ 1265599 w 1599760"/>
                <a:gd name="connsiteY8" fmla="*/ 1703929 h 2066222"/>
                <a:gd name="connsiteX9" fmla="*/ 1377829 w 1599760"/>
                <a:gd name="connsiteY9" fmla="*/ 1703929 h 2066222"/>
                <a:gd name="connsiteX10" fmla="*/ 696498 w 1599760"/>
                <a:gd name="connsiteY10" fmla="*/ 320668 h 2066222"/>
                <a:gd name="connsiteX0" fmla="*/ 1447847 w 1599760"/>
                <a:gd name="connsiteY0" fmla="*/ 2066222 h 2066222"/>
                <a:gd name="connsiteX1" fmla="*/ 1265599 w 1599760"/>
                <a:gd name="connsiteY1" fmla="*/ 1703929 h 2066222"/>
                <a:gd name="connsiteX2" fmla="*/ 1377829 w 1599760"/>
                <a:gd name="connsiteY2" fmla="*/ 1703929 h 2066222"/>
                <a:gd name="connsiteX3" fmla="*/ 696498 w 1599760"/>
                <a:gd name="connsiteY3" fmla="*/ 320668 h 2066222"/>
                <a:gd name="connsiteX4" fmla="*/ 806200 w 1599760"/>
                <a:gd name="connsiteY4" fmla="*/ 320668 h 2066222"/>
                <a:gd name="connsiteX5" fmla="*/ 1487531 w 1599760"/>
                <a:gd name="connsiteY5" fmla="*/ 1703929 h 2066222"/>
                <a:gd name="connsiteX6" fmla="*/ 1599760 w 1599760"/>
                <a:gd name="connsiteY6" fmla="*/ 1703929 h 2066222"/>
                <a:gd name="connsiteX7" fmla="*/ 1447847 w 1599760"/>
                <a:gd name="connsiteY7" fmla="*/ 2066222 h 2066222"/>
                <a:gd name="connsiteX0" fmla="*/ 751349 w 1599760"/>
                <a:gd name="connsiteY0" fmla="*/ 326089 h 2066222"/>
                <a:gd name="connsiteX1" fmla="*/ 109702 w 1599760"/>
                <a:gd name="connsiteY1" fmla="*/ 2066222 h 2066222"/>
                <a:gd name="connsiteX2" fmla="*/ 0 w 1599760"/>
                <a:gd name="connsiteY2" fmla="*/ 2066222 h 2066222"/>
                <a:gd name="connsiteX3" fmla="*/ 52467 w 1599760"/>
                <a:gd name="connsiteY3" fmla="*/ 1401570 h 2066222"/>
                <a:gd name="connsiteX4" fmla="*/ 751349 w 1599760"/>
                <a:gd name="connsiteY4" fmla="*/ 326089 h 2066222"/>
                <a:gd name="connsiteX0" fmla="*/ 751349 w 1599760"/>
                <a:gd name="connsiteY0" fmla="*/ 326089 h 2066222"/>
                <a:gd name="connsiteX1" fmla="*/ 639768 w 1599760"/>
                <a:gd name="connsiteY1" fmla="*/ 411012 h 2066222"/>
                <a:gd name="connsiteX2" fmla="*/ 631875 w 1599760"/>
                <a:gd name="connsiteY2" fmla="*/ 556773 h 2066222"/>
                <a:gd name="connsiteX3" fmla="*/ 696498 w 1599760"/>
                <a:gd name="connsiteY3" fmla="*/ 320668 h 2066222"/>
                <a:gd name="connsiteX4" fmla="*/ 806200 w 1599760"/>
                <a:gd name="connsiteY4" fmla="*/ 320668 h 2066222"/>
                <a:gd name="connsiteX5" fmla="*/ 1487531 w 1599760"/>
                <a:gd name="connsiteY5" fmla="*/ 1703929 h 2066222"/>
                <a:gd name="connsiteX6" fmla="*/ 1599760 w 1599760"/>
                <a:gd name="connsiteY6" fmla="*/ 1703929 h 2066222"/>
                <a:gd name="connsiteX7" fmla="*/ 1447847 w 1599760"/>
                <a:gd name="connsiteY7" fmla="*/ 2066222 h 2066222"/>
                <a:gd name="connsiteX8" fmla="*/ 1265599 w 1599760"/>
                <a:gd name="connsiteY8" fmla="*/ 1703929 h 2066222"/>
                <a:gd name="connsiteX9" fmla="*/ 1377829 w 1599760"/>
                <a:gd name="connsiteY9" fmla="*/ 1703929 h 2066222"/>
                <a:gd name="connsiteX10" fmla="*/ 696498 w 1599760"/>
                <a:gd name="connsiteY10" fmla="*/ 320668 h 2066222"/>
                <a:gd name="connsiteX0" fmla="*/ 1447847 w 1599760"/>
                <a:gd name="connsiteY0" fmla="*/ 2066222 h 2066222"/>
                <a:gd name="connsiteX1" fmla="*/ 1265599 w 1599760"/>
                <a:gd name="connsiteY1" fmla="*/ 1703929 h 2066222"/>
                <a:gd name="connsiteX2" fmla="*/ 1377829 w 1599760"/>
                <a:gd name="connsiteY2" fmla="*/ 1703929 h 2066222"/>
                <a:gd name="connsiteX3" fmla="*/ 696498 w 1599760"/>
                <a:gd name="connsiteY3" fmla="*/ 320668 h 2066222"/>
                <a:gd name="connsiteX4" fmla="*/ 806200 w 1599760"/>
                <a:gd name="connsiteY4" fmla="*/ 320668 h 2066222"/>
                <a:gd name="connsiteX5" fmla="*/ 1487531 w 1599760"/>
                <a:gd name="connsiteY5" fmla="*/ 1703929 h 2066222"/>
                <a:gd name="connsiteX6" fmla="*/ 1599760 w 1599760"/>
                <a:gd name="connsiteY6" fmla="*/ 1703929 h 2066222"/>
                <a:gd name="connsiteX7" fmla="*/ 1447847 w 1599760"/>
                <a:gd name="connsiteY7" fmla="*/ 2066222 h 2066222"/>
                <a:gd name="connsiteX0" fmla="*/ 751349 w 1599760"/>
                <a:gd name="connsiteY0" fmla="*/ 326089 h 2066222"/>
                <a:gd name="connsiteX1" fmla="*/ 73483 w 1599760"/>
                <a:gd name="connsiteY1" fmla="*/ 454130 h 2066222"/>
                <a:gd name="connsiteX2" fmla="*/ 0 w 1599760"/>
                <a:gd name="connsiteY2" fmla="*/ 2066222 h 2066222"/>
                <a:gd name="connsiteX3" fmla="*/ 52467 w 1599760"/>
                <a:gd name="connsiteY3" fmla="*/ 1401570 h 2066222"/>
                <a:gd name="connsiteX4" fmla="*/ 751349 w 1599760"/>
                <a:gd name="connsiteY4" fmla="*/ 326089 h 2066222"/>
                <a:gd name="connsiteX0" fmla="*/ 751349 w 1599760"/>
                <a:gd name="connsiteY0" fmla="*/ 326089 h 2066222"/>
                <a:gd name="connsiteX1" fmla="*/ 639768 w 1599760"/>
                <a:gd name="connsiteY1" fmla="*/ 411012 h 2066222"/>
                <a:gd name="connsiteX2" fmla="*/ 631875 w 1599760"/>
                <a:gd name="connsiteY2" fmla="*/ 556773 h 2066222"/>
                <a:gd name="connsiteX3" fmla="*/ 696498 w 1599760"/>
                <a:gd name="connsiteY3" fmla="*/ 320668 h 2066222"/>
                <a:gd name="connsiteX4" fmla="*/ 806200 w 1599760"/>
                <a:gd name="connsiteY4" fmla="*/ 320668 h 2066222"/>
                <a:gd name="connsiteX5" fmla="*/ 1487531 w 1599760"/>
                <a:gd name="connsiteY5" fmla="*/ 1703929 h 2066222"/>
                <a:gd name="connsiteX6" fmla="*/ 1599760 w 1599760"/>
                <a:gd name="connsiteY6" fmla="*/ 1703929 h 2066222"/>
                <a:gd name="connsiteX7" fmla="*/ 1447847 w 1599760"/>
                <a:gd name="connsiteY7" fmla="*/ 2066222 h 2066222"/>
                <a:gd name="connsiteX8" fmla="*/ 1265599 w 1599760"/>
                <a:gd name="connsiteY8" fmla="*/ 1703929 h 2066222"/>
                <a:gd name="connsiteX9" fmla="*/ 1377829 w 1599760"/>
                <a:gd name="connsiteY9" fmla="*/ 1703929 h 2066222"/>
                <a:gd name="connsiteX10" fmla="*/ 696498 w 1599760"/>
                <a:gd name="connsiteY10" fmla="*/ 320668 h 2066222"/>
                <a:gd name="connsiteX0" fmla="*/ 1447847 w 1599760"/>
                <a:gd name="connsiteY0" fmla="*/ 2109023 h 2109023"/>
                <a:gd name="connsiteX1" fmla="*/ 1265599 w 1599760"/>
                <a:gd name="connsiteY1" fmla="*/ 1746730 h 2109023"/>
                <a:gd name="connsiteX2" fmla="*/ 1377829 w 1599760"/>
                <a:gd name="connsiteY2" fmla="*/ 1746730 h 2109023"/>
                <a:gd name="connsiteX3" fmla="*/ 696498 w 1599760"/>
                <a:gd name="connsiteY3" fmla="*/ 363469 h 2109023"/>
                <a:gd name="connsiteX4" fmla="*/ 806200 w 1599760"/>
                <a:gd name="connsiteY4" fmla="*/ 363469 h 2109023"/>
                <a:gd name="connsiteX5" fmla="*/ 1487531 w 1599760"/>
                <a:gd name="connsiteY5" fmla="*/ 1746730 h 2109023"/>
                <a:gd name="connsiteX6" fmla="*/ 1599760 w 1599760"/>
                <a:gd name="connsiteY6" fmla="*/ 1746730 h 2109023"/>
                <a:gd name="connsiteX7" fmla="*/ 1447847 w 1599760"/>
                <a:gd name="connsiteY7" fmla="*/ 2109023 h 2109023"/>
                <a:gd name="connsiteX0" fmla="*/ 751349 w 1599760"/>
                <a:gd name="connsiteY0" fmla="*/ 368890 h 2109023"/>
                <a:gd name="connsiteX1" fmla="*/ 691534 w 1599760"/>
                <a:gd name="connsiteY1" fmla="*/ 395968 h 2109023"/>
                <a:gd name="connsiteX2" fmla="*/ 0 w 1599760"/>
                <a:gd name="connsiteY2" fmla="*/ 2109023 h 2109023"/>
                <a:gd name="connsiteX3" fmla="*/ 52467 w 1599760"/>
                <a:gd name="connsiteY3" fmla="*/ 1444371 h 2109023"/>
                <a:gd name="connsiteX4" fmla="*/ 751349 w 1599760"/>
                <a:gd name="connsiteY4" fmla="*/ 368890 h 2109023"/>
                <a:gd name="connsiteX0" fmla="*/ 751349 w 1599760"/>
                <a:gd name="connsiteY0" fmla="*/ 368890 h 2109023"/>
                <a:gd name="connsiteX1" fmla="*/ 639768 w 1599760"/>
                <a:gd name="connsiteY1" fmla="*/ 453813 h 2109023"/>
                <a:gd name="connsiteX2" fmla="*/ 631875 w 1599760"/>
                <a:gd name="connsiteY2" fmla="*/ 599574 h 2109023"/>
                <a:gd name="connsiteX3" fmla="*/ 696498 w 1599760"/>
                <a:gd name="connsiteY3" fmla="*/ 363469 h 2109023"/>
                <a:gd name="connsiteX4" fmla="*/ 806200 w 1599760"/>
                <a:gd name="connsiteY4" fmla="*/ 363469 h 2109023"/>
                <a:gd name="connsiteX5" fmla="*/ 1487531 w 1599760"/>
                <a:gd name="connsiteY5" fmla="*/ 1746730 h 2109023"/>
                <a:gd name="connsiteX6" fmla="*/ 1599760 w 1599760"/>
                <a:gd name="connsiteY6" fmla="*/ 1746730 h 2109023"/>
                <a:gd name="connsiteX7" fmla="*/ 1447847 w 1599760"/>
                <a:gd name="connsiteY7" fmla="*/ 2109023 h 2109023"/>
                <a:gd name="connsiteX8" fmla="*/ 1265599 w 1599760"/>
                <a:gd name="connsiteY8" fmla="*/ 1746730 h 2109023"/>
                <a:gd name="connsiteX9" fmla="*/ 1377829 w 1599760"/>
                <a:gd name="connsiteY9" fmla="*/ 1746730 h 2109023"/>
                <a:gd name="connsiteX10" fmla="*/ 696498 w 1599760"/>
                <a:gd name="connsiteY10" fmla="*/ 363469 h 2109023"/>
                <a:gd name="connsiteX0" fmla="*/ 1447847 w 1599760"/>
                <a:gd name="connsiteY0" fmla="*/ 2109023 h 2109023"/>
                <a:gd name="connsiteX1" fmla="*/ 1265599 w 1599760"/>
                <a:gd name="connsiteY1" fmla="*/ 1746730 h 2109023"/>
                <a:gd name="connsiteX2" fmla="*/ 1377829 w 1599760"/>
                <a:gd name="connsiteY2" fmla="*/ 1746730 h 2109023"/>
                <a:gd name="connsiteX3" fmla="*/ 696498 w 1599760"/>
                <a:gd name="connsiteY3" fmla="*/ 363469 h 2109023"/>
                <a:gd name="connsiteX4" fmla="*/ 806200 w 1599760"/>
                <a:gd name="connsiteY4" fmla="*/ 363469 h 2109023"/>
                <a:gd name="connsiteX5" fmla="*/ 1487531 w 1599760"/>
                <a:gd name="connsiteY5" fmla="*/ 1746730 h 2109023"/>
                <a:gd name="connsiteX6" fmla="*/ 1599760 w 1599760"/>
                <a:gd name="connsiteY6" fmla="*/ 1746730 h 2109023"/>
                <a:gd name="connsiteX7" fmla="*/ 1447847 w 1599760"/>
                <a:gd name="connsiteY7" fmla="*/ 2109023 h 2109023"/>
                <a:gd name="connsiteX0" fmla="*/ 751349 w 1599760"/>
                <a:gd name="connsiteY0" fmla="*/ 368890 h 2109023"/>
                <a:gd name="connsiteX1" fmla="*/ 691534 w 1599760"/>
                <a:gd name="connsiteY1" fmla="*/ 395968 h 2109023"/>
                <a:gd name="connsiteX2" fmla="*/ 0 w 1599760"/>
                <a:gd name="connsiteY2" fmla="*/ 2109023 h 2109023"/>
                <a:gd name="connsiteX3" fmla="*/ 553076 w 1599760"/>
                <a:gd name="connsiteY3" fmla="*/ 818196 h 2109023"/>
                <a:gd name="connsiteX4" fmla="*/ 751349 w 1599760"/>
                <a:gd name="connsiteY4" fmla="*/ 368890 h 2109023"/>
                <a:gd name="connsiteX0" fmla="*/ 751349 w 1599760"/>
                <a:gd name="connsiteY0" fmla="*/ 368890 h 2109023"/>
                <a:gd name="connsiteX1" fmla="*/ 639768 w 1599760"/>
                <a:gd name="connsiteY1" fmla="*/ 453813 h 2109023"/>
                <a:gd name="connsiteX2" fmla="*/ 631875 w 1599760"/>
                <a:gd name="connsiteY2" fmla="*/ 599574 h 2109023"/>
                <a:gd name="connsiteX3" fmla="*/ 696498 w 1599760"/>
                <a:gd name="connsiteY3" fmla="*/ 363469 h 2109023"/>
                <a:gd name="connsiteX4" fmla="*/ 806200 w 1599760"/>
                <a:gd name="connsiteY4" fmla="*/ 363469 h 2109023"/>
                <a:gd name="connsiteX5" fmla="*/ 1487531 w 1599760"/>
                <a:gd name="connsiteY5" fmla="*/ 1746730 h 2109023"/>
                <a:gd name="connsiteX6" fmla="*/ 1599760 w 1599760"/>
                <a:gd name="connsiteY6" fmla="*/ 1746730 h 2109023"/>
                <a:gd name="connsiteX7" fmla="*/ 1447847 w 1599760"/>
                <a:gd name="connsiteY7" fmla="*/ 2109023 h 2109023"/>
                <a:gd name="connsiteX8" fmla="*/ 1265599 w 1599760"/>
                <a:gd name="connsiteY8" fmla="*/ 1746730 h 2109023"/>
                <a:gd name="connsiteX9" fmla="*/ 1377829 w 1599760"/>
                <a:gd name="connsiteY9" fmla="*/ 1746730 h 2109023"/>
                <a:gd name="connsiteX10" fmla="*/ 696498 w 1599760"/>
                <a:gd name="connsiteY10" fmla="*/ 363469 h 2109023"/>
                <a:gd name="connsiteX0" fmla="*/ 940839 w 1092752"/>
                <a:gd name="connsiteY0" fmla="*/ 2109023 h 2109023"/>
                <a:gd name="connsiteX1" fmla="*/ 758591 w 1092752"/>
                <a:gd name="connsiteY1" fmla="*/ 1746730 h 2109023"/>
                <a:gd name="connsiteX2" fmla="*/ 870821 w 1092752"/>
                <a:gd name="connsiteY2" fmla="*/ 1746730 h 2109023"/>
                <a:gd name="connsiteX3" fmla="*/ 189490 w 1092752"/>
                <a:gd name="connsiteY3" fmla="*/ 363469 h 2109023"/>
                <a:gd name="connsiteX4" fmla="*/ 299192 w 1092752"/>
                <a:gd name="connsiteY4" fmla="*/ 363469 h 2109023"/>
                <a:gd name="connsiteX5" fmla="*/ 980523 w 1092752"/>
                <a:gd name="connsiteY5" fmla="*/ 1746730 h 2109023"/>
                <a:gd name="connsiteX6" fmla="*/ 1092752 w 1092752"/>
                <a:gd name="connsiteY6" fmla="*/ 1746730 h 2109023"/>
                <a:gd name="connsiteX7" fmla="*/ 940839 w 1092752"/>
                <a:gd name="connsiteY7" fmla="*/ 2109023 h 2109023"/>
                <a:gd name="connsiteX0" fmla="*/ 244341 w 1092752"/>
                <a:gd name="connsiteY0" fmla="*/ 368890 h 2109023"/>
                <a:gd name="connsiteX1" fmla="*/ 184526 w 1092752"/>
                <a:gd name="connsiteY1" fmla="*/ 395968 h 2109023"/>
                <a:gd name="connsiteX2" fmla="*/ 163909 w 1092752"/>
                <a:gd name="connsiteY2" fmla="*/ 523508 h 2109023"/>
                <a:gd name="connsiteX3" fmla="*/ 46068 w 1092752"/>
                <a:gd name="connsiteY3" fmla="*/ 818196 h 2109023"/>
                <a:gd name="connsiteX4" fmla="*/ 244341 w 1092752"/>
                <a:gd name="connsiteY4" fmla="*/ 368890 h 2109023"/>
                <a:gd name="connsiteX0" fmla="*/ 244341 w 1092752"/>
                <a:gd name="connsiteY0" fmla="*/ 368890 h 2109023"/>
                <a:gd name="connsiteX1" fmla="*/ 132760 w 1092752"/>
                <a:gd name="connsiteY1" fmla="*/ 453813 h 2109023"/>
                <a:gd name="connsiteX2" fmla="*/ 124867 w 1092752"/>
                <a:gd name="connsiteY2" fmla="*/ 599574 h 2109023"/>
                <a:gd name="connsiteX3" fmla="*/ 189490 w 1092752"/>
                <a:gd name="connsiteY3" fmla="*/ 363469 h 2109023"/>
                <a:gd name="connsiteX4" fmla="*/ 299192 w 1092752"/>
                <a:gd name="connsiteY4" fmla="*/ 363469 h 2109023"/>
                <a:gd name="connsiteX5" fmla="*/ 980523 w 1092752"/>
                <a:gd name="connsiteY5" fmla="*/ 1746730 h 2109023"/>
                <a:gd name="connsiteX6" fmla="*/ 1092752 w 1092752"/>
                <a:gd name="connsiteY6" fmla="*/ 1746730 h 2109023"/>
                <a:gd name="connsiteX7" fmla="*/ 940839 w 1092752"/>
                <a:gd name="connsiteY7" fmla="*/ 2109023 h 2109023"/>
                <a:gd name="connsiteX8" fmla="*/ 758591 w 1092752"/>
                <a:gd name="connsiteY8" fmla="*/ 1746730 h 2109023"/>
                <a:gd name="connsiteX9" fmla="*/ 870821 w 1092752"/>
                <a:gd name="connsiteY9" fmla="*/ 1746730 h 2109023"/>
                <a:gd name="connsiteX10" fmla="*/ 189490 w 1092752"/>
                <a:gd name="connsiteY10" fmla="*/ 363469 h 2109023"/>
                <a:gd name="connsiteX0" fmla="*/ 940839 w 1092752"/>
                <a:gd name="connsiteY0" fmla="*/ 2227083 h 2227083"/>
                <a:gd name="connsiteX1" fmla="*/ 758591 w 1092752"/>
                <a:gd name="connsiteY1" fmla="*/ 1864790 h 2227083"/>
                <a:gd name="connsiteX2" fmla="*/ 870821 w 1092752"/>
                <a:gd name="connsiteY2" fmla="*/ 1864790 h 2227083"/>
                <a:gd name="connsiteX3" fmla="*/ 189490 w 1092752"/>
                <a:gd name="connsiteY3" fmla="*/ 481529 h 2227083"/>
                <a:gd name="connsiteX4" fmla="*/ 299192 w 1092752"/>
                <a:gd name="connsiteY4" fmla="*/ 481529 h 2227083"/>
                <a:gd name="connsiteX5" fmla="*/ 980523 w 1092752"/>
                <a:gd name="connsiteY5" fmla="*/ 1864790 h 2227083"/>
                <a:gd name="connsiteX6" fmla="*/ 1092752 w 1092752"/>
                <a:gd name="connsiteY6" fmla="*/ 1864790 h 2227083"/>
                <a:gd name="connsiteX7" fmla="*/ 940839 w 1092752"/>
                <a:gd name="connsiteY7" fmla="*/ 2227083 h 2227083"/>
                <a:gd name="connsiteX0" fmla="*/ 244341 w 1092752"/>
                <a:gd name="connsiteY0" fmla="*/ 486950 h 2227083"/>
                <a:gd name="connsiteX1" fmla="*/ 184526 w 1092752"/>
                <a:gd name="connsiteY1" fmla="*/ 514028 h 2227083"/>
                <a:gd name="connsiteX2" fmla="*/ 163909 w 1092752"/>
                <a:gd name="connsiteY2" fmla="*/ 641568 h 2227083"/>
                <a:gd name="connsiteX3" fmla="*/ 240105 w 1092752"/>
                <a:gd name="connsiteY3" fmla="*/ 274809 h 2227083"/>
                <a:gd name="connsiteX4" fmla="*/ 244341 w 1092752"/>
                <a:gd name="connsiteY4" fmla="*/ 486950 h 2227083"/>
                <a:gd name="connsiteX0" fmla="*/ 244341 w 1092752"/>
                <a:gd name="connsiteY0" fmla="*/ 486950 h 2227083"/>
                <a:gd name="connsiteX1" fmla="*/ 132760 w 1092752"/>
                <a:gd name="connsiteY1" fmla="*/ 571873 h 2227083"/>
                <a:gd name="connsiteX2" fmla="*/ 124867 w 1092752"/>
                <a:gd name="connsiteY2" fmla="*/ 717634 h 2227083"/>
                <a:gd name="connsiteX3" fmla="*/ 189490 w 1092752"/>
                <a:gd name="connsiteY3" fmla="*/ 481529 h 2227083"/>
                <a:gd name="connsiteX4" fmla="*/ 299192 w 1092752"/>
                <a:gd name="connsiteY4" fmla="*/ 481529 h 2227083"/>
                <a:gd name="connsiteX5" fmla="*/ 980523 w 1092752"/>
                <a:gd name="connsiteY5" fmla="*/ 1864790 h 2227083"/>
                <a:gd name="connsiteX6" fmla="*/ 1092752 w 1092752"/>
                <a:gd name="connsiteY6" fmla="*/ 1864790 h 2227083"/>
                <a:gd name="connsiteX7" fmla="*/ 940839 w 1092752"/>
                <a:gd name="connsiteY7" fmla="*/ 2227083 h 2227083"/>
                <a:gd name="connsiteX8" fmla="*/ 758591 w 1092752"/>
                <a:gd name="connsiteY8" fmla="*/ 1864790 h 2227083"/>
                <a:gd name="connsiteX9" fmla="*/ 870821 w 1092752"/>
                <a:gd name="connsiteY9" fmla="*/ 1864790 h 2227083"/>
                <a:gd name="connsiteX10" fmla="*/ 189490 w 1092752"/>
                <a:gd name="connsiteY10" fmla="*/ 481529 h 2227083"/>
                <a:gd name="connsiteX0" fmla="*/ 926651 w 1078564"/>
                <a:gd name="connsiteY0" fmla="*/ 2227083 h 2227083"/>
                <a:gd name="connsiteX1" fmla="*/ 744403 w 1078564"/>
                <a:gd name="connsiteY1" fmla="*/ 1864790 h 2227083"/>
                <a:gd name="connsiteX2" fmla="*/ 856633 w 1078564"/>
                <a:gd name="connsiteY2" fmla="*/ 1864790 h 2227083"/>
                <a:gd name="connsiteX3" fmla="*/ 175302 w 1078564"/>
                <a:gd name="connsiteY3" fmla="*/ 481529 h 2227083"/>
                <a:gd name="connsiteX4" fmla="*/ 285004 w 1078564"/>
                <a:gd name="connsiteY4" fmla="*/ 481529 h 2227083"/>
                <a:gd name="connsiteX5" fmla="*/ 966335 w 1078564"/>
                <a:gd name="connsiteY5" fmla="*/ 1864790 h 2227083"/>
                <a:gd name="connsiteX6" fmla="*/ 1078564 w 1078564"/>
                <a:gd name="connsiteY6" fmla="*/ 1864790 h 2227083"/>
                <a:gd name="connsiteX7" fmla="*/ 926651 w 1078564"/>
                <a:gd name="connsiteY7" fmla="*/ 2227083 h 2227083"/>
                <a:gd name="connsiteX0" fmla="*/ 230153 w 1078564"/>
                <a:gd name="connsiteY0" fmla="*/ 486950 h 2227083"/>
                <a:gd name="connsiteX1" fmla="*/ 170338 w 1078564"/>
                <a:gd name="connsiteY1" fmla="*/ 514028 h 2227083"/>
                <a:gd name="connsiteX2" fmla="*/ 149721 w 1078564"/>
                <a:gd name="connsiteY2" fmla="*/ 641568 h 2227083"/>
                <a:gd name="connsiteX3" fmla="*/ 225917 w 1078564"/>
                <a:gd name="connsiteY3" fmla="*/ 274809 h 2227083"/>
                <a:gd name="connsiteX4" fmla="*/ 230153 w 1078564"/>
                <a:gd name="connsiteY4" fmla="*/ 486950 h 2227083"/>
                <a:gd name="connsiteX0" fmla="*/ 230153 w 1078564"/>
                <a:gd name="connsiteY0" fmla="*/ 486950 h 2227083"/>
                <a:gd name="connsiteX1" fmla="*/ 118572 w 1078564"/>
                <a:gd name="connsiteY1" fmla="*/ 571873 h 2227083"/>
                <a:gd name="connsiteX2" fmla="*/ 158969 w 1078564"/>
                <a:gd name="connsiteY2" fmla="*/ 499562 h 2227083"/>
                <a:gd name="connsiteX3" fmla="*/ 175302 w 1078564"/>
                <a:gd name="connsiteY3" fmla="*/ 481529 h 2227083"/>
                <a:gd name="connsiteX4" fmla="*/ 285004 w 1078564"/>
                <a:gd name="connsiteY4" fmla="*/ 481529 h 2227083"/>
                <a:gd name="connsiteX5" fmla="*/ 966335 w 1078564"/>
                <a:gd name="connsiteY5" fmla="*/ 1864790 h 2227083"/>
                <a:gd name="connsiteX6" fmla="*/ 1078564 w 1078564"/>
                <a:gd name="connsiteY6" fmla="*/ 1864790 h 2227083"/>
                <a:gd name="connsiteX7" fmla="*/ 926651 w 1078564"/>
                <a:gd name="connsiteY7" fmla="*/ 2227083 h 2227083"/>
                <a:gd name="connsiteX8" fmla="*/ 744403 w 1078564"/>
                <a:gd name="connsiteY8" fmla="*/ 1864790 h 2227083"/>
                <a:gd name="connsiteX9" fmla="*/ 856633 w 1078564"/>
                <a:gd name="connsiteY9" fmla="*/ 1864790 h 2227083"/>
                <a:gd name="connsiteX10" fmla="*/ 175302 w 1078564"/>
                <a:gd name="connsiteY10" fmla="*/ 481529 h 2227083"/>
                <a:gd name="connsiteX0" fmla="*/ 926651 w 1078564"/>
                <a:gd name="connsiteY0" fmla="*/ 2160711 h 2160711"/>
                <a:gd name="connsiteX1" fmla="*/ 744403 w 1078564"/>
                <a:gd name="connsiteY1" fmla="*/ 1798418 h 2160711"/>
                <a:gd name="connsiteX2" fmla="*/ 856633 w 1078564"/>
                <a:gd name="connsiteY2" fmla="*/ 1798418 h 2160711"/>
                <a:gd name="connsiteX3" fmla="*/ 175302 w 1078564"/>
                <a:gd name="connsiteY3" fmla="*/ 415157 h 2160711"/>
                <a:gd name="connsiteX4" fmla="*/ 285004 w 1078564"/>
                <a:gd name="connsiteY4" fmla="*/ 415157 h 2160711"/>
                <a:gd name="connsiteX5" fmla="*/ 966335 w 1078564"/>
                <a:gd name="connsiteY5" fmla="*/ 1798418 h 2160711"/>
                <a:gd name="connsiteX6" fmla="*/ 1078564 w 1078564"/>
                <a:gd name="connsiteY6" fmla="*/ 1798418 h 2160711"/>
                <a:gd name="connsiteX7" fmla="*/ 926651 w 1078564"/>
                <a:gd name="connsiteY7" fmla="*/ 2160711 h 2160711"/>
                <a:gd name="connsiteX0" fmla="*/ 230153 w 1078564"/>
                <a:gd name="connsiteY0" fmla="*/ 420578 h 2160711"/>
                <a:gd name="connsiteX1" fmla="*/ 170338 w 1078564"/>
                <a:gd name="connsiteY1" fmla="*/ 447656 h 2160711"/>
                <a:gd name="connsiteX2" fmla="*/ 149721 w 1078564"/>
                <a:gd name="connsiteY2" fmla="*/ 575196 h 2160711"/>
                <a:gd name="connsiteX3" fmla="*/ 167794 w 1078564"/>
                <a:gd name="connsiteY3" fmla="*/ 427955 h 2160711"/>
                <a:gd name="connsiteX4" fmla="*/ 230153 w 1078564"/>
                <a:gd name="connsiteY4" fmla="*/ 420578 h 2160711"/>
                <a:gd name="connsiteX0" fmla="*/ 230153 w 1078564"/>
                <a:gd name="connsiteY0" fmla="*/ 420578 h 2160711"/>
                <a:gd name="connsiteX1" fmla="*/ 118572 w 1078564"/>
                <a:gd name="connsiteY1" fmla="*/ 505501 h 2160711"/>
                <a:gd name="connsiteX2" fmla="*/ 158969 w 1078564"/>
                <a:gd name="connsiteY2" fmla="*/ 433190 h 2160711"/>
                <a:gd name="connsiteX3" fmla="*/ 175302 w 1078564"/>
                <a:gd name="connsiteY3" fmla="*/ 415157 h 2160711"/>
                <a:gd name="connsiteX4" fmla="*/ 285004 w 1078564"/>
                <a:gd name="connsiteY4" fmla="*/ 415157 h 2160711"/>
                <a:gd name="connsiteX5" fmla="*/ 966335 w 1078564"/>
                <a:gd name="connsiteY5" fmla="*/ 1798418 h 2160711"/>
                <a:gd name="connsiteX6" fmla="*/ 1078564 w 1078564"/>
                <a:gd name="connsiteY6" fmla="*/ 1798418 h 2160711"/>
                <a:gd name="connsiteX7" fmla="*/ 926651 w 1078564"/>
                <a:gd name="connsiteY7" fmla="*/ 2160711 h 2160711"/>
                <a:gd name="connsiteX8" fmla="*/ 744403 w 1078564"/>
                <a:gd name="connsiteY8" fmla="*/ 1798418 h 2160711"/>
                <a:gd name="connsiteX9" fmla="*/ 856633 w 1078564"/>
                <a:gd name="connsiteY9" fmla="*/ 1798418 h 2160711"/>
                <a:gd name="connsiteX10" fmla="*/ 175302 w 1078564"/>
                <a:gd name="connsiteY10" fmla="*/ 415157 h 2160711"/>
                <a:gd name="connsiteX0" fmla="*/ 926651 w 1078564"/>
                <a:gd name="connsiteY0" fmla="*/ 2160711 h 2160711"/>
                <a:gd name="connsiteX1" fmla="*/ 744403 w 1078564"/>
                <a:gd name="connsiteY1" fmla="*/ 1798418 h 2160711"/>
                <a:gd name="connsiteX2" fmla="*/ 856633 w 1078564"/>
                <a:gd name="connsiteY2" fmla="*/ 1798418 h 2160711"/>
                <a:gd name="connsiteX3" fmla="*/ 175302 w 1078564"/>
                <a:gd name="connsiteY3" fmla="*/ 415157 h 2160711"/>
                <a:gd name="connsiteX4" fmla="*/ 285004 w 1078564"/>
                <a:gd name="connsiteY4" fmla="*/ 415157 h 2160711"/>
                <a:gd name="connsiteX5" fmla="*/ 966335 w 1078564"/>
                <a:gd name="connsiteY5" fmla="*/ 1798418 h 2160711"/>
                <a:gd name="connsiteX6" fmla="*/ 1078564 w 1078564"/>
                <a:gd name="connsiteY6" fmla="*/ 1798418 h 2160711"/>
                <a:gd name="connsiteX7" fmla="*/ 926651 w 1078564"/>
                <a:gd name="connsiteY7" fmla="*/ 2160711 h 2160711"/>
                <a:gd name="connsiteX0" fmla="*/ 230153 w 1078564"/>
                <a:gd name="connsiteY0" fmla="*/ 420578 h 2160711"/>
                <a:gd name="connsiteX1" fmla="*/ 170338 w 1078564"/>
                <a:gd name="connsiteY1" fmla="*/ 447656 h 2160711"/>
                <a:gd name="connsiteX2" fmla="*/ 149721 w 1078564"/>
                <a:gd name="connsiteY2" fmla="*/ 575196 h 2160711"/>
                <a:gd name="connsiteX3" fmla="*/ 167794 w 1078564"/>
                <a:gd name="connsiteY3" fmla="*/ 427955 h 2160711"/>
                <a:gd name="connsiteX4" fmla="*/ 230153 w 1078564"/>
                <a:gd name="connsiteY4" fmla="*/ 420578 h 2160711"/>
                <a:gd name="connsiteX0" fmla="*/ 230153 w 1078564"/>
                <a:gd name="connsiteY0" fmla="*/ 420578 h 2160711"/>
                <a:gd name="connsiteX1" fmla="*/ 194053 w 1078564"/>
                <a:gd name="connsiteY1" fmla="*/ 403983 h 2160711"/>
                <a:gd name="connsiteX2" fmla="*/ 158969 w 1078564"/>
                <a:gd name="connsiteY2" fmla="*/ 433190 h 2160711"/>
                <a:gd name="connsiteX3" fmla="*/ 175302 w 1078564"/>
                <a:gd name="connsiteY3" fmla="*/ 415157 h 2160711"/>
                <a:gd name="connsiteX4" fmla="*/ 285004 w 1078564"/>
                <a:gd name="connsiteY4" fmla="*/ 415157 h 2160711"/>
                <a:gd name="connsiteX5" fmla="*/ 966335 w 1078564"/>
                <a:gd name="connsiteY5" fmla="*/ 1798418 h 2160711"/>
                <a:gd name="connsiteX6" fmla="*/ 1078564 w 1078564"/>
                <a:gd name="connsiteY6" fmla="*/ 1798418 h 2160711"/>
                <a:gd name="connsiteX7" fmla="*/ 926651 w 1078564"/>
                <a:gd name="connsiteY7" fmla="*/ 2160711 h 2160711"/>
                <a:gd name="connsiteX8" fmla="*/ 744403 w 1078564"/>
                <a:gd name="connsiteY8" fmla="*/ 1798418 h 2160711"/>
                <a:gd name="connsiteX9" fmla="*/ 856633 w 1078564"/>
                <a:gd name="connsiteY9" fmla="*/ 1798418 h 2160711"/>
                <a:gd name="connsiteX10" fmla="*/ 175302 w 1078564"/>
                <a:gd name="connsiteY10" fmla="*/ 415157 h 2160711"/>
                <a:gd name="connsiteX0" fmla="*/ 926651 w 1078564"/>
                <a:gd name="connsiteY0" fmla="*/ 2160711 h 2160711"/>
                <a:gd name="connsiteX1" fmla="*/ 744403 w 1078564"/>
                <a:gd name="connsiteY1" fmla="*/ 1798418 h 2160711"/>
                <a:gd name="connsiteX2" fmla="*/ 856633 w 1078564"/>
                <a:gd name="connsiteY2" fmla="*/ 1798418 h 2160711"/>
                <a:gd name="connsiteX3" fmla="*/ 175302 w 1078564"/>
                <a:gd name="connsiteY3" fmla="*/ 415157 h 2160711"/>
                <a:gd name="connsiteX4" fmla="*/ 285004 w 1078564"/>
                <a:gd name="connsiteY4" fmla="*/ 415157 h 2160711"/>
                <a:gd name="connsiteX5" fmla="*/ 966335 w 1078564"/>
                <a:gd name="connsiteY5" fmla="*/ 1798418 h 2160711"/>
                <a:gd name="connsiteX6" fmla="*/ 1078564 w 1078564"/>
                <a:gd name="connsiteY6" fmla="*/ 1798418 h 2160711"/>
                <a:gd name="connsiteX7" fmla="*/ 926651 w 1078564"/>
                <a:gd name="connsiteY7" fmla="*/ 2160711 h 2160711"/>
                <a:gd name="connsiteX0" fmla="*/ 230153 w 1078564"/>
                <a:gd name="connsiteY0" fmla="*/ 420578 h 2160711"/>
                <a:gd name="connsiteX1" fmla="*/ 170338 w 1078564"/>
                <a:gd name="connsiteY1" fmla="*/ 447656 h 2160711"/>
                <a:gd name="connsiteX2" fmla="*/ 149721 w 1078564"/>
                <a:gd name="connsiteY2" fmla="*/ 575196 h 2160711"/>
                <a:gd name="connsiteX3" fmla="*/ 167794 w 1078564"/>
                <a:gd name="connsiteY3" fmla="*/ 427955 h 2160711"/>
                <a:gd name="connsiteX4" fmla="*/ 230153 w 1078564"/>
                <a:gd name="connsiteY4" fmla="*/ 420578 h 2160711"/>
                <a:gd name="connsiteX0" fmla="*/ 230153 w 1078564"/>
                <a:gd name="connsiteY0" fmla="*/ 420578 h 2160711"/>
                <a:gd name="connsiteX1" fmla="*/ 250726 w 1078564"/>
                <a:gd name="connsiteY1" fmla="*/ 416444 h 2160711"/>
                <a:gd name="connsiteX2" fmla="*/ 194053 w 1078564"/>
                <a:gd name="connsiteY2" fmla="*/ 403983 h 2160711"/>
                <a:gd name="connsiteX3" fmla="*/ 158969 w 1078564"/>
                <a:gd name="connsiteY3" fmla="*/ 433190 h 2160711"/>
                <a:gd name="connsiteX4" fmla="*/ 175302 w 1078564"/>
                <a:gd name="connsiteY4" fmla="*/ 415157 h 2160711"/>
                <a:gd name="connsiteX5" fmla="*/ 285004 w 1078564"/>
                <a:gd name="connsiteY5" fmla="*/ 415157 h 2160711"/>
                <a:gd name="connsiteX6" fmla="*/ 966335 w 1078564"/>
                <a:gd name="connsiteY6" fmla="*/ 1798418 h 2160711"/>
                <a:gd name="connsiteX7" fmla="*/ 1078564 w 1078564"/>
                <a:gd name="connsiteY7" fmla="*/ 1798418 h 2160711"/>
                <a:gd name="connsiteX8" fmla="*/ 926651 w 1078564"/>
                <a:gd name="connsiteY8" fmla="*/ 2160711 h 2160711"/>
                <a:gd name="connsiteX9" fmla="*/ 744403 w 1078564"/>
                <a:gd name="connsiteY9" fmla="*/ 1798418 h 2160711"/>
                <a:gd name="connsiteX10" fmla="*/ 856633 w 1078564"/>
                <a:gd name="connsiteY10" fmla="*/ 1798418 h 2160711"/>
                <a:gd name="connsiteX11" fmla="*/ 175302 w 1078564"/>
                <a:gd name="connsiteY11" fmla="*/ 415157 h 2160711"/>
                <a:gd name="connsiteX0" fmla="*/ 874623 w 1026536"/>
                <a:gd name="connsiteY0" fmla="*/ 2109024 h 2109024"/>
                <a:gd name="connsiteX1" fmla="*/ 692375 w 1026536"/>
                <a:gd name="connsiteY1" fmla="*/ 1746731 h 2109024"/>
                <a:gd name="connsiteX2" fmla="*/ 804605 w 1026536"/>
                <a:gd name="connsiteY2" fmla="*/ 1746731 h 2109024"/>
                <a:gd name="connsiteX3" fmla="*/ 123274 w 1026536"/>
                <a:gd name="connsiteY3" fmla="*/ 363470 h 2109024"/>
                <a:gd name="connsiteX4" fmla="*/ 232976 w 1026536"/>
                <a:gd name="connsiteY4" fmla="*/ 363470 h 2109024"/>
                <a:gd name="connsiteX5" fmla="*/ 914307 w 1026536"/>
                <a:gd name="connsiteY5" fmla="*/ 1746731 h 2109024"/>
                <a:gd name="connsiteX6" fmla="*/ 1026536 w 1026536"/>
                <a:gd name="connsiteY6" fmla="*/ 1746731 h 2109024"/>
                <a:gd name="connsiteX7" fmla="*/ 874623 w 1026536"/>
                <a:gd name="connsiteY7" fmla="*/ 2109024 h 2109024"/>
                <a:gd name="connsiteX0" fmla="*/ 178125 w 1026536"/>
                <a:gd name="connsiteY0" fmla="*/ 368891 h 2109024"/>
                <a:gd name="connsiteX1" fmla="*/ 118310 w 1026536"/>
                <a:gd name="connsiteY1" fmla="*/ 395969 h 2109024"/>
                <a:gd name="connsiteX2" fmla="*/ 97693 w 1026536"/>
                <a:gd name="connsiteY2" fmla="*/ 523509 h 2109024"/>
                <a:gd name="connsiteX3" fmla="*/ 115766 w 1026536"/>
                <a:gd name="connsiteY3" fmla="*/ 376268 h 2109024"/>
                <a:gd name="connsiteX4" fmla="*/ 178125 w 1026536"/>
                <a:gd name="connsiteY4" fmla="*/ 368891 h 2109024"/>
                <a:gd name="connsiteX0" fmla="*/ 178125 w 1026536"/>
                <a:gd name="connsiteY0" fmla="*/ 368891 h 2109024"/>
                <a:gd name="connsiteX1" fmla="*/ 198698 w 1026536"/>
                <a:gd name="connsiteY1" fmla="*/ 364757 h 2109024"/>
                <a:gd name="connsiteX2" fmla="*/ 142025 w 1026536"/>
                <a:gd name="connsiteY2" fmla="*/ 352296 h 2109024"/>
                <a:gd name="connsiteX3" fmla="*/ 106941 w 1026536"/>
                <a:gd name="connsiteY3" fmla="*/ 381503 h 2109024"/>
                <a:gd name="connsiteX4" fmla="*/ 236584 w 1026536"/>
                <a:gd name="connsiteY4" fmla="*/ 349138 h 2109024"/>
                <a:gd name="connsiteX5" fmla="*/ 123274 w 1026536"/>
                <a:gd name="connsiteY5" fmla="*/ 363470 h 2109024"/>
                <a:gd name="connsiteX6" fmla="*/ 232976 w 1026536"/>
                <a:gd name="connsiteY6" fmla="*/ 363470 h 2109024"/>
                <a:gd name="connsiteX7" fmla="*/ 914307 w 1026536"/>
                <a:gd name="connsiteY7" fmla="*/ 1746731 h 2109024"/>
                <a:gd name="connsiteX8" fmla="*/ 1026536 w 1026536"/>
                <a:gd name="connsiteY8" fmla="*/ 1746731 h 2109024"/>
                <a:gd name="connsiteX9" fmla="*/ 874623 w 1026536"/>
                <a:gd name="connsiteY9" fmla="*/ 2109024 h 2109024"/>
                <a:gd name="connsiteX10" fmla="*/ 692375 w 1026536"/>
                <a:gd name="connsiteY10" fmla="*/ 1746731 h 2109024"/>
                <a:gd name="connsiteX11" fmla="*/ 804605 w 1026536"/>
                <a:gd name="connsiteY11" fmla="*/ 1746731 h 2109024"/>
                <a:gd name="connsiteX12" fmla="*/ 123274 w 1026536"/>
                <a:gd name="connsiteY12" fmla="*/ 363470 h 2109024"/>
                <a:gd name="connsiteX0" fmla="*/ 874623 w 1026536"/>
                <a:gd name="connsiteY0" fmla="*/ 2109024 h 2109024"/>
                <a:gd name="connsiteX1" fmla="*/ 692375 w 1026536"/>
                <a:gd name="connsiteY1" fmla="*/ 1746731 h 2109024"/>
                <a:gd name="connsiteX2" fmla="*/ 804605 w 1026536"/>
                <a:gd name="connsiteY2" fmla="*/ 1746731 h 2109024"/>
                <a:gd name="connsiteX3" fmla="*/ 123274 w 1026536"/>
                <a:gd name="connsiteY3" fmla="*/ 363470 h 2109024"/>
                <a:gd name="connsiteX4" fmla="*/ 232976 w 1026536"/>
                <a:gd name="connsiteY4" fmla="*/ 363470 h 2109024"/>
                <a:gd name="connsiteX5" fmla="*/ 914307 w 1026536"/>
                <a:gd name="connsiteY5" fmla="*/ 1746731 h 2109024"/>
                <a:gd name="connsiteX6" fmla="*/ 1026536 w 1026536"/>
                <a:gd name="connsiteY6" fmla="*/ 1746731 h 2109024"/>
                <a:gd name="connsiteX7" fmla="*/ 874623 w 1026536"/>
                <a:gd name="connsiteY7" fmla="*/ 2109024 h 2109024"/>
                <a:gd name="connsiteX0" fmla="*/ 178125 w 1026536"/>
                <a:gd name="connsiteY0" fmla="*/ 368891 h 2109024"/>
                <a:gd name="connsiteX1" fmla="*/ 118310 w 1026536"/>
                <a:gd name="connsiteY1" fmla="*/ 395969 h 2109024"/>
                <a:gd name="connsiteX2" fmla="*/ 187055 w 1026536"/>
                <a:gd name="connsiteY2" fmla="*/ 379764 h 2109024"/>
                <a:gd name="connsiteX3" fmla="*/ 115766 w 1026536"/>
                <a:gd name="connsiteY3" fmla="*/ 376268 h 2109024"/>
                <a:gd name="connsiteX4" fmla="*/ 178125 w 1026536"/>
                <a:gd name="connsiteY4" fmla="*/ 368891 h 2109024"/>
                <a:gd name="connsiteX0" fmla="*/ 178125 w 1026536"/>
                <a:gd name="connsiteY0" fmla="*/ 368891 h 2109024"/>
                <a:gd name="connsiteX1" fmla="*/ 198698 w 1026536"/>
                <a:gd name="connsiteY1" fmla="*/ 364757 h 2109024"/>
                <a:gd name="connsiteX2" fmla="*/ 142025 w 1026536"/>
                <a:gd name="connsiteY2" fmla="*/ 352296 h 2109024"/>
                <a:gd name="connsiteX3" fmla="*/ 106941 w 1026536"/>
                <a:gd name="connsiteY3" fmla="*/ 381503 h 2109024"/>
                <a:gd name="connsiteX4" fmla="*/ 236584 w 1026536"/>
                <a:gd name="connsiteY4" fmla="*/ 349138 h 2109024"/>
                <a:gd name="connsiteX5" fmla="*/ 123274 w 1026536"/>
                <a:gd name="connsiteY5" fmla="*/ 363470 h 2109024"/>
                <a:gd name="connsiteX6" fmla="*/ 232976 w 1026536"/>
                <a:gd name="connsiteY6" fmla="*/ 363470 h 2109024"/>
                <a:gd name="connsiteX7" fmla="*/ 914307 w 1026536"/>
                <a:gd name="connsiteY7" fmla="*/ 1746731 h 2109024"/>
                <a:gd name="connsiteX8" fmla="*/ 1026536 w 1026536"/>
                <a:gd name="connsiteY8" fmla="*/ 1746731 h 2109024"/>
                <a:gd name="connsiteX9" fmla="*/ 874623 w 1026536"/>
                <a:gd name="connsiteY9" fmla="*/ 2109024 h 2109024"/>
                <a:gd name="connsiteX10" fmla="*/ 692375 w 1026536"/>
                <a:gd name="connsiteY10" fmla="*/ 1746731 h 2109024"/>
                <a:gd name="connsiteX11" fmla="*/ 804605 w 1026536"/>
                <a:gd name="connsiteY11" fmla="*/ 1746731 h 2109024"/>
                <a:gd name="connsiteX12" fmla="*/ 123274 w 1026536"/>
                <a:gd name="connsiteY12" fmla="*/ 363470 h 2109024"/>
                <a:gd name="connsiteX0" fmla="*/ 874623 w 1026536"/>
                <a:gd name="connsiteY0" fmla="*/ 2109024 h 2109024"/>
                <a:gd name="connsiteX1" fmla="*/ 692375 w 1026536"/>
                <a:gd name="connsiteY1" fmla="*/ 1746731 h 2109024"/>
                <a:gd name="connsiteX2" fmla="*/ 804605 w 1026536"/>
                <a:gd name="connsiteY2" fmla="*/ 1746731 h 2109024"/>
                <a:gd name="connsiteX3" fmla="*/ 123274 w 1026536"/>
                <a:gd name="connsiteY3" fmla="*/ 363470 h 2109024"/>
                <a:gd name="connsiteX4" fmla="*/ 232976 w 1026536"/>
                <a:gd name="connsiteY4" fmla="*/ 363470 h 2109024"/>
                <a:gd name="connsiteX5" fmla="*/ 914307 w 1026536"/>
                <a:gd name="connsiteY5" fmla="*/ 1746731 h 2109024"/>
                <a:gd name="connsiteX6" fmla="*/ 1026536 w 1026536"/>
                <a:gd name="connsiteY6" fmla="*/ 1746731 h 2109024"/>
                <a:gd name="connsiteX7" fmla="*/ 874623 w 1026536"/>
                <a:gd name="connsiteY7" fmla="*/ 2109024 h 2109024"/>
                <a:gd name="connsiteX0" fmla="*/ 178125 w 1026536"/>
                <a:gd name="connsiteY0" fmla="*/ 368891 h 2109024"/>
                <a:gd name="connsiteX1" fmla="*/ 118310 w 1026536"/>
                <a:gd name="connsiteY1" fmla="*/ 395969 h 2109024"/>
                <a:gd name="connsiteX2" fmla="*/ 187055 w 1026536"/>
                <a:gd name="connsiteY2" fmla="*/ 379764 h 2109024"/>
                <a:gd name="connsiteX3" fmla="*/ 115766 w 1026536"/>
                <a:gd name="connsiteY3" fmla="*/ 376268 h 2109024"/>
                <a:gd name="connsiteX4" fmla="*/ 178125 w 1026536"/>
                <a:gd name="connsiteY4" fmla="*/ 368891 h 2109024"/>
                <a:gd name="connsiteX0" fmla="*/ 178125 w 1026536"/>
                <a:gd name="connsiteY0" fmla="*/ 368891 h 2109024"/>
                <a:gd name="connsiteX1" fmla="*/ 198698 w 1026536"/>
                <a:gd name="connsiteY1" fmla="*/ 364757 h 2109024"/>
                <a:gd name="connsiteX2" fmla="*/ 142025 w 1026536"/>
                <a:gd name="connsiteY2" fmla="*/ 352296 h 2109024"/>
                <a:gd name="connsiteX3" fmla="*/ 106941 w 1026536"/>
                <a:gd name="connsiteY3" fmla="*/ 381503 h 2109024"/>
                <a:gd name="connsiteX4" fmla="*/ 236584 w 1026536"/>
                <a:gd name="connsiteY4" fmla="*/ 349138 h 2109024"/>
                <a:gd name="connsiteX5" fmla="*/ 123274 w 1026536"/>
                <a:gd name="connsiteY5" fmla="*/ 363470 h 2109024"/>
                <a:gd name="connsiteX6" fmla="*/ 232976 w 1026536"/>
                <a:gd name="connsiteY6" fmla="*/ 363470 h 2109024"/>
                <a:gd name="connsiteX7" fmla="*/ 914307 w 1026536"/>
                <a:gd name="connsiteY7" fmla="*/ 1746731 h 2109024"/>
                <a:gd name="connsiteX8" fmla="*/ 1026536 w 1026536"/>
                <a:gd name="connsiteY8" fmla="*/ 1746731 h 2109024"/>
                <a:gd name="connsiteX9" fmla="*/ 874623 w 1026536"/>
                <a:gd name="connsiteY9" fmla="*/ 2109024 h 2109024"/>
                <a:gd name="connsiteX10" fmla="*/ 692375 w 1026536"/>
                <a:gd name="connsiteY10" fmla="*/ 1746731 h 2109024"/>
                <a:gd name="connsiteX11" fmla="*/ 804605 w 1026536"/>
                <a:gd name="connsiteY11" fmla="*/ 1746731 h 2109024"/>
                <a:gd name="connsiteX12" fmla="*/ 123274 w 1026536"/>
                <a:gd name="connsiteY12" fmla="*/ 363470 h 2109024"/>
                <a:gd name="connsiteX0" fmla="*/ 874623 w 1026536"/>
                <a:gd name="connsiteY0" fmla="*/ 2109024 h 2109024"/>
                <a:gd name="connsiteX1" fmla="*/ 692375 w 1026536"/>
                <a:gd name="connsiteY1" fmla="*/ 1746731 h 2109024"/>
                <a:gd name="connsiteX2" fmla="*/ 804605 w 1026536"/>
                <a:gd name="connsiteY2" fmla="*/ 1746731 h 2109024"/>
                <a:gd name="connsiteX3" fmla="*/ 123274 w 1026536"/>
                <a:gd name="connsiteY3" fmla="*/ 363470 h 2109024"/>
                <a:gd name="connsiteX4" fmla="*/ 232976 w 1026536"/>
                <a:gd name="connsiteY4" fmla="*/ 363470 h 2109024"/>
                <a:gd name="connsiteX5" fmla="*/ 914307 w 1026536"/>
                <a:gd name="connsiteY5" fmla="*/ 1746731 h 2109024"/>
                <a:gd name="connsiteX6" fmla="*/ 1026536 w 1026536"/>
                <a:gd name="connsiteY6" fmla="*/ 1746731 h 2109024"/>
                <a:gd name="connsiteX7" fmla="*/ 874623 w 1026536"/>
                <a:gd name="connsiteY7" fmla="*/ 2109024 h 2109024"/>
                <a:gd name="connsiteX0" fmla="*/ 178125 w 1026536"/>
                <a:gd name="connsiteY0" fmla="*/ 368891 h 2109024"/>
                <a:gd name="connsiteX1" fmla="*/ 118310 w 1026536"/>
                <a:gd name="connsiteY1" fmla="*/ 395969 h 2109024"/>
                <a:gd name="connsiteX2" fmla="*/ 187055 w 1026536"/>
                <a:gd name="connsiteY2" fmla="*/ 379764 h 2109024"/>
                <a:gd name="connsiteX3" fmla="*/ 115766 w 1026536"/>
                <a:gd name="connsiteY3" fmla="*/ 376268 h 2109024"/>
                <a:gd name="connsiteX4" fmla="*/ 139697 w 1026536"/>
                <a:gd name="connsiteY4" fmla="*/ 373436 h 2109024"/>
                <a:gd name="connsiteX5" fmla="*/ 178125 w 1026536"/>
                <a:gd name="connsiteY5" fmla="*/ 368891 h 2109024"/>
                <a:gd name="connsiteX0" fmla="*/ 178125 w 1026536"/>
                <a:gd name="connsiteY0" fmla="*/ 368891 h 2109024"/>
                <a:gd name="connsiteX1" fmla="*/ 198698 w 1026536"/>
                <a:gd name="connsiteY1" fmla="*/ 364757 h 2109024"/>
                <a:gd name="connsiteX2" fmla="*/ 142025 w 1026536"/>
                <a:gd name="connsiteY2" fmla="*/ 352296 h 2109024"/>
                <a:gd name="connsiteX3" fmla="*/ 106941 w 1026536"/>
                <a:gd name="connsiteY3" fmla="*/ 381503 h 2109024"/>
                <a:gd name="connsiteX4" fmla="*/ 236584 w 1026536"/>
                <a:gd name="connsiteY4" fmla="*/ 349138 h 2109024"/>
                <a:gd name="connsiteX5" fmla="*/ 123274 w 1026536"/>
                <a:gd name="connsiteY5" fmla="*/ 363470 h 2109024"/>
                <a:gd name="connsiteX6" fmla="*/ 232976 w 1026536"/>
                <a:gd name="connsiteY6" fmla="*/ 363470 h 2109024"/>
                <a:gd name="connsiteX7" fmla="*/ 914307 w 1026536"/>
                <a:gd name="connsiteY7" fmla="*/ 1746731 h 2109024"/>
                <a:gd name="connsiteX8" fmla="*/ 1026536 w 1026536"/>
                <a:gd name="connsiteY8" fmla="*/ 1746731 h 2109024"/>
                <a:gd name="connsiteX9" fmla="*/ 874623 w 1026536"/>
                <a:gd name="connsiteY9" fmla="*/ 2109024 h 2109024"/>
                <a:gd name="connsiteX10" fmla="*/ 692375 w 1026536"/>
                <a:gd name="connsiteY10" fmla="*/ 1746731 h 2109024"/>
                <a:gd name="connsiteX11" fmla="*/ 804605 w 1026536"/>
                <a:gd name="connsiteY11" fmla="*/ 1746731 h 2109024"/>
                <a:gd name="connsiteX12" fmla="*/ 123274 w 1026536"/>
                <a:gd name="connsiteY12" fmla="*/ 363470 h 2109024"/>
                <a:gd name="connsiteX0" fmla="*/ 768074 w 919987"/>
                <a:gd name="connsiteY0" fmla="*/ 1774853 h 1774853"/>
                <a:gd name="connsiteX1" fmla="*/ 585826 w 919987"/>
                <a:gd name="connsiteY1" fmla="*/ 1412560 h 1774853"/>
                <a:gd name="connsiteX2" fmla="*/ 698056 w 919987"/>
                <a:gd name="connsiteY2" fmla="*/ 1412560 h 1774853"/>
                <a:gd name="connsiteX3" fmla="*/ 16725 w 919987"/>
                <a:gd name="connsiteY3" fmla="*/ 29299 h 1774853"/>
                <a:gd name="connsiteX4" fmla="*/ 126427 w 919987"/>
                <a:gd name="connsiteY4" fmla="*/ 29299 h 1774853"/>
                <a:gd name="connsiteX5" fmla="*/ 807758 w 919987"/>
                <a:gd name="connsiteY5" fmla="*/ 1412560 h 1774853"/>
                <a:gd name="connsiteX6" fmla="*/ 919987 w 919987"/>
                <a:gd name="connsiteY6" fmla="*/ 1412560 h 1774853"/>
                <a:gd name="connsiteX7" fmla="*/ 768074 w 919987"/>
                <a:gd name="connsiteY7" fmla="*/ 1774853 h 1774853"/>
                <a:gd name="connsiteX0" fmla="*/ 71576 w 919987"/>
                <a:gd name="connsiteY0" fmla="*/ 34720 h 1774853"/>
                <a:gd name="connsiteX1" fmla="*/ 151572 w 919987"/>
                <a:gd name="connsiteY1" fmla="*/ 30066 h 1774853"/>
                <a:gd name="connsiteX2" fmla="*/ 11761 w 919987"/>
                <a:gd name="connsiteY2" fmla="*/ 61798 h 1774853"/>
                <a:gd name="connsiteX3" fmla="*/ 80506 w 919987"/>
                <a:gd name="connsiteY3" fmla="*/ 45593 h 1774853"/>
                <a:gd name="connsiteX4" fmla="*/ 9217 w 919987"/>
                <a:gd name="connsiteY4" fmla="*/ 42097 h 1774853"/>
                <a:gd name="connsiteX5" fmla="*/ 33148 w 919987"/>
                <a:gd name="connsiteY5" fmla="*/ 39265 h 1774853"/>
                <a:gd name="connsiteX6" fmla="*/ 71576 w 919987"/>
                <a:gd name="connsiteY6" fmla="*/ 34720 h 1774853"/>
                <a:gd name="connsiteX0" fmla="*/ 71576 w 919987"/>
                <a:gd name="connsiteY0" fmla="*/ 34720 h 1774853"/>
                <a:gd name="connsiteX1" fmla="*/ 92149 w 919987"/>
                <a:gd name="connsiteY1" fmla="*/ 30586 h 1774853"/>
                <a:gd name="connsiteX2" fmla="*/ 35476 w 919987"/>
                <a:gd name="connsiteY2" fmla="*/ 18125 h 1774853"/>
                <a:gd name="connsiteX3" fmla="*/ 392 w 919987"/>
                <a:gd name="connsiteY3" fmla="*/ 47332 h 1774853"/>
                <a:gd name="connsiteX4" fmla="*/ 130035 w 919987"/>
                <a:gd name="connsiteY4" fmla="*/ 14967 h 1774853"/>
                <a:gd name="connsiteX5" fmla="*/ 16725 w 919987"/>
                <a:gd name="connsiteY5" fmla="*/ 29299 h 1774853"/>
                <a:gd name="connsiteX6" fmla="*/ 126427 w 919987"/>
                <a:gd name="connsiteY6" fmla="*/ 29299 h 1774853"/>
                <a:gd name="connsiteX7" fmla="*/ 807758 w 919987"/>
                <a:gd name="connsiteY7" fmla="*/ 1412560 h 1774853"/>
                <a:gd name="connsiteX8" fmla="*/ 919987 w 919987"/>
                <a:gd name="connsiteY8" fmla="*/ 1412560 h 1774853"/>
                <a:gd name="connsiteX9" fmla="*/ 768074 w 919987"/>
                <a:gd name="connsiteY9" fmla="*/ 1774853 h 1774853"/>
                <a:gd name="connsiteX10" fmla="*/ 585826 w 919987"/>
                <a:gd name="connsiteY10" fmla="*/ 1412560 h 1774853"/>
                <a:gd name="connsiteX11" fmla="*/ 698056 w 919987"/>
                <a:gd name="connsiteY11" fmla="*/ 1412560 h 1774853"/>
                <a:gd name="connsiteX12" fmla="*/ 16725 w 919987"/>
                <a:gd name="connsiteY12" fmla="*/ 29299 h 1774853"/>
                <a:gd name="connsiteX0" fmla="*/ 768074 w 919987"/>
                <a:gd name="connsiteY0" fmla="*/ 1774853 h 1774853"/>
                <a:gd name="connsiteX1" fmla="*/ 585826 w 919987"/>
                <a:gd name="connsiteY1" fmla="*/ 1412560 h 1774853"/>
                <a:gd name="connsiteX2" fmla="*/ 698056 w 919987"/>
                <a:gd name="connsiteY2" fmla="*/ 1412560 h 1774853"/>
                <a:gd name="connsiteX3" fmla="*/ 16725 w 919987"/>
                <a:gd name="connsiteY3" fmla="*/ 29299 h 1774853"/>
                <a:gd name="connsiteX4" fmla="*/ 126427 w 919987"/>
                <a:gd name="connsiteY4" fmla="*/ 29299 h 1774853"/>
                <a:gd name="connsiteX5" fmla="*/ 807758 w 919987"/>
                <a:gd name="connsiteY5" fmla="*/ 1412560 h 1774853"/>
                <a:gd name="connsiteX6" fmla="*/ 919987 w 919987"/>
                <a:gd name="connsiteY6" fmla="*/ 1412560 h 1774853"/>
                <a:gd name="connsiteX7" fmla="*/ 768074 w 919987"/>
                <a:gd name="connsiteY7" fmla="*/ 1774853 h 1774853"/>
                <a:gd name="connsiteX0" fmla="*/ 71576 w 919987"/>
                <a:gd name="connsiteY0" fmla="*/ 34720 h 1774853"/>
                <a:gd name="connsiteX1" fmla="*/ 151572 w 919987"/>
                <a:gd name="connsiteY1" fmla="*/ 30066 h 1774853"/>
                <a:gd name="connsiteX2" fmla="*/ 11761 w 919987"/>
                <a:gd name="connsiteY2" fmla="*/ 61798 h 1774853"/>
                <a:gd name="connsiteX3" fmla="*/ 80506 w 919987"/>
                <a:gd name="connsiteY3" fmla="*/ 45593 h 1774853"/>
                <a:gd name="connsiteX4" fmla="*/ 9217 w 919987"/>
                <a:gd name="connsiteY4" fmla="*/ 42097 h 1774853"/>
                <a:gd name="connsiteX5" fmla="*/ 33148 w 919987"/>
                <a:gd name="connsiteY5" fmla="*/ 39265 h 1774853"/>
                <a:gd name="connsiteX6" fmla="*/ 71576 w 919987"/>
                <a:gd name="connsiteY6" fmla="*/ 34720 h 1774853"/>
                <a:gd name="connsiteX0" fmla="*/ 71576 w 919987"/>
                <a:gd name="connsiteY0" fmla="*/ 34720 h 1774853"/>
                <a:gd name="connsiteX1" fmla="*/ 92149 w 919987"/>
                <a:gd name="connsiteY1" fmla="*/ 30586 h 1774853"/>
                <a:gd name="connsiteX2" fmla="*/ 35476 w 919987"/>
                <a:gd name="connsiteY2" fmla="*/ 18125 h 1774853"/>
                <a:gd name="connsiteX3" fmla="*/ 392 w 919987"/>
                <a:gd name="connsiteY3" fmla="*/ 47332 h 1774853"/>
                <a:gd name="connsiteX4" fmla="*/ 130035 w 919987"/>
                <a:gd name="connsiteY4" fmla="*/ 14967 h 1774853"/>
                <a:gd name="connsiteX5" fmla="*/ 16725 w 919987"/>
                <a:gd name="connsiteY5" fmla="*/ 29299 h 1774853"/>
                <a:gd name="connsiteX6" fmla="*/ 126427 w 919987"/>
                <a:gd name="connsiteY6" fmla="*/ 29299 h 1774853"/>
                <a:gd name="connsiteX7" fmla="*/ 807758 w 919987"/>
                <a:gd name="connsiteY7" fmla="*/ 1412560 h 1774853"/>
                <a:gd name="connsiteX8" fmla="*/ 919987 w 919987"/>
                <a:gd name="connsiteY8" fmla="*/ 1412560 h 1774853"/>
                <a:gd name="connsiteX9" fmla="*/ 768074 w 919987"/>
                <a:gd name="connsiteY9" fmla="*/ 1774853 h 1774853"/>
                <a:gd name="connsiteX10" fmla="*/ 585826 w 919987"/>
                <a:gd name="connsiteY10" fmla="*/ 1412560 h 1774853"/>
                <a:gd name="connsiteX11" fmla="*/ 698056 w 919987"/>
                <a:gd name="connsiteY11" fmla="*/ 1412560 h 1774853"/>
                <a:gd name="connsiteX12" fmla="*/ 116504 w 919987"/>
                <a:gd name="connsiteY12" fmla="*/ 24667 h 1774853"/>
                <a:gd name="connsiteX0" fmla="*/ 768074 w 919987"/>
                <a:gd name="connsiteY0" fmla="*/ 1774853 h 1774853"/>
                <a:gd name="connsiteX1" fmla="*/ 585826 w 919987"/>
                <a:gd name="connsiteY1" fmla="*/ 1412560 h 1774853"/>
                <a:gd name="connsiteX2" fmla="*/ 698056 w 919987"/>
                <a:gd name="connsiteY2" fmla="*/ 1412560 h 1774853"/>
                <a:gd name="connsiteX3" fmla="*/ 16725 w 919987"/>
                <a:gd name="connsiteY3" fmla="*/ 29299 h 1774853"/>
                <a:gd name="connsiteX4" fmla="*/ 126427 w 919987"/>
                <a:gd name="connsiteY4" fmla="*/ 29299 h 1774853"/>
                <a:gd name="connsiteX5" fmla="*/ 807758 w 919987"/>
                <a:gd name="connsiteY5" fmla="*/ 1412560 h 1774853"/>
                <a:gd name="connsiteX6" fmla="*/ 919987 w 919987"/>
                <a:gd name="connsiteY6" fmla="*/ 1412560 h 1774853"/>
                <a:gd name="connsiteX7" fmla="*/ 768074 w 919987"/>
                <a:gd name="connsiteY7" fmla="*/ 1774853 h 1774853"/>
                <a:gd name="connsiteX0" fmla="*/ 71576 w 919987"/>
                <a:gd name="connsiteY0" fmla="*/ 34720 h 1774853"/>
                <a:gd name="connsiteX1" fmla="*/ 151572 w 919987"/>
                <a:gd name="connsiteY1" fmla="*/ 30066 h 1774853"/>
                <a:gd name="connsiteX2" fmla="*/ 11761 w 919987"/>
                <a:gd name="connsiteY2" fmla="*/ 61798 h 1774853"/>
                <a:gd name="connsiteX3" fmla="*/ 80506 w 919987"/>
                <a:gd name="connsiteY3" fmla="*/ 45593 h 1774853"/>
                <a:gd name="connsiteX4" fmla="*/ 9217 w 919987"/>
                <a:gd name="connsiteY4" fmla="*/ 42097 h 1774853"/>
                <a:gd name="connsiteX5" fmla="*/ 33148 w 919987"/>
                <a:gd name="connsiteY5" fmla="*/ 39265 h 1774853"/>
                <a:gd name="connsiteX6" fmla="*/ 71576 w 919987"/>
                <a:gd name="connsiteY6" fmla="*/ 34720 h 1774853"/>
                <a:gd name="connsiteX0" fmla="*/ 71576 w 919987"/>
                <a:gd name="connsiteY0" fmla="*/ 34720 h 1774853"/>
                <a:gd name="connsiteX1" fmla="*/ 92149 w 919987"/>
                <a:gd name="connsiteY1" fmla="*/ 30586 h 1774853"/>
                <a:gd name="connsiteX2" fmla="*/ 35476 w 919987"/>
                <a:gd name="connsiteY2" fmla="*/ 18125 h 1774853"/>
                <a:gd name="connsiteX3" fmla="*/ 392 w 919987"/>
                <a:gd name="connsiteY3" fmla="*/ 47332 h 1774853"/>
                <a:gd name="connsiteX4" fmla="*/ 130035 w 919987"/>
                <a:gd name="connsiteY4" fmla="*/ 14967 h 1774853"/>
                <a:gd name="connsiteX5" fmla="*/ 16725 w 919987"/>
                <a:gd name="connsiteY5" fmla="*/ 29299 h 1774853"/>
                <a:gd name="connsiteX6" fmla="*/ 126427 w 919987"/>
                <a:gd name="connsiteY6" fmla="*/ 29299 h 1774853"/>
                <a:gd name="connsiteX7" fmla="*/ 807758 w 919987"/>
                <a:gd name="connsiteY7" fmla="*/ 1412560 h 1774853"/>
                <a:gd name="connsiteX8" fmla="*/ 919987 w 919987"/>
                <a:gd name="connsiteY8" fmla="*/ 1412560 h 1774853"/>
                <a:gd name="connsiteX9" fmla="*/ 768074 w 919987"/>
                <a:gd name="connsiteY9" fmla="*/ 1774853 h 1774853"/>
                <a:gd name="connsiteX10" fmla="*/ 585826 w 919987"/>
                <a:gd name="connsiteY10" fmla="*/ 1412560 h 1774853"/>
                <a:gd name="connsiteX11" fmla="*/ 698056 w 919987"/>
                <a:gd name="connsiteY11" fmla="*/ 1412560 h 1774853"/>
                <a:gd name="connsiteX12" fmla="*/ 116504 w 919987"/>
                <a:gd name="connsiteY12" fmla="*/ 24667 h 1774853"/>
                <a:gd name="connsiteX0" fmla="*/ 768074 w 919987"/>
                <a:gd name="connsiteY0" fmla="*/ 1771268 h 1771268"/>
                <a:gd name="connsiteX1" fmla="*/ 585826 w 919987"/>
                <a:gd name="connsiteY1" fmla="*/ 1408975 h 1771268"/>
                <a:gd name="connsiteX2" fmla="*/ 698056 w 919987"/>
                <a:gd name="connsiteY2" fmla="*/ 1408975 h 1771268"/>
                <a:gd name="connsiteX3" fmla="*/ 16725 w 919987"/>
                <a:gd name="connsiteY3" fmla="*/ 25714 h 1771268"/>
                <a:gd name="connsiteX4" fmla="*/ 126427 w 919987"/>
                <a:gd name="connsiteY4" fmla="*/ 25714 h 1771268"/>
                <a:gd name="connsiteX5" fmla="*/ 807758 w 919987"/>
                <a:gd name="connsiteY5" fmla="*/ 1408975 h 1771268"/>
                <a:gd name="connsiteX6" fmla="*/ 919987 w 919987"/>
                <a:gd name="connsiteY6" fmla="*/ 1408975 h 1771268"/>
                <a:gd name="connsiteX7" fmla="*/ 768074 w 919987"/>
                <a:gd name="connsiteY7" fmla="*/ 1771268 h 1771268"/>
                <a:gd name="connsiteX0" fmla="*/ 71576 w 919987"/>
                <a:gd name="connsiteY0" fmla="*/ 31135 h 1771268"/>
                <a:gd name="connsiteX1" fmla="*/ 151572 w 919987"/>
                <a:gd name="connsiteY1" fmla="*/ 26481 h 1771268"/>
                <a:gd name="connsiteX2" fmla="*/ 11761 w 919987"/>
                <a:gd name="connsiteY2" fmla="*/ 58213 h 1771268"/>
                <a:gd name="connsiteX3" fmla="*/ 80506 w 919987"/>
                <a:gd name="connsiteY3" fmla="*/ 42008 h 1771268"/>
                <a:gd name="connsiteX4" fmla="*/ 9217 w 919987"/>
                <a:gd name="connsiteY4" fmla="*/ 38512 h 1771268"/>
                <a:gd name="connsiteX5" fmla="*/ 33148 w 919987"/>
                <a:gd name="connsiteY5" fmla="*/ 35680 h 1771268"/>
                <a:gd name="connsiteX6" fmla="*/ 71576 w 919987"/>
                <a:gd name="connsiteY6" fmla="*/ 31135 h 1771268"/>
                <a:gd name="connsiteX0" fmla="*/ 71576 w 919987"/>
                <a:gd name="connsiteY0" fmla="*/ 31135 h 1771268"/>
                <a:gd name="connsiteX1" fmla="*/ 92149 w 919987"/>
                <a:gd name="connsiteY1" fmla="*/ 27001 h 1771268"/>
                <a:gd name="connsiteX2" fmla="*/ 35476 w 919987"/>
                <a:gd name="connsiteY2" fmla="*/ 14540 h 1771268"/>
                <a:gd name="connsiteX3" fmla="*/ 392 w 919987"/>
                <a:gd name="connsiteY3" fmla="*/ 43747 h 1771268"/>
                <a:gd name="connsiteX4" fmla="*/ 130035 w 919987"/>
                <a:gd name="connsiteY4" fmla="*/ 11382 h 1771268"/>
                <a:gd name="connsiteX5" fmla="*/ 120844 w 919987"/>
                <a:gd name="connsiteY5" fmla="*/ 50582 h 1771268"/>
                <a:gd name="connsiteX6" fmla="*/ 126427 w 919987"/>
                <a:gd name="connsiteY6" fmla="*/ 25714 h 1771268"/>
                <a:gd name="connsiteX7" fmla="*/ 807758 w 919987"/>
                <a:gd name="connsiteY7" fmla="*/ 1408975 h 1771268"/>
                <a:gd name="connsiteX8" fmla="*/ 919987 w 919987"/>
                <a:gd name="connsiteY8" fmla="*/ 1408975 h 1771268"/>
                <a:gd name="connsiteX9" fmla="*/ 768074 w 919987"/>
                <a:gd name="connsiteY9" fmla="*/ 1771268 h 1771268"/>
                <a:gd name="connsiteX10" fmla="*/ 585826 w 919987"/>
                <a:gd name="connsiteY10" fmla="*/ 1408975 h 1771268"/>
                <a:gd name="connsiteX11" fmla="*/ 698056 w 919987"/>
                <a:gd name="connsiteY11" fmla="*/ 1408975 h 1771268"/>
                <a:gd name="connsiteX12" fmla="*/ 116504 w 919987"/>
                <a:gd name="connsiteY12" fmla="*/ 21082 h 1771268"/>
                <a:gd name="connsiteX0" fmla="*/ 766255 w 918168"/>
                <a:gd name="connsiteY0" fmla="*/ 1771268 h 1771268"/>
                <a:gd name="connsiteX1" fmla="*/ 584007 w 918168"/>
                <a:gd name="connsiteY1" fmla="*/ 1408975 h 1771268"/>
                <a:gd name="connsiteX2" fmla="*/ 696237 w 918168"/>
                <a:gd name="connsiteY2" fmla="*/ 1408975 h 1771268"/>
                <a:gd name="connsiteX3" fmla="*/ 14906 w 918168"/>
                <a:gd name="connsiteY3" fmla="*/ 25714 h 1771268"/>
                <a:gd name="connsiteX4" fmla="*/ 124608 w 918168"/>
                <a:gd name="connsiteY4" fmla="*/ 25714 h 1771268"/>
                <a:gd name="connsiteX5" fmla="*/ 805939 w 918168"/>
                <a:gd name="connsiteY5" fmla="*/ 1408975 h 1771268"/>
                <a:gd name="connsiteX6" fmla="*/ 918168 w 918168"/>
                <a:gd name="connsiteY6" fmla="*/ 1408975 h 1771268"/>
                <a:gd name="connsiteX7" fmla="*/ 766255 w 918168"/>
                <a:gd name="connsiteY7" fmla="*/ 1771268 h 1771268"/>
                <a:gd name="connsiteX0" fmla="*/ 69757 w 918168"/>
                <a:gd name="connsiteY0" fmla="*/ 31135 h 1771268"/>
                <a:gd name="connsiteX1" fmla="*/ 149753 w 918168"/>
                <a:gd name="connsiteY1" fmla="*/ 26481 h 1771268"/>
                <a:gd name="connsiteX2" fmla="*/ 9942 w 918168"/>
                <a:gd name="connsiteY2" fmla="*/ 58213 h 1771268"/>
                <a:gd name="connsiteX3" fmla="*/ 78687 w 918168"/>
                <a:gd name="connsiteY3" fmla="*/ 42008 h 1771268"/>
                <a:gd name="connsiteX4" fmla="*/ 7398 w 918168"/>
                <a:gd name="connsiteY4" fmla="*/ 38512 h 1771268"/>
                <a:gd name="connsiteX5" fmla="*/ 31329 w 918168"/>
                <a:gd name="connsiteY5" fmla="*/ 35680 h 1771268"/>
                <a:gd name="connsiteX6" fmla="*/ 69757 w 918168"/>
                <a:gd name="connsiteY6" fmla="*/ 31135 h 1771268"/>
                <a:gd name="connsiteX0" fmla="*/ 69757 w 918168"/>
                <a:gd name="connsiteY0" fmla="*/ 31135 h 1771268"/>
                <a:gd name="connsiteX1" fmla="*/ 90330 w 918168"/>
                <a:gd name="connsiteY1" fmla="*/ 27001 h 1771268"/>
                <a:gd name="connsiteX2" fmla="*/ 33657 w 918168"/>
                <a:gd name="connsiteY2" fmla="*/ 14540 h 1771268"/>
                <a:gd name="connsiteX3" fmla="*/ 133639 w 918168"/>
                <a:gd name="connsiteY3" fmla="*/ 74109 h 1771268"/>
                <a:gd name="connsiteX4" fmla="*/ 128216 w 918168"/>
                <a:gd name="connsiteY4" fmla="*/ 11382 h 1771268"/>
                <a:gd name="connsiteX5" fmla="*/ 119025 w 918168"/>
                <a:gd name="connsiteY5" fmla="*/ 50582 h 1771268"/>
                <a:gd name="connsiteX6" fmla="*/ 124608 w 918168"/>
                <a:gd name="connsiteY6" fmla="*/ 25714 h 1771268"/>
                <a:gd name="connsiteX7" fmla="*/ 805939 w 918168"/>
                <a:gd name="connsiteY7" fmla="*/ 1408975 h 1771268"/>
                <a:gd name="connsiteX8" fmla="*/ 918168 w 918168"/>
                <a:gd name="connsiteY8" fmla="*/ 1408975 h 1771268"/>
                <a:gd name="connsiteX9" fmla="*/ 766255 w 918168"/>
                <a:gd name="connsiteY9" fmla="*/ 1771268 h 1771268"/>
                <a:gd name="connsiteX10" fmla="*/ 584007 w 918168"/>
                <a:gd name="connsiteY10" fmla="*/ 1408975 h 1771268"/>
                <a:gd name="connsiteX11" fmla="*/ 696237 w 918168"/>
                <a:gd name="connsiteY11" fmla="*/ 1408975 h 1771268"/>
                <a:gd name="connsiteX12" fmla="*/ 114685 w 918168"/>
                <a:gd name="connsiteY12" fmla="*/ 21082 h 1771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8168" h="1771268" stroke="0" extrusionOk="0">
                  <a:moveTo>
                    <a:pt x="766255" y="1771268"/>
                  </a:moveTo>
                  <a:lnTo>
                    <a:pt x="584007" y="1408975"/>
                  </a:lnTo>
                  <a:lnTo>
                    <a:pt x="696237" y="1408975"/>
                  </a:lnTo>
                  <a:cubicBezTo>
                    <a:pt x="627962" y="602509"/>
                    <a:pt x="343859" y="25714"/>
                    <a:pt x="14906" y="25714"/>
                  </a:cubicBezTo>
                  <a:lnTo>
                    <a:pt x="124608" y="25714"/>
                  </a:lnTo>
                  <a:cubicBezTo>
                    <a:pt x="453561" y="25714"/>
                    <a:pt x="737664" y="602509"/>
                    <a:pt x="805939" y="1408975"/>
                  </a:cubicBezTo>
                  <a:lnTo>
                    <a:pt x="918168" y="1408975"/>
                  </a:lnTo>
                  <a:lnTo>
                    <a:pt x="766255" y="1771268"/>
                  </a:lnTo>
                  <a:close/>
                </a:path>
                <a:path w="918168" h="1771268" fill="darkenLess" stroke="0" extrusionOk="0">
                  <a:moveTo>
                    <a:pt x="69757" y="31135"/>
                  </a:moveTo>
                  <a:cubicBezTo>
                    <a:pt x="58161" y="-12671"/>
                    <a:pt x="159722" y="21968"/>
                    <a:pt x="149753" y="26481"/>
                  </a:cubicBezTo>
                  <a:cubicBezTo>
                    <a:pt x="139784" y="30994"/>
                    <a:pt x="-9547" y="13353"/>
                    <a:pt x="9942" y="58213"/>
                  </a:cubicBezTo>
                  <a:lnTo>
                    <a:pt x="78687" y="42008"/>
                  </a:lnTo>
                  <a:cubicBezTo>
                    <a:pt x="71175" y="36115"/>
                    <a:pt x="-27244" y="249348"/>
                    <a:pt x="7398" y="38512"/>
                  </a:cubicBezTo>
                  <a:cubicBezTo>
                    <a:pt x="-15440" y="-7226"/>
                    <a:pt x="20936" y="36909"/>
                    <a:pt x="31329" y="35680"/>
                  </a:cubicBezTo>
                  <a:cubicBezTo>
                    <a:pt x="41722" y="34451"/>
                    <a:pt x="58377" y="-17304"/>
                    <a:pt x="69757" y="31135"/>
                  </a:cubicBezTo>
                  <a:close/>
                </a:path>
                <a:path w="918168" h="1771268" fill="none" extrusionOk="0">
                  <a:moveTo>
                    <a:pt x="69757" y="31135"/>
                  </a:moveTo>
                  <a:cubicBezTo>
                    <a:pt x="37900" y="-4548"/>
                    <a:pt x="96347" y="29767"/>
                    <a:pt x="90330" y="27001"/>
                  </a:cubicBezTo>
                  <a:cubicBezTo>
                    <a:pt x="84313" y="24235"/>
                    <a:pt x="13664" y="-23245"/>
                    <a:pt x="33657" y="14540"/>
                  </a:cubicBezTo>
                  <a:cubicBezTo>
                    <a:pt x="-2910" y="14540"/>
                    <a:pt x="170206" y="74109"/>
                    <a:pt x="133639" y="74109"/>
                  </a:cubicBezTo>
                  <a:cubicBezTo>
                    <a:pt x="125054" y="21910"/>
                    <a:pt x="125494" y="14387"/>
                    <a:pt x="128216" y="11382"/>
                  </a:cubicBezTo>
                  <a:cubicBezTo>
                    <a:pt x="130938" y="8377"/>
                    <a:pt x="95282" y="-3479"/>
                    <a:pt x="119025" y="50582"/>
                  </a:cubicBezTo>
                  <a:lnTo>
                    <a:pt x="124608" y="25714"/>
                  </a:lnTo>
                  <a:cubicBezTo>
                    <a:pt x="453561" y="25714"/>
                    <a:pt x="737664" y="602509"/>
                    <a:pt x="805939" y="1408975"/>
                  </a:cubicBezTo>
                  <a:lnTo>
                    <a:pt x="918168" y="1408975"/>
                  </a:lnTo>
                  <a:lnTo>
                    <a:pt x="766255" y="1771268"/>
                  </a:lnTo>
                  <a:lnTo>
                    <a:pt x="584007" y="1408975"/>
                  </a:lnTo>
                  <a:lnTo>
                    <a:pt x="696237" y="1408975"/>
                  </a:lnTo>
                  <a:cubicBezTo>
                    <a:pt x="627962" y="602509"/>
                    <a:pt x="142852" y="25144"/>
                    <a:pt x="114685" y="2108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B2F747CD-FDC3-446F-8C13-89E1A07CCC96}"/>
              </a:ext>
            </a:extLst>
          </p:cNvPr>
          <p:cNvCxnSpPr>
            <a:cxnSpLocks/>
          </p:cNvCxnSpPr>
          <p:nvPr/>
        </p:nvCxnSpPr>
        <p:spPr>
          <a:xfrm flipH="1" flipV="1">
            <a:off x="7165348" y="3482582"/>
            <a:ext cx="1537554" cy="1328767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9" name="Title 1">
            <a:extLst>
              <a:ext uri="{FF2B5EF4-FFF2-40B4-BE49-F238E27FC236}">
                <a16:creationId xmlns:a16="http://schemas.microsoft.com/office/drawing/2014/main" id="{A018AF72-B1A8-4E0F-AB10-9B34A335421C}"/>
              </a:ext>
            </a:extLst>
          </p:cNvPr>
          <p:cNvSpPr txBox="1">
            <a:spLocks/>
          </p:cNvSpPr>
          <p:nvPr/>
        </p:nvSpPr>
        <p:spPr>
          <a:xfrm>
            <a:off x="838200" y="99311"/>
            <a:ext cx="10515600" cy="6456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>
                <a:solidFill>
                  <a:srgbClr val="002060"/>
                </a:solidFill>
                <a:latin typeface="+mj-lt"/>
              </a:rPr>
              <a:t>BMP regulation of Jagged-1 </a:t>
            </a:r>
            <a:r>
              <a:rPr lang="en-US" sz="3000" dirty="0" err="1">
                <a:solidFill>
                  <a:srgbClr val="002060"/>
                </a:solidFill>
                <a:latin typeface="+mj-lt"/>
              </a:rPr>
              <a:t>transsignaling</a:t>
            </a:r>
            <a:r>
              <a:rPr lang="en-US" sz="3000" dirty="0">
                <a:solidFill>
                  <a:srgbClr val="002060"/>
                </a:solidFill>
                <a:latin typeface="+mj-lt"/>
              </a:rPr>
              <a:t> in </a:t>
            </a:r>
            <a:r>
              <a:rPr lang="en-US" sz="3000" dirty="0" err="1">
                <a:solidFill>
                  <a:srgbClr val="002060"/>
                </a:solidFill>
                <a:latin typeface="+mj-lt"/>
              </a:rPr>
              <a:t>hMSCs</a:t>
            </a:r>
            <a:endParaRPr lang="en-US" sz="3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63A12946-50CF-40BD-AE60-DF2B3930A63C}"/>
              </a:ext>
            </a:extLst>
          </p:cNvPr>
          <p:cNvSpPr txBox="1"/>
          <p:nvPr/>
        </p:nvSpPr>
        <p:spPr>
          <a:xfrm rot="5400000">
            <a:off x="870660" y="3110931"/>
            <a:ext cx="738664" cy="1369700"/>
          </a:xfrm>
          <a:prstGeom prst="rect">
            <a:avLst/>
          </a:pr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txBody>
          <a:bodyPr vert="vert270"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Canonical signaling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EDD9CB7E-1A8B-49E4-9BC3-D48B40C8BBBB}"/>
              </a:ext>
            </a:extLst>
          </p:cNvPr>
          <p:cNvSpPr txBox="1"/>
          <p:nvPr/>
        </p:nvSpPr>
        <p:spPr>
          <a:xfrm rot="5400000">
            <a:off x="10944785" y="3048901"/>
            <a:ext cx="738664" cy="1369700"/>
          </a:xfrm>
          <a:prstGeom prst="rect">
            <a:avLst/>
          </a:pr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txBody>
          <a:bodyPr vert="vert270"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Canonical signaling</a:t>
            </a:r>
          </a:p>
        </p:txBody>
      </p:sp>
      <p:sp>
        <p:nvSpPr>
          <p:cNvPr id="265" name="Oval 11">
            <a:extLst>
              <a:ext uri="{FF2B5EF4-FFF2-40B4-BE49-F238E27FC236}">
                <a16:creationId xmlns:a16="http://schemas.microsoft.com/office/drawing/2014/main" id="{2A606776-6929-47DC-9907-3C039EE72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5066" y="5028292"/>
            <a:ext cx="799742" cy="430551"/>
          </a:xfrm>
          <a:custGeom>
            <a:avLst/>
            <a:gdLst>
              <a:gd name="connsiteX0" fmla="*/ 0 w 523875"/>
              <a:gd name="connsiteY0" fmla="*/ 184666 h 369332"/>
              <a:gd name="connsiteX1" fmla="*/ 261938 w 523875"/>
              <a:gd name="connsiteY1" fmla="*/ 0 h 369332"/>
              <a:gd name="connsiteX2" fmla="*/ 523876 w 523875"/>
              <a:gd name="connsiteY2" fmla="*/ 184666 h 369332"/>
              <a:gd name="connsiteX3" fmla="*/ 261938 w 523875"/>
              <a:gd name="connsiteY3" fmla="*/ 369332 h 369332"/>
              <a:gd name="connsiteX4" fmla="*/ 0 w 523875"/>
              <a:gd name="connsiteY4" fmla="*/ 184666 h 369332"/>
              <a:gd name="connsiteX0" fmla="*/ 0 w 438151"/>
              <a:gd name="connsiteY0" fmla="*/ 194213 h 369378"/>
              <a:gd name="connsiteX1" fmla="*/ 176213 w 438151"/>
              <a:gd name="connsiteY1" fmla="*/ 22 h 369378"/>
              <a:gd name="connsiteX2" fmla="*/ 438151 w 438151"/>
              <a:gd name="connsiteY2" fmla="*/ 184688 h 369378"/>
              <a:gd name="connsiteX3" fmla="*/ 176213 w 438151"/>
              <a:gd name="connsiteY3" fmla="*/ 369354 h 369378"/>
              <a:gd name="connsiteX4" fmla="*/ 0 w 438151"/>
              <a:gd name="connsiteY4" fmla="*/ 194213 h 369378"/>
              <a:gd name="connsiteX0" fmla="*/ 0 w 390526"/>
              <a:gd name="connsiteY0" fmla="*/ 175165 h 369378"/>
              <a:gd name="connsiteX1" fmla="*/ 128588 w 390526"/>
              <a:gd name="connsiteY1" fmla="*/ 24 h 369378"/>
              <a:gd name="connsiteX2" fmla="*/ 390526 w 390526"/>
              <a:gd name="connsiteY2" fmla="*/ 184690 h 369378"/>
              <a:gd name="connsiteX3" fmla="*/ 128588 w 390526"/>
              <a:gd name="connsiteY3" fmla="*/ 369356 h 369378"/>
              <a:gd name="connsiteX4" fmla="*/ 0 w 390526"/>
              <a:gd name="connsiteY4" fmla="*/ 175165 h 369378"/>
              <a:gd name="connsiteX0" fmla="*/ 0 w 457201"/>
              <a:gd name="connsiteY0" fmla="*/ 175455 h 369814"/>
              <a:gd name="connsiteX1" fmla="*/ 128588 w 457201"/>
              <a:gd name="connsiteY1" fmla="*/ 314 h 369814"/>
              <a:gd name="connsiteX2" fmla="*/ 457201 w 457201"/>
              <a:gd name="connsiteY2" fmla="*/ 146880 h 369814"/>
              <a:gd name="connsiteX3" fmla="*/ 128588 w 457201"/>
              <a:gd name="connsiteY3" fmla="*/ 369646 h 369814"/>
              <a:gd name="connsiteX4" fmla="*/ 0 w 457201"/>
              <a:gd name="connsiteY4" fmla="*/ 175455 h 369814"/>
              <a:gd name="connsiteX0" fmla="*/ 470 w 457671"/>
              <a:gd name="connsiteY0" fmla="*/ 175455 h 407844"/>
              <a:gd name="connsiteX1" fmla="*/ 129058 w 457671"/>
              <a:gd name="connsiteY1" fmla="*/ 314 h 407844"/>
              <a:gd name="connsiteX2" fmla="*/ 457671 w 457671"/>
              <a:gd name="connsiteY2" fmla="*/ 146880 h 407844"/>
              <a:gd name="connsiteX3" fmla="*/ 167158 w 457671"/>
              <a:gd name="connsiteY3" fmla="*/ 407746 h 407844"/>
              <a:gd name="connsiteX4" fmla="*/ 470 w 457671"/>
              <a:gd name="connsiteY4" fmla="*/ 175455 h 407844"/>
              <a:gd name="connsiteX0" fmla="*/ 3202 w 460403"/>
              <a:gd name="connsiteY0" fmla="*/ 175455 h 407844"/>
              <a:gd name="connsiteX1" fmla="*/ 312765 w 460403"/>
              <a:gd name="connsiteY1" fmla="*/ 314 h 407844"/>
              <a:gd name="connsiteX2" fmla="*/ 460403 w 460403"/>
              <a:gd name="connsiteY2" fmla="*/ 146880 h 407844"/>
              <a:gd name="connsiteX3" fmla="*/ 169890 w 460403"/>
              <a:gd name="connsiteY3" fmla="*/ 407746 h 407844"/>
              <a:gd name="connsiteX4" fmla="*/ 3202 w 460403"/>
              <a:gd name="connsiteY4" fmla="*/ 175455 h 407844"/>
              <a:gd name="connsiteX0" fmla="*/ 35 w 457236"/>
              <a:gd name="connsiteY0" fmla="*/ 175455 h 398324"/>
              <a:gd name="connsiteX1" fmla="*/ 309598 w 457236"/>
              <a:gd name="connsiteY1" fmla="*/ 314 h 398324"/>
              <a:gd name="connsiteX2" fmla="*/ 457236 w 457236"/>
              <a:gd name="connsiteY2" fmla="*/ 146880 h 398324"/>
              <a:gd name="connsiteX3" fmla="*/ 290548 w 457236"/>
              <a:gd name="connsiteY3" fmla="*/ 398221 h 398324"/>
              <a:gd name="connsiteX4" fmla="*/ 35 w 457236"/>
              <a:gd name="connsiteY4" fmla="*/ 175455 h 398324"/>
              <a:gd name="connsiteX0" fmla="*/ 38 w 438189"/>
              <a:gd name="connsiteY0" fmla="*/ 165765 h 398100"/>
              <a:gd name="connsiteX1" fmla="*/ 290551 w 438189"/>
              <a:gd name="connsiteY1" fmla="*/ 149 h 398100"/>
              <a:gd name="connsiteX2" fmla="*/ 438189 w 438189"/>
              <a:gd name="connsiteY2" fmla="*/ 146715 h 398100"/>
              <a:gd name="connsiteX3" fmla="*/ 271501 w 438189"/>
              <a:gd name="connsiteY3" fmla="*/ 398056 h 398100"/>
              <a:gd name="connsiteX4" fmla="*/ 38 w 438189"/>
              <a:gd name="connsiteY4" fmla="*/ 165765 h 398100"/>
              <a:gd name="connsiteX0" fmla="*/ 39 w 523915"/>
              <a:gd name="connsiteY0" fmla="*/ 165635 h 397941"/>
              <a:gd name="connsiteX1" fmla="*/ 290552 w 523915"/>
              <a:gd name="connsiteY1" fmla="*/ 19 h 397941"/>
              <a:gd name="connsiteX2" fmla="*/ 523915 w 523915"/>
              <a:gd name="connsiteY2" fmla="*/ 175160 h 397941"/>
              <a:gd name="connsiteX3" fmla="*/ 271502 w 523915"/>
              <a:gd name="connsiteY3" fmla="*/ 397926 h 397941"/>
              <a:gd name="connsiteX4" fmla="*/ 39 w 523915"/>
              <a:gd name="connsiteY4" fmla="*/ 165635 h 39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915" h="397941">
                <a:moveTo>
                  <a:pt x="39" y="165635"/>
                </a:moveTo>
                <a:cubicBezTo>
                  <a:pt x="3214" y="99317"/>
                  <a:pt x="203239" y="-1569"/>
                  <a:pt x="290552" y="19"/>
                </a:cubicBezTo>
                <a:cubicBezTo>
                  <a:pt x="377865" y="1607"/>
                  <a:pt x="523915" y="73172"/>
                  <a:pt x="523915" y="175160"/>
                </a:cubicBezTo>
                <a:cubicBezTo>
                  <a:pt x="523915" y="277148"/>
                  <a:pt x="358815" y="399514"/>
                  <a:pt x="271502" y="397926"/>
                </a:cubicBezTo>
                <a:cubicBezTo>
                  <a:pt x="184189" y="396339"/>
                  <a:pt x="-3136" y="231953"/>
                  <a:pt x="39" y="16563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1800" b="1" dirty="0">
                <a:latin typeface="Arial" panose="020B0604020202020204" pitchFamily="34" charset="0"/>
              </a:rPr>
              <a:t>Runx2</a:t>
            </a:r>
          </a:p>
        </p:txBody>
      </p:sp>
      <p:sp>
        <p:nvSpPr>
          <p:cNvPr id="266" name="Hexagon 265">
            <a:extLst>
              <a:ext uri="{FF2B5EF4-FFF2-40B4-BE49-F238E27FC236}">
                <a16:creationId xmlns:a16="http://schemas.microsoft.com/office/drawing/2014/main" id="{AF228880-79BC-4D03-AC69-5C9178395887}"/>
              </a:ext>
            </a:extLst>
          </p:cNvPr>
          <p:cNvSpPr/>
          <p:nvPr/>
        </p:nvSpPr>
        <p:spPr>
          <a:xfrm>
            <a:off x="1109662" y="5289689"/>
            <a:ext cx="696917" cy="338308"/>
          </a:xfrm>
          <a:prstGeom prst="hexagon">
            <a:avLst>
              <a:gd name="adj" fmla="val 6630"/>
              <a:gd name="vf" fmla="val 115470"/>
            </a:avLst>
          </a:prstGeom>
          <a:solidFill>
            <a:srgbClr val="9966FF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Osx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9" name="Straight Connector 366">
            <a:extLst>
              <a:ext uri="{FF2B5EF4-FFF2-40B4-BE49-F238E27FC236}">
                <a16:creationId xmlns:a16="http://schemas.microsoft.com/office/drawing/2014/main" id="{52C52226-DC72-4243-9D95-30DAD4A5C47E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2061005" y="5508544"/>
            <a:ext cx="1167714" cy="560207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9" name="Oval 11">
            <a:extLst>
              <a:ext uri="{FF2B5EF4-FFF2-40B4-BE49-F238E27FC236}">
                <a16:creationId xmlns:a16="http://schemas.microsoft.com/office/drawing/2014/main" id="{41C081AF-6BEE-4DF1-85DF-CA6E27BDE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2926" y="5243567"/>
            <a:ext cx="799742" cy="430551"/>
          </a:xfrm>
          <a:custGeom>
            <a:avLst/>
            <a:gdLst>
              <a:gd name="connsiteX0" fmla="*/ 0 w 523875"/>
              <a:gd name="connsiteY0" fmla="*/ 184666 h 369332"/>
              <a:gd name="connsiteX1" fmla="*/ 261938 w 523875"/>
              <a:gd name="connsiteY1" fmla="*/ 0 h 369332"/>
              <a:gd name="connsiteX2" fmla="*/ 523876 w 523875"/>
              <a:gd name="connsiteY2" fmla="*/ 184666 h 369332"/>
              <a:gd name="connsiteX3" fmla="*/ 261938 w 523875"/>
              <a:gd name="connsiteY3" fmla="*/ 369332 h 369332"/>
              <a:gd name="connsiteX4" fmla="*/ 0 w 523875"/>
              <a:gd name="connsiteY4" fmla="*/ 184666 h 369332"/>
              <a:gd name="connsiteX0" fmla="*/ 0 w 438151"/>
              <a:gd name="connsiteY0" fmla="*/ 194213 h 369378"/>
              <a:gd name="connsiteX1" fmla="*/ 176213 w 438151"/>
              <a:gd name="connsiteY1" fmla="*/ 22 h 369378"/>
              <a:gd name="connsiteX2" fmla="*/ 438151 w 438151"/>
              <a:gd name="connsiteY2" fmla="*/ 184688 h 369378"/>
              <a:gd name="connsiteX3" fmla="*/ 176213 w 438151"/>
              <a:gd name="connsiteY3" fmla="*/ 369354 h 369378"/>
              <a:gd name="connsiteX4" fmla="*/ 0 w 438151"/>
              <a:gd name="connsiteY4" fmla="*/ 194213 h 369378"/>
              <a:gd name="connsiteX0" fmla="*/ 0 w 390526"/>
              <a:gd name="connsiteY0" fmla="*/ 175165 h 369378"/>
              <a:gd name="connsiteX1" fmla="*/ 128588 w 390526"/>
              <a:gd name="connsiteY1" fmla="*/ 24 h 369378"/>
              <a:gd name="connsiteX2" fmla="*/ 390526 w 390526"/>
              <a:gd name="connsiteY2" fmla="*/ 184690 h 369378"/>
              <a:gd name="connsiteX3" fmla="*/ 128588 w 390526"/>
              <a:gd name="connsiteY3" fmla="*/ 369356 h 369378"/>
              <a:gd name="connsiteX4" fmla="*/ 0 w 390526"/>
              <a:gd name="connsiteY4" fmla="*/ 175165 h 369378"/>
              <a:gd name="connsiteX0" fmla="*/ 0 w 457201"/>
              <a:gd name="connsiteY0" fmla="*/ 175455 h 369814"/>
              <a:gd name="connsiteX1" fmla="*/ 128588 w 457201"/>
              <a:gd name="connsiteY1" fmla="*/ 314 h 369814"/>
              <a:gd name="connsiteX2" fmla="*/ 457201 w 457201"/>
              <a:gd name="connsiteY2" fmla="*/ 146880 h 369814"/>
              <a:gd name="connsiteX3" fmla="*/ 128588 w 457201"/>
              <a:gd name="connsiteY3" fmla="*/ 369646 h 369814"/>
              <a:gd name="connsiteX4" fmla="*/ 0 w 457201"/>
              <a:gd name="connsiteY4" fmla="*/ 175455 h 369814"/>
              <a:gd name="connsiteX0" fmla="*/ 470 w 457671"/>
              <a:gd name="connsiteY0" fmla="*/ 175455 h 407844"/>
              <a:gd name="connsiteX1" fmla="*/ 129058 w 457671"/>
              <a:gd name="connsiteY1" fmla="*/ 314 h 407844"/>
              <a:gd name="connsiteX2" fmla="*/ 457671 w 457671"/>
              <a:gd name="connsiteY2" fmla="*/ 146880 h 407844"/>
              <a:gd name="connsiteX3" fmla="*/ 167158 w 457671"/>
              <a:gd name="connsiteY3" fmla="*/ 407746 h 407844"/>
              <a:gd name="connsiteX4" fmla="*/ 470 w 457671"/>
              <a:gd name="connsiteY4" fmla="*/ 175455 h 407844"/>
              <a:gd name="connsiteX0" fmla="*/ 3202 w 460403"/>
              <a:gd name="connsiteY0" fmla="*/ 175455 h 407844"/>
              <a:gd name="connsiteX1" fmla="*/ 312765 w 460403"/>
              <a:gd name="connsiteY1" fmla="*/ 314 h 407844"/>
              <a:gd name="connsiteX2" fmla="*/ 460403 w 460403"/>
              <a:gd name="connsiteY2" fmla="*/ 146880 h 407844"/>
              <a:gd name="connsiteX3" fmla="*/ 169890 w 460403"/>
              <a:gd name="connsiteY3" fmla="*/ 407746 h 407844"/>
              <a:gd name="connsiteX4" fmla="*/ 3202 w 460403"/>
              <a:gd name="connsiteY4" fmla="*/ 175455 h 407844"/>
              <a:gd name="connsiteX0" fmla="*/ 35 w 457236"/>
              <a:gd name="connsiteY0" fmla="*/ 175455 h 398324"/>
              <a:gd name="connsiteX1" fmla="*/ 309598 w 457236"/>
              <a:gd name="connsiteY1" fmla="*/ 314 h 398324"/>
              <a:gd name="connsiteX2" fmla="*/ 457236 w 457236"/>
              <a:gd name="connsiteY2" fmla="*/ 146880 h 398324"/>
              <a:gd name="connsiteX3" fmla="*/ 290548 w 457236"/>
              <a:gd name="connsiteY3" fmla="*/ 398221 h 398324"/>
              <a:gd name="connsiteX4" fmla="*/ 35 w 457236"/>
              <a:gd name="connsiteY4" fmla="*/ 175455 h 398324"/>
              <a:gd name="connsiteX0" fmla="*/ 38 w 438189"/>
              <a:gd name="connsiteY0" fmla="*/ 165765 h 398100"/>
              <a:gd name="connsiteX1" fmla="*/ 290551 w 438189"/>
              <a:gd name="connsiteY1" fmla="*/ 149 h 398100"/>
              <a:gd name="connsiteX2" fmla="*/ 438189 w 438189"/>
              <a:gd name="connsiteY2" fmla="*/ 146715 h 398100"/>
              <a:gd name="connsiteX3" fmla="*/ 271501 w 438189"/>
              <a:gd name="connsiteY3" fmla="*/ 398056 h 398100"/>
              <a:gd name="connsiteX4" fmla="*/ 38 w 438189"/>
              <a:gd name="connsiteY4" fmla="*/ 165765 h 398100"/>
              <a:gd name="connsiteX0" fmla="*/ 39 w 523915"/>
              <a:gd name="connsiteY0" fmla="*/ 165635 h 397941"/>
              <a:gd name="connsiteX1" fmla="*/ 290552 w 523915"/>
              <a:gd name="connsiteY1" fmla="*/ 19 h 397941"/>
              <a:gd name="connsiteX2" fmla="*/ 523915 w 523915"/>
              <a:gd name="connsiteY2" fmla="*/ 175160 h 397941"/>
              <a:gd name="connsiteX3" fmla="*/ 271502 w 523915"/>
              <a:gd name="connsiteY3" fmla="*/ 397926 h 397941"/>
              <a:gd name="connsiteX4" fmla="*/ 39 w 523915"/>
              <a:gd name="connsiteY4" fmla="*/ 165635 h 39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915" h="397941">
                <a:moveTo>
                  <a:pt x="39" y="165635"/>
                </a:moveTo>
                <a:cubicBezTo>
                  <a:pt x="3214" y="99317"/>
                  <a:pt x="203239" y="-1569"/>
                  <a:pt x="290552" y="19"/>
                </a:cubicBezTo>
                <a:cubicBezTo>
                  <a:pt x="377865" y="1607"/>
                  <a:pt x="523915" y="73172"/>
                  <a:pt x="523915" y="175160"/>
                </a:cubicBezTo>
                <a:cubicBezTo>
                  <a:pt x="523915" y="277148"/>
                  <a:pt x="358815" y="399514"/>
                  <a:pt x="271502" y="397926"/>
                </a:cubicBezTo>
                <a:cubicBezTo>
                  <a:pt x="184189" y="396339"/>
                  <a:pt x="-3136" y="231953"/>
                  <a:pt x="39" y="16563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9050" algn="ctr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eaLnBrk="1" latinLnBrk="0" hangingPunct="1">
              <a:spcBef>
                <a:spcPct val="0"/>
              </a:spcBef>
              <a:buFontTx/>
              <a:buNone/>
            </a:pPr>
            <a:r>
              <a:rPr lang="en-US" altLang="ko-KR" sz="1800" b="1" dirty="0">
                <a:latin typeface="Arial" panose="020B0604020202020204" pitchFamily="34" charset="0"/>
              </a:rPr>
              <a:t>Runx2</a:t>
            </a:r>
          </a:p>
        </p:txBody>
      </p:sp>
      <p:sp>
        <p:nvSpPr>
          <p:cNvPr id="280" name="Hexagon 279">
            <a:extLst>
              <a:ext uri="{FF2B5EF4-FFF2-40B4-BE49-F238E27FC236}">
                <a16:creationId xmlns:a16="http://schemas.microsoft.com/office/drawing/2014/main" id="{D131AA25-62B1-4435-AFB3-C065C1BAAA8C}"/>
              </a:ext>
            </a:extLst>
          </p:cNvPr>
          <p:cNvSpPr/>
          <p:nvPr/>
        </p:nvSpPr>
        <p:spPr>
          <a:xfrm>
            <a:off x="10934902" y="4858070"/>
            <a:ext cx="736186" cy="387738"/>
          </a:xfrm>
          <a:prstGeom prst="hexagon">
            <a:avLst>
              <a:gd name="adj" fmla="val 6630"/>
              <a:gd name="vf" fmla="val 115470"/>
            </a:avLst>
          </a:prstGeom>
          <a:solidFill>
            <a:srgbClr val="9966FF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Osx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3" name="Straight Arrow Connector 282">
            <a:extLst>
              <a:ext uri="{FF2B5EF4-FFF2-40B4-BE49-F238E27FC236}">
                <a16:creationId xmlns:a16="http://schemas.microsoft.com/office/drawing/2014/main" id="{BD3FDEE0-7096-4D2E-8736-92847F572585}"/>
              </a:ext>
            </a:extLst>
          </p:cNvPr>
          <p:cNvCxnSpPr>
            <a:cxnSpLocks/>
          </p:cNvCxnSpPr>
          <p:nvPr/>
        </p:nvCxnSpPr>
        <p:spPr>
          <a:xfrm flipH="1">
            <a:off x="1833668" y="5412317"/>
            <a:ext cx="344719" cy="86607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8" name="Straight Connector 366">
            <a:extLst>
              <a:ext uri="{FF2B5EF4-FFF2-40B4-BE49-F238E27FC236}">
                <a16:creationId xmlns:a16="http://schemas.microsoft.com/office/drawing/2014/main" id="{4B80A664-83BF-460A-A89B-570B318272F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0074958" y="5372990"/>
            <a:ext cx="736328" cy="815644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5C3BE4E7-DD36-4309-A782-C114C534E3F2}"/>
              </a:ext>
            </a:extLst>
          </p:cNvPr>
          <p:cNvCxnSpPr>
            <a:cxnSpLocks/>
          </p:cNvCxnSpPr>
          <p:nvPr/>
        </p:nvCxnSpPr>
        <p:spPr>
          <a:xfrm flipV="1">
            <a:off x="10515057" y="5217838"/>
            <a:ext cx="400350" cy="16092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16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A29A24D-7DCA-42D3-B8F5-AF840F07D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Follow up…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57D284-37AF-492F-A7C4-152C8FB8A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What is the requirement for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Osterix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and Runx2 in Jag1 mediated osteoblast differentiation?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Is Jagged1 required for BMP mediated osteoblast mineralization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How is Jagged-1 expression regulated in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hMSCs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Does BMP signaling regulate Notch signaling through Runx2 transcriptional regulation?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Is Notch3 upregulation required for BMP-mediated effects? 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highlight>
                <a:srgbClr val="FFFF00"/>
              </a:highlight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916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749AFDE-FD1E-48AE-B264-9BD865D39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597" y="1247785"/>
            <a:ext cx="9791025" cy="1396105"/>
          </a:xfrm>
          <a:prstGeom prst="rect">
            <a:avLst/>
          </a:prstGeom>
        </p:spPr>
      </p:pic>
      <p:pic>
        <p:nvPicPr>
          <p:cNvPr id="4" name="Picture 18">
            <a:extLst>
              <a:ext uri="{FF2B5EF4-FFF2-40B4-BE49-F238E27FC236}">
                <a16:creationId xmlns:a16="http://schemas.microsoft.com/office/drawing/2014/main" id="{28869F72-2BE4-4BFF-98F4-FDEBCE00E4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t="-4701" r="19598" b="32353"/>
          <a:stretch/>
        </p:blipFill>
        <p:spPr bwMode="auto">
          <a:xfrm>
            <a:off x="5242708" y="1347527"/>
            <a:ext cx="1564694" cy="122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E48400F7-7204-45E5-8E6B-FDE3B9A79B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694" y="1606400"/>
            <a:ext cx="2209800" cy="70485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C3A9EE4-576F-46BC-B451-11DD1BA74D41}"/>
              </a:ext>
            </a:extLst>
          </p:cNvPr>
          <p:cNvSpPr/>
          <p:nvPr/>
        </p:nvSpPr>
        <p:spPr>
          <a:xfrm>
            <a:off x="4935826" y="3429000"/>
            <a:ext cx="29469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/>
                <a:cs typeface="Arial"/>
              </a:rPr>
              <a:t>Kurt. D. </a:t>
            </a:r>
            <a:r>
              <a:rPr lang="en-US" b="1" dirty="0" err="1">
                <a:solidFill>
                  <a:srgbClr val="002060"/>
                </a:solidFill>
                <a:latin typeface="Arial"/>
                <a:cs typeface="Arial"/>
              </a:rPr>
              <a:t>Hankenson</a:t>
            </a:r>
            <a:endParaRPr lang="en-US" b="1" dirty="0">
              <a:solidFill>
                <a:srgbClr val="002060"/>
              </a:solidFill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Troy L. Mitchell</a:t>
            </a:r>
          </a:p>
          <a:p>
            <a:r>
              <a:rPr lang="en-US" dirty="0">
                <a:latin typeface="Arial"/>
                <a:cs typeface="Arial"/>
              </a:rPr>
              <a:t>Daniel W. </a:t>
            </a:r>
            <a:r>
              <a:rPr lang="en-US" dirty="0" err="1">
                <a:latin typeface="Arial"/>
                <a:cs typeface="Arial"/>
              </a:rPr>
              <a:t>Youngstrom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Robert L. Zondervan</a:t>
            </a:r>
          </a:p>
          <a:p>
            <a:r>
              <a:rPr lang="en-US" dirty="0">
                <a:latin typeface="Arial"/>
                <a:cs typeface="Arial"/>
              </a:rPr>
              <a:t>Rafael </a:t>
            </a:r>
            <a:r>
              <a:rPr lang="en-US" dirty="0" err="1">
                <a:latin typeface="Arial"/>
                <a:cs typeface="Arial"/>
              </a:rPr>
              <a:t>Senos</a:t>
            </a:r>
            <a:r>
              <a:rPr lang="en-US" dirty="0">
                <a:latin typeface="Arial"/>
                <a:cs typeface="Arial"/>
              </a:rPr>
              <a:t> Dos Santos</a:t>
            </a:r>
          </a:p>
          <a:p>
            <a:r>
              <a:rPr lang="en-US" dirty="0">
                <a:latin typeface="Arial"/>
                <a:cs typeface="Arial"/>
              </a:rPr>
              <a:t>Kannan </a:t>
            </a:r>
            <a:r>
              <a:rPr lang="en-US" dirty="0" err="1">
                <a:latin typeface="Arial"/>
                <a:cs typeface="Arial"/>
              </a:rPr>
              <a:t>Karuppaiah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4" name="Picture 23" descr="A drawing of a face&#10;&#10;Description generated with high confidence">
            <a:extLst>
              <a:ext uri="{FF2B5EF4-FFF2-40B4-BE49-F238E27FC236}">
                <a16:creationId xmlns:a16="http://schemas.microsoft.com/office/drawing/2014/main" id="{6E026FF7-AD58-42DE-A928-F930956717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760" y="5896290"/>
            <a:ext cx="3437698" cy="56535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2707B37-74EC-431A-B8E4-FECEA629AB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636" y="5896290"/>
            <a:ext cx="3221421" cy="65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596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6D3923B-B306-4991-8F25-17DEF328B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4932"/>
            <a:ext cx="10515600" cy="5667270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chemeClr val="accent1">
                    <a:lumMod val="50000"/>
                  </a:schemeClr>
                </a:solidFill>
              </a:rPr>
              <a:t>Worldwide, 1 in 3 women over age 50 will experience osteoporotic fractures, as will 1 in 5 men aged over 50</a:t>
            </a:r>
          </a:p>
          <a:p>
            <a:endParaRPr lang="en-US" sz="26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600" b="1" dirty="0">
                <a:solidFill>
                  <a:schemeClr val="accent1">
                    <a:lumMod val="50000"/>
                  </a:schemeClr>
                </a:solidFill>
              </a:rPr>
              <a:t>With increasing life expectancy, combined lifetime risk for all fracture coming to clinical attention is ~40%, </a:t>
            </a:r>
            <a:r>
              <a:rPr lang="en-US" sz="2600" b="1" u="sng" dirty="0">
                <a:solidFill>
                  <a:schemeClr val="accent1">
                    <a:lumMod val="50000"/>
                  </a:schemeClr>
                </a:solidFill>
              </a:rPr>
              <a:t>equivalent to the risk of cardiovascular disease</a:t>
            </a:r>
          </a:p>
          <a:p>
            <a:endParaRPr lang="en-US" sz="2600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600" b="1" dirty="0">
                <a:solidFill>
                  <a:schemeClr val="accent1">
                    <a:lumMod val="50000"/>
                  </a:schemeClr>
                </a:solidFill>
              </a:rPr>
              <a:t>Long bone non-union rates ~12%</a:t>
            </a:r>
          </a:p>
          <a:p>
            <a:endParaRPr lang="en-US" sz="26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600" b="1" dirty="0">
                <a:solidFill>
                  <a:schemeClr val="accent1">
                    <a:lumMod val="50000"/>
                  </a:schemeClr>
                </a:solidFill>
              </a:rPr>
              <a:t>Direct annual medical costs ~$1T</a:t>
            </a:r>
          </a:p>
          <a:p>
            <a:endParaRPr lang="en-US" sz="26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6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586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88CF50A-6056-470C-ACA3-F05070F77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Bone disorders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DD27854-2C12-4B5E-8A46-29E2BE9A5656}"/>
              </a:ext>
            </a:extLst>
          </p:cNvPr>
          <p:cNvSpPr/>
          <p:nvPr/>
        </p:nvSpPr>
        <p:spPr>
          <a:xfrm>
            <a:off x="599887" y="1607736"/>
            <a:ext cx="2193555" cy="74441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FRACTURE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96A7759-92E0-4B5E-B74A-F2CFBF4DC01A}"/>
              </a:ext>
            </a:extLst>
          </p:cNvPr>
          <p:cNvSpPr/>
          <p:nvPr/>
        </p:nvSpPr>
        <p:spPr>
          <a:xfrm>
            <a:off x="3003369" y="1607736"/>
            <a:ext cx="2193555" cy="74441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Osteoporosis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5E95D64-3493-4E9F-854A-D416E13655FE}"/>
              </a:ext>
            </a:extLst>
          </p:cNvPr>
          <p:cNvSpPr/>
          <p:nvPr/>
        </p:nvSpPr>
        <p:spPr>
          <a:xfrm>
            <a:off x="8527030" y="1607736"/>
            <a:ext cx="2193555" cy="7444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Osteopenia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10AAFAF-F6DF-4E91-B834-6353370ECCC5}"/>
              </a:ext>
            </a:extLst>
          </p:cNvPr>
          <p:cNvSpPr/>
          <p:nvPr/>
        </p:nvSpPr>
        <p:spPr>
          <a:xfrm>
            <a:off x="5406851" y="1607736"/>
            <a:ext cx="2881866" cy="7444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Osteogenesis imperfecta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1950F7C-B996-4E14-AD29-6920C08A5119}"/>
              </a:ext>
            </a:extLst>
          </p:cNvPr>
          <p:cNvSpPr/>
          <p:nvPr/>
        </p:nvSpPr>
        <p:spPr>
          <a:xfrm>
            <a:off x="7719145" y="2850347"/>
            <a:ext cx="2881866" cy="7444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Osteopetrosis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FB6125-7060-4A7A-93BB-58DAB2C320BF}"/>
              </a:ext>
            </a:extLst>
          </p:cNvPr>
          <p:cNvSpPr/>
          <p:nvPr/>
        </p:nvSpPr>
        <p:spPr>
          <a:xfrm>
            <a:off x="4200212" y="2853626"/>
            <a:ext cx="3336722" cy="7444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Hyperparathyroidism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3D4F22F-DACD-40D9-8706-33D32796E83E}"/>
              </a:ext>
            </a:extLst>
          </p:cNvPr>
          <p:cNvSpPr/>
          <p:nvPr/>
        </p:nvSpPr>
        <p:spPr>
          <a:xfrm>
            <a:off x="1696664" y="2853626"/>
            <a:ext cx="2193555" cy="74441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Arthritis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20F9F07-8810-427C-86B6-B1901D5135E8}"/>
              </a:ext>
            </a:extLst>
          </p:cNvPr>
          <p:cNvSpPr/>
          <p:nvPr/>
        </p:nvSpPr>
        <p:spPr>
          <a:xfrm>
            <a:off x="405620" y="4092955"/>
            <a:ext cx="2881866" cy="7444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Paget’s disease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72EA0BB-0669-4A9C-ACCB-39B03CB0F441}"/>
              </a:ext>
            </a:extLst>
          </p:cNvPr>
          <p:cNvSpPr/>
          <p:nvPr/>
        </p:nvSpPr>
        <p:spPr>
          <a:xfrm>
            <a:off x="3480583" y="4092742"/>
            <a:ext cx="2881866" cy="7444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Craniosynostosis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7CB11E2-23FA-4AC0-8AD4-B5F3A41A68C2}"/>
              </a:ext>
            </a:extLst>
          </p:cNvPr>
          <p:cNvSpPr/>
          <p:nvPr/>
        </p:nvSpPr>
        <p:spPr>
          <a:xfrm>
            <a:off x="6555546" y="4092742"/>
            <a:ext cx="2881866" cy="7444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Bone Metastases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24B280A-3B2F-4548-B520-C0BFE75556A5}"/>
              </a:ext>
            </a:extLst>
          </p:cNvPr>
          <p:cNvSpPr/>
          <p:nvPr/>
        </p:nvSpPr>
        <p:spPr>
          <a:xfrm>
            <a:off x="9664507" y="4092741"/>
            <a:ext cx="2193555" cy="74441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Rickets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D63D979-C85C-451B-B34B-0F69CB0A9FDC}"/>
              </a:ext>
            </a:extLst>
          </p:cNvPr>
          <p:cNvSpPr/>
          <p:nvPr/>
        </p:nvSpPr>
        <p:spPr>
          <a:xfrm>
            <a:off x="405620" y="5345075"/>
            <a:ext cx="2881866" cy="7444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</a:rPr>
              <a:t>Osteomyelitis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FCD90DA-0BCF-4631-852F-7C00704D991E}"/>
              </a:ext>
            </a:extLst>
          </p:cNvPr>
          <p:cNvGrpSpPr/>
          <p:nvPr/>
        </p:nvGrpSpPr>
        <p:grpSpPr>
          <a:xfrm>
            <a:off x="3530118" y="5102218"/>
            <a:ext cx="2145323" cy="923330"/>
            <a:chOff x="3530118" y="5102218"/>
            <a:chExt cx="2145323" cy="92333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ED35511-D405-4016-817D-E4CC637369B5}"/>
                </a:ext>
              </a:extLst>
            </p:cNvPr>
            <p:cNvSpPr txBox="1"/>
            <p:nvPr/>
          </p:nvSpPr>
          <p:spPr>
            <a:xfrm>
              <a:off x="3530118" y="5102218"/>
              <a:ext cx="12026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/>
                <a:t>…… 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F9C1E92-ECB1-476D-93B0-0D76E47A9371}"/>
                </a:ext>
              </a:extLst>
            </p:cNvPr>
            <p:cNvSpPr txBox="1"/>
            <p:nvPr/>
          </p:nvSpPr>
          <p:spPr>
            <a:xfrm>
              <a:off x="4472785" y="5102218"/>
              <a:ext cx="12026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/>
                <a:t>……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6883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2AA8583-A39D-43AD-92F1-6AD80DF93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Bone Regeneration Strategies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667212A-4D79-48E3-B510-8A7BB4095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84678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Autologous Bone Grafts and Scaffolds</a:t>
            </a:r>
          </a:p>
          <a:p>
            <a:endParaRPr lang="en-US" sz="2600" b="1" dirty="0">
              <a:solidFill>
                <a:srgbClr val="002060"/>
              </a:solidFill>
            </a:endParaRPr>
          </a:p>
          <a:p>
            <a:r>
              <a:rPr lang="en-US" sz="2600" b="1" dirty="0">
                <a:solidFill>
                  <a:srgbClr val="002060"/>
                </a:solidFill>
              </a:rPr>
              <a:t>Recombinant Proteins that helps in bone formation</a:t>
            </a:r>
          </a:p>
          <a:p>
            <a:endParaRPr lang="en-US" sz="2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659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9069</TotalTime>
  <Words>2332</Words>
  <Application>Microsoft Office PowerPoint</Application>
  <PresentationFormat>Widescreen</PresentationFormat>
  <Paragraphs>877</Paragraphs>
  <Slides>64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1" baseType="lpstr">
      <vt:lpstr>Arial</vt:lpstr>
      <vt:lpstr>Calibri</vt:lpstr>
      <vt:lpstr>Calibri Light</vt:lpstr>
      <vt:lpstr>Segoe UI Semibold</vt:lpstr>
      <vt:lpstr>Symbol</vt:lpstr>
      <vt:lpstr>Office Theme</vt:lpstr>
      <vt:lpstr>Prism Project</vt:lpstr>
      <vt:lpstr>PowerPoint Presentation</vt:lpstr>
      <vt:lpstr>Bones…uniquely shaped elements that are spread throughout the body</vt:lpstr>
      <vt:lpstr>Constituents of bone</vt:lpstr>
      <vt:lpstr>Bone development starts during embryogenesis and continues after birth</vt:lpstr>
      <vt:lpstr>PowerPoint Presentation</vt:lpstr>
      <vt:lpstr>PowerPoint Presentation</vt:lpstr>
      <vt:lpstr>PowerPoint Presentation</vt:lpstr>
      <vt:lpstr>Bone disorders</vt:lpstr>
      <vt:lpstr>Bone Regeneration Strategies</vt:lpstr>
      <vt:lpstr>PowerPoint Presentation</vt:lpstr>
      <vt:lpstr>Sources of MSCs</vt:lpstr>
      <vt:lpstr>PowerPoint Presentation</vt:lpstr>
      <vt:lpstr>BMPs are the first known robust inducers of bone</vt:lpstr>
      <vt:lpstr>PowerPoint Presentation</vt:lpstr>
      <vt:lpstr>pleiotropic effects of BMPs</vt:lpstr>
      <vt:lpstr>Classical BMP signaling pathway involves Runx2 and Osterix as critical mediators</vt:lpstr>
      <vt:lpstr>Recombinant BMPs in clinics…</vt:lpstr>
      <vt:lpstr>The challenges…</vt:lpstr>
      <vt:lpstr>PowerPoint Presentation</vt:lpstr>
      <vt:lpstr>The Hankenson laboratory was first to report BMP6 as a potent and consistent inducer of osteoblast differentiation of hMSCs. </vt:lpstr>
      <vt:lpstr>The transcription factor Osterix (SP7) regulates BMP6- induced human osteoblast differentiation</vt:lpstr>
      <vt:lpstr>The transcription factor Osterix (SP7) regulates BMP6- induced human osteoblast differentiation</vt:lpstr>
      <vt:lpstr>PowerPoint Presentation</vt:lpstr>
      <vt:lpstr>Agenda @bone_healing:</vt:lpstr>
      <vt:lpstr>PowerPoint Presentation</vt:lpstr>
      <vt:lpstr>Osteogenic Differentiation with BMPs</vt:lpstr>
      <vt:lpstr>Adipogenic Differentiation of the donor lines used in this study</vt:lpstr>
      <vt:lpstr>Back to Osteogenic differentiation with BMPs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Human skeletal developmental defects caused by Notch pathway mutations</vt:lpstr>
      <vt:lpstr>PowerPoint Presentation</vt:lpstr>
      <vt:lpstr>RBPjk knockout in skeletal progenitors results in fracture nonunion</vt:lpstr>
      <vt:lpstr>PowerPoint Presentation</vt:lpstr>
      <vt:lpstr>PowerPoint Presentation</vt:lpstr>
      <vt:lpstr>Jag1 promotes osteoblast differentiation in vitro</vt:lpstr>
      <vt:lpstr>PKC delta is required for Jagged-1 induction of hMSCs</vt:lpstr>
      <vt:lpstr>PowerPoint Presentation</vt:lpstr>
      <vt:lpstr>PowerPoint Presentation</vt:lpstr>
      <vt:lpstr>Does Jag1 regulate BMP expression or expression of BMP receptors?</vt:lpstr>
      <vt:lpstr>Both Notch and BMP signaling increases Jag1, but not other ligands</vt:lpstr>
      <vt:lpstr>Both Notch and BMP signaling increases Notch3 significantly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Follow up…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Yadav Wagley</dc:creator>
  <cp:lastModifiedBy>Wagley, Yadav</cp:lastModifiedBy>
  <cp:revision>340</cp:revision>
  <dcterms:created xsi:type="dcterms:W3CDTF">2018-02-01T00:52:06Z</dcterms:created>
  <dcterms:modified xsi:type="dcterms:W3CDTF">2022-10-10T07:28:12Z</dcterms:modified>
</cp:coreProperties>
</file>