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43891200" cy="32918400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520700" indent="-63500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1041400" indent="-127000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562100" indent="-190500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2082800" indent="-254000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0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7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 Kozloff" initials="" lastIdx="10" clrIdx="0"/>
  <p:cmAuthor id="1" name="Rachel Surowiec" initials="R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9933FF"/>
    <a:srgbClr val="CC0000"/>
    <a:srgbClr val="FF3399"/>
    <a:srgbClr val="FFCC00"/>
    <a:srgbClr val="FFFFFC"/>
    <a:srgbClr val="FAFFCD"/>
    <a:srgbClr val="4A4A4A"/>
    <a:srgbClr val="FEFFF7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0578" autoAdjust="0"/>
  </p:normalViewPr>
  <p:slideViewPr>
    <p:cSldViewPr>
      <p:cViewPr varScale="1">
        <p:scale>
          <a:sx n="27" d="100"/>
          <a:sy n="27" d="100"/>
        </p:scale>
        <p:origin x="1746" y="294"/>
      </p:cViewPr>
      <p:guideLst>
        <p:guide orient="horz" pos="20160"/>
        <p:guide pos="288"/>
        <p:guide orient="horz" pos="7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63" y="72"/>
      </p:cViewPr>
      <p:guideLst>
        <p:guide orient="horz" pos="2932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63A8E6-7130-7DBD-657A-CE8F53478A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876" cy="46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6B3C6-2A1B-5B0E-D2DA-4665F49FC5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7630" y="0"/>
            <a:ext cx="3043876" cy="46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4BCEB-4636-45E9-B530-114911B31FD7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898A22-26DD-B020-C25F-CE0CE008B5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842691"/>
            <a:ext cx="3043876" cy="4664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EB173D-0AFE-ADD7-F4FB-9C1AF4B9B6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7630" y="8842691"/>
            <a:ext cx="3043876" cy="4664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50713-CB28-4F8E-A85A-D5C8D67BB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29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28076" cy="46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1" tIns="46960" rIns="93921" bIns="4696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3893" y="1"/>
            <a:ext cx="3028076" cy="46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1" tIns="46960" rIns="93921" bIns="4696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708525" cy="3530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5819" y="4452663"/>
            <a:ext cx="5100334" cy="414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1" tIns="46960" rIns="93921" bIns="469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022"/>
            <a:ext cx="3028076" cy="46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1" tIns="46960" rIns="93921" bIns="4696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3893" y="8829022"/>
            <a:ext cx="3028076" cy="46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21" tIns="46960" rIns="93921" bIns="4696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086D908-558E-496B-A406-4406C79B3A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298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" charset="0"/>
        <a:ea typeface="MS PGothic" panose="020B0600070205080204" pitchFamily="34" charset="-128"/>
        <a:cs typeface="+mn-cs"/>
      </a:defRPr>
    </a:lvl1pPr>
    <a:lvl2pPr marL="5207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" charset="0"/>
        <a:ea typeface="MS PGothic" panose="020B0600070205080204" pitchFamily="34" charset="-128"/>
        <a:cs typeface="+mn-cs"/>
      </a:defRPr>
    </a:lvl2pPr>
    <a:lvl3pPr marL="10414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" charset="0"/>
        <a:ea typeface="MS PGothic" panose="020B0600070205080204" pitchFamily="34" charset="-128"/>
        <a:cs typeface="+mn-cs"/>
      </a:defRPr>
    </a:lvl3pPr>
    <a:lvl4pPr marL="15621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" charset="0"/>
        <a:ea typeface="MS PGothic" panose="020B0600070205080204" pitchFamily="34" charset="-128"/>
        <a:cs typeface="+mn-cs"/>
      </a:defRPr>
    </a:lvl4pPr>
    <a:lvl5pPr marL="20828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" charset="0"/>
        <a:ea typeface="MS PGothic" panose="020B0600070205080204" pitchFamily="34" charset="-128"/>
        <a:cs typeface="+mn-cs"/>
      </a:defRPr>
    </a:lvl5pPr>
    <a:lvl6pPr marL="2604897" algn="l" defTabSz="1041959" rtl="0" eaLnBrk="1" latinLnBrk="0" hangingPunct="1">
      <a:defRPr sz="1367" kern="1200">
        <a:solidFill>
          <a:schemeClr val="tx1"/>
        </a:solidFill>
        <a:latin typeface="+mn-lt"/>
        <a:ea typeface="+mn-ea"/>
        <a:cs typeface="+mn-cs"/>
      </a:defRPr>
    </a:lvl6pPr>
    <a:lvl7pPr marL="3125876" algn="l" defTabSz="1041959" rtl="0" eaLnBrk="1" latinLnBrk="0" hangingPunct="1">
      <a:defRPr sz="1367" kern="1200">
        <a:solidFill>
          <a:schemeClr val="tx1"/>
        </a:solidFill>
        <a:latin typeface="+mn-lt"/>
        <a:ea typeface="+mn-ea"/>
        <a:cs typeface="+mn-cs"/>
      </a:defRPr>
    </a:lvl7pPr>
    <a:lvl8pPr marL="3646856" algn="l" defTabSz="1041959" rtl="0" eaLnBrk="1" latinLnBrk="0" hangingPunct="1">
      <a:defRPr sz="1367" kern="1200">
        <a:solidFill>
          <a:schemeClr val="tx1"/>
        </a:solidFill>
        <a:latin typeface="+mn-lt"/>
        <a:ea typeface="+mn-ea"/>
        <a:cs typeface="+mn-cs"/>
      </a:defRPr>
    </a:lvl8pPr>
    <a:lvl9pPr marL="4167835" algn="l" defTabSz="1041959" rtl="0" eaLnBrk="1" latinLnBrk="0" hangingPunct="1">
      <a:defRPr sz="13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708525" cy="3530600"/>
          </a:xfrm>
          <a:ln/>
        </p:spPr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Aft>
                <a:spcPct val="25000"/>
              </a:spcAft>
              <a:buFont typeface="Arial" panose="020B0604020202020204" pitchFamily="34" charset="0"/>
              <a:buNone/>
            </a:pPr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70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676"/>
            <a:ext cx="37307520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125"/>
            <a:ext cx="30723840" cy="8413751"/>
          </a:xfrm>
        </p:spPr>
        <p:txBody>
          <a:bodyPr/>
          <a:lstStyle>
            <a:lvl1pPr marL="0" indent="0" algn="ctr">
              <a:buNone/>
              <a:defRPr/>
            </a:lvl1pPr>
            <a:lvl2pPr marL="246881" indent="0" algn="ctr">
              <a:buNone/>
              <a:defRPr/>
            </a:lvl2pPr>
            <a:lvl3pPr marL="493763" indent="0" algn="ctr">
              <a:buNone/>
              <a:defRPr/>
            </a:lvl3pPr>
            <a:lvl4pPr marL="740645" indent="0" algn="ctr">
              <a:buNone/>
              <a:defRPr/>
            </a:lvl4pPr>
            <a:lvl5pPr marL="987526" indent="0" algn="ctr">
              <a:buNone/>
              <a:defRPr/>
            </a:lvl5pPr>
            <a:lvl6pPr marL="1234407" indent="0" algn="ctr">
              <a:buNone/>
              <a:defRPr/>
            </a:lvl6pPr>
            <a:lvl7pPr marL="1481288" indent="0" algn="ctr">
              <a:buNone/>
              <a:defRPr/>
            </a:lvl7pPr>
            <a:lvl8pPr marL="1728170" indent="0" algn="ctr">
              <a:buNone/>
              <a:defRPr/>
            </a:lvl8pPr>
            <a:lvl9pPr marL="197505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39E57-D66D-4EC7-B8F1-604F11F8D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935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45CB5-F65D-4DEA-A3F3-E091FA0EA9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721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4173" y="2924179"/>
            <a:ext cx="9326880" cy="2633662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0152" y="2924179"/>
            <a:ext cx="27821465" cy="263366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8FE10-20A2-4177-B5AD-82D479D0E4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541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3B627-BD2B-4807-8941-95FF4E715E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719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945" y="21153442"/>
            <a:ext cx="37307520" cy="6537325"/>
          </a:xfrm>
        </p:spPr>
        <p:txBody>
          <a:bodyPr anchor="t"/>
          <a:lstStyle>
            <a:lvl1pPr algn="l">
              <a:defRPr sz="216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945" y="13952539"/>
            <a:ext cx="37307520" cy="7200900"/>
          </a:xfrm>
        </p:spPr>
        <p:txBody>
          <a:bodyPr anchor="b"/>
          <a:lstStyle>
            <a:lvl1pPr marL="0" indent="0">
              <a:buNone/>
              <a:defRPr sz="1080"/>
            </a:lvl1pPr>
            <a:lvl2pPr marL="246881" indent="0">
              <a:buNone/>
              <a:defRPr sz="972"/>
            </a:lvl2pPr>
            <a:lvl3pPr marL="493763" indent="0">
              <a:buNone/>
              <a:defRPr sz="864"/>
            </a:lvl3pPr>
            <a:lvl4pPr marL="740645" indent="0">
              <a:buNone/>
              <a:defRPr sz="756"/>
            </a:lvl4pPr>
            <a:lvl5pPr marL="987526" indent="0">
              <a:buNone/>
              <a:defRPr sz="756"/>
            </a:lvl5pPr>
            <a:lvl6pPr marL="1234407" indent="0">
              <a:buNone/>
              <a:defRPr sz="756"/>
            </a:lvl6pPr>
            <a:lvl7pPr marL="1481288" indent="0">
              <a:buNone/>
              <a:defRPr sz="756"/>
            </a:lvl7pPr>
            <a:lvl8pPr marL="1728170" indent="0">
              <a:buNone/>
              <a:defRPr sz="756"/>
            </a:lvl8pPr>
            <a:lvl9pPr marL="1975051" indent="0">
              <a:buNone/>
              <a:defRPr sz="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B7D73-62CB-4849-8E7D-41478F838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067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0148" y="9513888"/>
            <a:ext cx="18574173" cy="19746912"/>
          </a:xfrm>
        </p:spPr>
        <p:txBody>
          <a:bodyPr/>
          <a:lstStyle>
            <a:lvl1pPr>
              <a:defRPr sz="1512"/>
            </a:lvl1pPr>
            <a:lvl2pPr>
              <a:defRPr sz="1296"/>
            </a:lvl2pPr>
            <a:lvl3pPr>
              <a:defRPr sz="1080"/>
            </a:lvl3pPr>
            <a:lvl4pPr>
              <a:defRPr sz="972"/>
            </a:lvl4pPr>
            <a:lvl5pPr>
              <a:defRPr sz="972"/>
            </a:lvl5pPr>
            <a:lvl6pPr>
              <a:defRPr sz="972"/>
            </a:lvl6pPr>
            <a:lvl7pPr>
              <a:defRPr sz="972"/>
            </a:lvl7pPr>
            <a:lvl8pPr>
              <a:defRPr sz="972"/>
            </a:lvl8pPr>
            <a:lvl9pPr>
              <a:defRPr sz="9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6880" y="9513888"/>
            <a:ext cx="18574173" cy="19746912"/>
          </a:xfrm>
        </p:spPr>
        <p:txBody>
          <a:bodyPr/>
          <a:lstStyle>
            <a:lvl1pPr>
              <a:defRPr sz="1512"/>
            </a:lvl1pPr>
            <a:lvl2pPr>
              <a:defRPr sz="1296"/>
            </a:lvl2pPr>
            <a:lvl3pPr>
              <a:defRPr sz="1080"/>
            </a:lvl3pPr>
            <a:lvl4pPr>
              <a:defRPr sz="972"/>
            </a:lvl4pPr>
            <a:lvl5pPr>
              <a:defRPr sz="972"/>
            </a:lvl5pPr>
            <a:lvl6pPr>
              <a:defRPr sz="972"/>
            </a:lvl6pPr>
            <a:lvl7pPr>
              <a:defRPr sz="972"/>
            </a:lvl7pPr>
            <a:lvl8pPr>
              <a:defRPr sz="972"/>
            </a:lvl8pPr>
            <a:lvl9pPr>
              <a:defRPr sz="9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1995D-3B20-48E3-A6ED-E1DCD55F19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823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7625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1" y="7369181"/>
            <a:ext cx="19393747" cy="3070225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81" indent="0">
              <a:buNone/>
              <a:defRPr sz="1080" b="1"/>
            </a:lvl2pPr>
            <a:lvl3pPr marL="493763" indent="0">
              <a:buNone/>
              <a:defRPr sz="972" b="1"/>
            </a:lvl3pPr>
            <a:lvl4pPr marL="740645" indent="0">
              <a:buNone/>
              <a:defRPr sz="864" b="1"/>
            </a:lvl4pPr>
            <a:lvl5pPr marL="987526" indent="0">
              <a:buNone/>
              <a:defRPr sz="864" b="1"/>
            </a:lvl5pPr>
            <a:lvl6pPr marL="1234407" indent="0">
              <a:buNone/>
              <a:defRPr sz="864" b="1"/>
            </a:lvl6pPr>
            <a:lvl7pPr marL="1481288" indent="0">
              <a:buNone/>
              <a:defRPr sz="864" b="1"/>
            </a:lvl7pPr>
            <a:lvl8pPr marL="1728170" indent="0">
              <a:buNone/>
              <a:defRPr sz="864" b="1"/>
            </a:lvl8pPr>
            <a:lvl9pPr marL="1975051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1" y="10439403"/>
            <a:ext cx="19393747" cy="18965863"/>
          </a:xfrm>
        </p:spPr>
        <p:txBody>
          <a:bodyPr/>
          <a:lstStyle>
            <a:lvl1pPr>
              <a:defRPr sz="1296"/>
            </a:lvl1pPr>
            <a:lvl2pPr>
              <a:defRPr sz="1080"/>
            </a:lvl2pPr>
            <a:lvl3pPr>
              <a:defRPr sz="972"/>
            </a:lvl3pPr>
            <a:lvl4pPr>
              <a:defRPr sz="864"/>
            </a:lvl4pPr>
            <a:lvl5pPr>
              <a:defRPr sz="864"/>
            </a:lvl5pPr>
            <a:lvl6pPr>
              <a:defRPr sz="864"/>
            </a:lvl6pPr>
            <a:lvl7pPr>
              <a:defRPr sz="864"/>
            </a:lvl7pPr>
            <a:lvl8pPr>
              <a:defRPr sz="864"/>
            </a:lvl8pPr>
            <a:lvl9pPr>
              <a:defRPr sz="8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7" y="7369181"/>
            <a:ext cx="19400520" cy="3070225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81" indent="0">
              <a:buNone/>
              <a:defRPr sz="1080" b="1"/>
            </a:lvl2pPr>
            <a:lvl3pPr marL="493763" indent="0">
              <a:buNone/>
              <a:defRPr sz="972" b="1"/>
            </a:lvl3pPr>
            <a:lvl4pPr marL="740645" indent="0">
              <a:buNone/>
              <a:defRPr sz="864" b="1"/>
            </a:lvl4pPr>
            <a:lvl5pPr marL="987526" indent="0">
              <a:buNone/>
              <a:defRPr sz="864" b="1"/>
            </a:lvl5pPr>
            <a:lvl6pPr marL="1234407" indent="0">
              <a:buNone/>
              <a:defRPr sz="864" b="1"/>
            </a:lvl6pPr>
            <a:lvl7pPr marL="1481288" indent="0">
              <a:buNone/>
              <a:defRPr sz="864" b="1"/>
            </a:lvl7pPr>
            <a:lvl8pPr marL="1728170" indent="0">
              <a:buNone/>
              <a:defRPr sz="864" b="1"/>
            </a:lvl8pPr>
            <a:lvl9pPr marL="1975051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7" y="10439403"/>
            <a:ext cx="19400520" cy="18965863"/>
          </a:xfrm>
        </p:spPr>
        <p:txBody>
          <a:bodyPr/>
          <a:lstStyle>
            <a:lvl1pPr>
              <a:defRPr sz="1296"/>
            </a:lvl1pPr>
            <a:lvl2pPr>
              <a:defRPr sz="1080"/>
            </a:lvl2pPr>
            <a:lvl3pPr>
              <a:defRPr sz="972"/>
            </a:lvl3pPr>
            <a:lvl4pPr>
              <a:defRPr sz="864"/>
            </a:lvl4pPr>
            <a:lvl5pPr>
              <a:defRPr sz="864"/>
            </a:lvl5pPr>
            <a:lvl6pPr>
              <a:defRPr sz="864"/>
            </a:lvl6pPr>
            <a:lvl7pPr>
              <a:defRPr sz="864"/>
            </a:lvl7pPr>
            <a:lvl8pPr>
              <a:defRPr sz="864"/>
            </a:lvl8pPr>
            <a:lvl9pPr>
              <a:defRPr sz="8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17D39-A482-46C8-9172-C1EEF07046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54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1AFE5-A60C-440B-91DC-35D8475E36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846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D814-6E5D-4883-8483-284A36A9C0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29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4" y="1311278"/>
            <a:ext cx="14440745" cy="5576887"/>
          </a:xfrm>
        </p:spPr>
        <p:txBody>
          <a:bodyPr anchor="b"/>
          <a:lstStyle>
            <a:lvl1pPr algn="l">
              <a:defRPr sz="108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3" y="1311279"/>
            <a:ext cx="24536400" cy="28093988"/>
          </a:xfrm>
        </p:spPr>
        <p:txBody>
          <a:bodyPr/>
          <a:lstStyle>
            <a:lvl1pPr>
              <a:defRPr sz="1728"/>
            </a:lvl1pPr>
            <a:lvl2pPr>
              <a:defRPr sz="1512"/>
            </a:lvl2pPr>
            <a:lvl3pPr>
              <a:defRPr sz="1296"/>
            </a:lvl3pPr>
            <a:lvl4pPr>
              <a:defRPr sz="1080"/>
            </a:lvl4pPr>
            <a:lvl5pPr>
              <a:defRPr sz="1080"/>
            </a:lvl5pPr>
            <a:lvl6pPr>
              <a:defRPr sz="1080"/>
            </a:lvl6pPr>
            <a:lvl7pPr>
              <a:defRPr sz="1080"/>
            </a:lvl7pPr>
            <a:lvl8pPr>
              <a:defRPr sz="1080"/>
            </a:lvl8pPr>
            <a:lvl9pPr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4" y="6888164"/>
            <a:ext cx="14440745" cy="22517100"/>
          </a:xfrm>
        </p:spPr>
        <p:txBody>
          <a:bodyPr/>
          <a:lstStyle>
            <a:lvl1pPr marL="0" indent="0">
              <a:buNone/>
              <a:defRPr sz="756"/>
            </a:lvl1pPr>
            <a:lvl2pPr marL="246881" indent="0">
              <a:buNone/>
              <a:defRPr sz="648"/>
            </a:lvl2pPr>
            <a:lvl3pPr marL="493763" indent="0">
              <a:buNone/>
              <a:defRPr sz="540"/>
            </a:lvl3pPr>
            <a:lvl4pPr marL="740645" indent="0">
              <a:buNone/>
              <a:defRPr sz="486"/>
            </a:lvl4pPr>
            <a:lvl5pPr marL="987526" indent="0">
              <a:buNone/>
              <a:defRPr sz="486"/>
            </a:lvl5pPr>
            <a:lvl6pPr marL="1234407" indent="0">
              <a:buNone/>
              <a:defRPr sz="486"/>
            </a:lvl6pPr>
            <a:lvl7pPr marL="1481288" indent="0">
              <a:buNone/>
              <a:defRPr sz="486"/>
            </a:lvl7pPr>
            <a:lvl8pPr marL="1728170" indent="0">
              <a:buNone/>
              <a:defRPr sz="486"/>
            </a:lvl8pPr>
            <a:lvl9pPr marL="1975051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35C46-5A2A-4D48-B851-BF63CAF347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164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3827" y="23042564"/>
            <a:ext cx="26334720" cy="2720976"/>
          </a:xfrm>
        </p:spPr>
        <p:txBody>
          <a:bodyPr anchor="b"/>
          <a:lstStyle>
            <a:lvl1pPr algn="l">
              <a:defRPr sz="108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3827" y="2941640"/>
            <a:ext cx="26334720" cy="19750087"/>
          </a:xfrm>
        </p:spPr>
        <p:txBody>
          <a:bodyPr/>
          <a:lstStyle>
            <a:lvl1pPr marL="0" indent="0">
              <a:buNone/>
              <a:defRPr sz="1728"/>
            </a:lvl1pPr>
            <a:lvl2pPr marL="246881" indent="0">
              <a:buNone/>
              <a:defRPr sz="1512"/>
            </a:lvl2pPr>
            <a:lvl3pPr marL="493763" indent="0">
              <a:buNone/>
              <a:defRPr sz="1296"/>
            </a:lvl3pPr>
            <a:lvl4pPr marL="740645" indent="0">
              <a:buNone/>
              <a:defRPr sz="1080"/>
            </a:lvl4pPr>
            <a:lvl5pPr marL="987526" indent="0">
              <a:buNone/>
              <a:defRPr sz="1080"/>
            </a:lvl5pPr>
            <a:lvl6pPr marL="1234407" indent="0">
              <a:buNone/>
              <a:defRPr sz="1080"/>
            </a:lvl6pPr>
            <a:lvl7pPr marL="1481288" indent="0">
              <a:buNone/>
              <a:defRPr sz="1080"/>
            </a:lvl7pPr>
            <a:lvl8pPr marL="1728170" indent="0">
              <a:buNone/>
              <a:defRPr sz="1080"/>
            </a:lvl8pPr>
            <a:lvl9pPr marL="1975051" indent="0">
              <a:buNone/>
              <a:defRPr sz="108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3827" y="25763540"/>
            <a:ext cx="26334720" cy="3862387"/>
          </a:xfrm>
        </p:spPr>
        <p:txBody>
          <a:bodyPr/>
          <a:lstStyle>
            <a:lvl1pPr marL="0" indent="0">
              <a:buNone/>
              <a:defRPr sz="756"/>
            </a:lvl1pPr>
            <a:lvl2pPr marL="246881" indent="0">
              <a:buNone/>
              <a:defRPr sz="648"/>
            </a:lvl2pPr>
            <a:lvl3pPr marL="493763" indent="0">
              <a:buNone/>
              <a:defRPr sz="540"/>
            </a:lvl3pPr>
            <a:lvl4pPr marL="740645" indent="0">
              <a:buNone/>
              <a:defRPr sz="486"/>
            </a:lvl4pPr>
            <a:lvl5pPr marL="987526" indent="0">
              <a:buNone/>
              <a:defRPr sz="486"/>
            </a:lvl5pPr>
            <a:lvl6pPr marL="1234407" indent="0">
              <a:buNone/>
              <a:defRPr sz="486"/>
            </a:lvl6pPr>
            <a:lvl7pPr marL="1481288" indent="0">
              <a:buNone/>
              <a:defRPr sz="486"/>
            </a:lvl7pPr>
            <a:lvl8pPr marL="1728170" indent="0">
              <a:buNone/>
              <a:defRPr sz="486"/>
            </a:lvl8pPr>
            <a:lvl9pPr marL="1975051" indent="0">
              <a:buNone/>
              <a:defRPr sz="4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5A560-AC19-4D43-8553-5720F89986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43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0148" y="2924176"/>
            <a:ext cx="37310907" cy="5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07594" tIns="153799" rIns="307594" bIns="1537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0148" y="9514114"/>
            <a:ext cx="37310907" cy="1974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07594" tIns="153799" rIns="307594" bIns="153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0147" y="29994226"/>
            <a:ext cx="91440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7594" tIns="153799" rIns="307594" bIns="153799" numCol="1" anchor="t" anchorCtr="0" compatLnSpc="1">
            <a:prstTxWarp prst="textNoShape">
              <a:avLst/>
            </a:prstTxWarp>
          </a:bodyPr>
          <a:lstStyle>
            <a:lvl1pPr defTabSz="1660208">
              <a:defRPr sz="252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855" y="29994226"/>
            <a:ext cx="13895493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7594" tIns="153799" rIns="307594" bIns="153799" numCol="1" anchor="t" anchorCtr="0" compatLnSpc="1">
            <a:prstTxWarp prst="textNoShape">
              <a:avLst/>
            </a:prstTxWarp>
          </a:bodyPr>
          <a:lstStyle>
            <a:lvl1pPr algn="ctr" defTabSz="1660208">
              <a:defRPr sz="252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7053" y="29994226"/>
            <a:ext cx="91440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7594" tIns="153799" rIns="307594" bIns="153799" numCol="1" anchor="t" anchorCtr="0" compatLnSpc="1">
            <a:prstTxWarp prst="textNoShape">
              <a:avLst/>
            </a:prstTxWarp>
          </a:bodyPr>
          <a:lstStyle>
            <a:lvl1pPr algn="r" defTabSz="1659255">
              <a:defRPr sz="2460"/>
            </a:lvl1pPr>
          </a:lstStyle>
          <a:p>
            <a:pPr>
              <a:defRPr/>
            </a:pPr>
            <a:fld id="{7C46096A-23FA-40D6-AB0D-1B0FD3DE4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59255" rtl="0" eaLnBrk="0" fontAlgn="base" hangingPunct="0">
        <a:spcBef>
          <a:spcPct val="0"/>
        </a:spcBef>
        <a:spcAft>
          <a:spcPct val="0"/>
        </a:spcAft>
        <a:defRPr sz="792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1659255" rtl="0" eaLnBrk="0" fontAlgn="base" hangingPunct="0">
        <a:spcBef>
          <a:spcPct val="0"/>
        </a:spcBef>
        <a:spcAft>
          <a:spcPct val="0"/>
        </a:spcAft>
        <a:defRPr sz="7920">
          <a:solidFill>
            <a:schemeClr val="tx2"/>
          </a:solidFill>
          <a:latin typeface="Times New Roman" pitchFamily="1" charset="0"/>
          <a:ea typeface="MS PGothic" panose="020B0600070205080204" pitchFamily="34" charset="-128"/>
        </a:defRPr>
      </a:lvl2pPr>
      <a:lvl3pPr algn="ctr" defTabSz="1659255" rtl="0" eaLnBrk="0" fontAlgn="base" hangingPunct="0">
        <a:spcBef>
          <a:spcPct val="0"/>
        </a:spcBef>
        <a:spcAft>
          <a:spcPct val="0"/>
        </a:spcAft>
        <a:defRPr sz="7920">
          <a:solidFill>
            <a:schemeClr val="tx2"/>
          </a:solidFill>
          <a:latin typeface="Times New Roman" pitchFamily="1" charset="0"/>
          <a:ea typeface="MS PGothic" panose="020B0600070205080204" pitchFamily="34" charset="-128"/>
        </a:defRPr>
      </a:lvl3pPr>
      <a:lvl4pPr algn="ctr" defTabSz="1659255" rtl="0" eaLnBrk="0" fontAlgn="base" hangingPunct="0">
        <a:spcBef>
          <a:spcPct val="0"/>
        </a:spcBef>
        <a:spcAft>
          <a:spcPct val="0"/>
        </a:spcAft>
        <a:defRPr sz="7920">
          <a:solidFill>
            <a:schemeClr val="tx2"/>
          </a:solidFill>
          <a:latin typeface="Times New Roman" pitchFamily="1" charset="0"/>
          <a:ea typeface="MS PGothic" panose="020B0600070205080204" pitchFamily="34" charset="-128"/>
        </a:defRPr>
      </a:lvl4pPr>
      <a:lvl5pPr algn="ctr" defTabSz="1659255" rtl="0" eaLnBrk="0" fontAlgn="base" hangingPunct="0">
        <a:spcBef>
          <a:spcPct val="0"/>
        </a:spcBef>
        <a:spcAft>
          <a:spcPct val="0"/>
        </a:spcAft>
        <a:defRPr sz="7920">
          <a:solidFill>
            <a:schemeClr val="tx2"/>
          </a:solidFill>
          <a:latin typeface="Times New Roman" pitchFamily="1" charset="0"/>
          <a:ea typeface="MS PGothic" panose="020B0600070205080204" pitchFamily="34" charset="-128"/>
        </a:defRPr>
      </a:lvl5pPr>
      <a:lvl6pPr marL="246881" algn="ctr" defTabSz="1660449" rtl="0" eaLnBrk="0" fontAlgn="base" hangingPunct="0">
        <a:spcBef>
          <a:spcPct val="0"/>
        </a:spcBef>
        <a:spcAft>
          <a:spcPct val="0"/>
        </a:spcAft>
        <a:defRPr sz="7992">
          <a:solidFill>
            <a:schemeClr val="tx2"/>
          </a:solidFill>
          <a:latin typeface="Times New Roman" pitchFamily="1" charset="0"/>
        </a:defRPr>
      </a:lvl6pPr>
      <a:lvl7pPr marL="493763" algn="ctr" defTabSz="1660449" rtl="0" eaLnBrk="0" fontAlgn="base" hangingPunct="0">
        <a:spcBef>
          <a:spcPct val="0"/>
        </a:spcBef>
        <a:spcAft>
          <a:spcPct val="0"/>
        </a:spcAft>
        <a:defRPr sz="7992">
          <a:solidFill>
            <a:schemeClr val="tx2"/>
          </a:solidFill>
          <a:latin typeface="Times New Roman" pitchFamily="1" charset="0"/>
        </a:defRPr>
      </a:lvl7pPr>
      <a:lvl8pPr marL="740645" algn="ctr" defTabSz="1660449" rtl="0" eaLnBrk="0" fontAlgn="base" hangingPunct="0">
        <a:spcBef>
          <a:spcPct val="0"/>
        </a:spcBef>
        <a:spcAft>
          <a:spcPct val="0"/>
        </a:spcAft>
        <a:defRPr sz="7992">
          <a:solidFill>
            <a:schemeClr val="tx2"/>
          </a:solidFill>
          <a:latin typeface="Times New Roman" pitchFamily="1" charset="0"/>
        </a:defRPr>
      </a:lvl8pPr>
      <a:lvl9pPr marL="987526" algn="ctr" defTabSz="1660449" rtl="0" eaLnBrk="0" fontAlgn="base" hangingPunct="0">
        <a:spcBef>
          <a:spcPct val="0"/>
        </a:spcBef>
        <a:spcAft>
          <a:spcPct val="0"/>
        </a:spcAft>
        <a:defRPr sz="7992">
          <a:solidFill>
            <a:schemeClr val="tx2"/>
          </a:solidFill>
          <a:latin typeface="Times New Roman" pitchFamily="1" charset="0"/>
        </a:defRPr>
      </a:lvl9pPr>
    </p:titleStyle>
    <p:bodyStyle>
      <a:lvl1pPr marL="621030" indent="-621030" algn="l" defTabSz="1659255" rtl="0" eaLnBrk="0" fontAlgn="base" hangingPunct="0">
        <a:spcBef>
          <a:spcPct val="20000"/>
        </a:spcBef>
        <a:spcAft>
          <a:spcPct val="0"/>
        </a:spcAft>
        <a:buChar char="•"/>
        <a:defRPr sz="57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1347788" indent="-518160" algn="l" defTabSz="1659255" rtl="0" eaLnBrk="0" fontAlgn="base" hangingPunct="0">
        <a:spcBef>
          <a:spcPct val="20000"/>
        </a:spcBef>
        <a:spcAft>
          <a:spcPct val="0"/>
        </a:spcAft>
        <a:buChar char="–"/>
        <a:defRPr sz="51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2074545" indent="-414338" algn="l" defTabSz="1659255" rtl="0" eaLnBrk="0" fontAlgn="base" hangingPunct="0">
        <a:spcBef>
          <a:spcPct val="20000"/>
        </a:spcBef>
        <a:spcAft>
          <a:spcPct val="0"/>
        </a:spcAft>
        <a:buChar char="•"/>
        <a:defRPr sz="432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2907030" indent="-416243" algn="l" defTabSz="1659255" rtl="0" eaLnBrk="0" fontAlgn="base" hangingPunct="0">
        <a:spcBef>
          <a:spcPct val="20000"/>
        </a:spcBef>
        <a:spcAft>
          <a:spcPct val="0"/>
        </a:spcAft>
        <a:buChar char="–"/>
        <a:defRPr sz="342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3736658" indent="-414338" algn="l" defTabSz="1659255" rtl="0" eaLnBrk="0" fontAlgn="base" hangingPunct="0">
        <a:spcBef>
          <a:spcPct val="20000"/>
        </a:spcBef>
        <a:spcAft>
          <a:spcPct val="0"/>
        </a:spcAft>
        <a:buChar char="»"/>
        <a:defRPr sz="342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3984392" indent="-414899" algn="l" defTabSz="1660449" rtl="0" eaLnBrk="0" fontAlgn="base" hangingPunct="0">
        <a:spcBef>
          <a:spcPct val="20000"/>
        </a:spcBef>
        <a:spcAft>
          <a:spcPct val="0"/>
        </a:spcAft>
        <a:buChar char="»"/>
        <a:defRPr sz="3510">
          <a:solidFill>
            <a:schemeClr val="tx1"/>
          </a:solidFill>
          <a:latin typeface="+mn-lt"/>
        </a:defRPr>
      </a:lvl6pPr>
      <a:lvl7pPr marL="4231273" indent="-414899" algn="l" defTabSz="1660449" rtl="0" eaLnBrk="0" fontAlgn="base" hangingPunct="0">
        <a:spcBef>
          <a:spcPct val="20000"/>
        </a:spcBef>
        <a:spcAft>
          <a:spcPct val="0"/>
        </a:spcAft>
        <a:buChar char="»"/>
        <a:defRPr sz="3510">
          <a:solidFill>
            <a:schemeClr val="tx1"/>
          </a:solidFill>
          <a:latin typeface="+mn-lt"/>
        </a:defRPr>
      </a:lvl7pPr>
      <a:lvl8pPr marL="4478154" indent="-414899" algn="l" defTabSz="1660449" rtl="0" eaLnBrk="0" fontAlgn="base" hangingPunct="0">
        <a:spcBef>
          <a:spcPct val="20000"/>
        </a:spcBef>
        <a:spcAft>
          <a:spcPct val="0"/>
        </a:spcAft>
        <a:buChar char="»"/>
        <a:defRPr sz="3510">
          <a:solidFill>
            <a:schemeClr val="tx1"/>
          </a:solidFill>
          <a:latin typeface="+mn-lt"/>
        </a:defRPr>
      </a:lvl8pPr>
      <a:lvl9pPr marL="4725035" indent="-414899" algn="l" defTabSz="1660449" rtl="0" eaLnBrk="0" fontAlgn="base" hangingPunct="0">
        <a:spcBef>
          <a:spcPct val="20000"/>
        </a:spcBef>
        <a:spcAft>
          <a:spcPct val="0"/>
        </a:spcAft>
        <a:buChar char="»"/>
        <a:defRPr sz="351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1pPr>
      <a:lvl2pPr marL="246881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2pPr>
      <a:lvl3pPr marL="493763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3pPr>
      <a:lvl4pPr marL="740645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4pPr>
      <a:lvl5pPr marL="987526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5pPr>
      <a:lvl6pPr marL="1234407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6pPr>
      <a:lvl7pPr marL="1481288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7pPr>
      <a:lvl8pPr marL="1728170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8pPr>
      <a:lvl9pPr marL="1975051" algn="l" defTabSz="493763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microsoft.com/office/2007/relationships/hdphoto" Target="../media/hdphoto9.wdp"/><Relationship Id="rId21" Type="http://schemas.openxmlformats.org/officeDocument/2006/relationships/image" Target="../media/image11.png"/><Relationship Id="rId42" Type="http://schemas.openxmlformats.org/officeDocument/2006/relationships/image" Target="../media/image21.emf"/><Relationship Id="rId47" Type="http://schemas.openxmlformats.org/officeDocument/2006/relationships/oleObject" Target="../embeddings/oleObject2.bin"/><Relationship Id="rId63" Type="http://schemas.openxmlformats.org/officeDocument/2006/relationships/image" Target="../media/image32.png"/><Relationship Id="rId68" Type="http://schemas.openxmlformats.org/officeDocument/2006/relationships/image" Target="../media/image34.emf"/><Relationship Id="rId84" Type="http://schemas.microsoft.com/office/2007/relationships/hdphoto" Target="../media/hdphoto31.wdp"/><Relationship Id="rId89" Type="http://schemas.openxmlformats.org/officeDocument/2006/relationships/oleObject" Target="../embeddings/oleObject8.bin"/><Relationship Id="rId16" Type="http://schemas.microsoft.com/office/2007/relationships/hdphoto" Target="../media/hdphoto4.wdp"/><Relationship Id="rId11" Type="http://schemas.openxmlformats.org/officeDocument/2006/relationships/image" Target="../media/image6.png"/><Relationship Id="rId32" Type="http://schemas.microsoft.com/office/2007/relationships/hdphoto" Target="../media/hdphoto12.wdp"/><Relationship Id="rId37" Type="http://schemas.openxmlformats.org/officeDocument/2006/relationships/image" Target="../media/image19.png"/><Relationship Id="rId53" Type="http://schemas.openxmlformats.org/officeDocument/2006/relationships/image" Target="../media/image27.png"/><Relationship Id="rId58" Type="http://schemas.microsoft.com/office/2007/relationships/hdphoto" Target="../media/hdphoto21.wdp"/><Relationship Id="rId74" Type="http://schemas.microsoft.com/office/2007/relationships/hdphoto" Target="../media/hdphoto26.wdp"/><Relationship Id="rId79" Type="http://schemas.openxmlformats.org/officeDocument/2006/relationships/image" Target="../media/image40.png"/><Relationship Id="rId102" Type="http://schemas.microsoft.com/office/2007/relationships/hdphoto" Target="../media/hdphoto38.wdp"/><Relationship Id="rId5" Type="http://schemas.openxmlformats.org/officeDocument/2006/relationships/image" Target="../media/image1.jpeg"/><Relationship Id="rId90" Type="http://schemas.openxmlformats.org/officeDocument/2006/relationships/image" Target="../media/image45.emf"/><Relationship Id="rId95" Type="http://schemas.openxmlformats.org/officeDocument/2006/relationships/image" Target="../media/image48.png"/><Relationship Id="rId22" Type="http://schemas.microsoft.com/office/2007/relationships/hdphoto" Target="../media/hdphoto7.wdp"/><Relationship Id="rId27" Type="http://schemas.openxmlformats.org/officeDocument/2006/relationships/image" Target="../media/image14.png"/><Relationship Id="rId43" Type="http://schemas.openxmlformats.org/officeDocument/2006/relationships/image" Target="../media/image22.png"/><Relationship Id="rId48" Type="http://schemas.openxmlformats.org/officeDocument/2006/relationships/image" Target="../media/image24.emf"/><Relationship Id="rId64" Type="http://schemas.microsoft.com/office/2007/relationships/hdphoto" Target="../media/hdphoto24.wdp"/><Relationship Id="rId69" Type="http://schemas.openxmlformats.org/officeDocument/2006/relationships/oleObject" Target="../embeddings/oleObject6.bin"/><Relationship Id="rId80" Type="http://schemas.microsoft.com/office/2007/relationships/hdphoto" Target="../media/hdphoto29.wdp"/><Relationship Id="rId85" Type="http://schemas.openxmlformats.org/officeDocument/2006/relationships/image" Target="../media/image43.png"/><Relationship Id="rId12" Type="http://schemas.microsoft.com/office/2007/relationships/hdphoto" Target="../media/hdphoto2.wdp"/><Relationship Id="rId17" Type="http://schemas.openxmlformats.org/officeDocument/2006/relationships/image" Target="../media/image9.png"/><Relationship Id="rId33" Type="http://schemas.openxmlformats.org/officeDocument/2006/relationships/image" Target="../media/image17.png"/><Relationship Id="rId38" Type="http://schemas.microsoft.com/office/2007/relationships/hdphoto" Target="../media/hdphoto15.wdp"/><Relationship Id="rId59" Type="http://schemas.openxmlformats.org/officeDocument/2006/relationships/image" Target="../media/image30.png"/><Relationship Id="rId103" Type="http://schemas.openxmlformats.org/officeDocument/2006/relationships/image" Target="../media/image52.png"/><Relationship Id="rId20" Type="http://schemas.microsoft.com/office/2007/relationships/hdphoto" Target="../media/hdphoto6.wdp"/><Relationship Id="rId41" Type="http://schemas.openxmlformats.org/officeDocument/2006/relationships/oleObject" Target="../embeddings/oleObject1.bin"/><Relationship Id="rId54" Type="http://schemas.microsoft.com/office/2007/relationships/hdphoto" Target="../media/hdphoto19.wdp"/><Relationship Id="rId62" Type="http://schemas.microsoft.com/office/2007/relationships/hdphoto" Target="../media/hdphoto23.wdp"/><Relationship Id="rId70" Type="http://schemas.openxmlformats.org/officeDocument/2006/relationships/image" Target="../media/image35.emf"/><Relationship Id="rId75" Type="http://schemas.openxmlformats.org/officeDocument/2006/relationships/image" Target="../media/image38.png"/><Relationship Id="rId83" Type="http://schemas.openxmlformats.org/officeDocument/2006/relationships/image" Target="../media/image42.png"/><Relationship Id="rId88" Type="http://schemas.microsoft.com/office/2007/relationships/hdphoto" Target="../media/hdphoto33.wdp"/><Relationship Id="rId91" Type="http://schemas.openxmlformats.org/officeDocument/2006/relationships/oleObject" Target="../embeddings/oleObject9.bin"/><Relationship Id="rId96" Type="http://schemas.microsoft.com/office/2007/relationships/hdphoto" Target="../media/hdphoto3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microsoft.com/office/2007/relationships/hdphoto" Target="../media/hdphoto10.wdp"/><Relationship Id="rId36" Type="http://schemas.microsoft.com/office/2007/relationships/hdphoto" Target="../media/hdphoto14.wdp"/><Relationship Id="rId49" Type="http://schemas.openxmlformats.org/officeDocument/2006/relationships/oleObject" Target="../embeddings/oleObject3.bin"/><Relationship Id="rId57" Type="http://schemas.openxmlformats.org/officeDocument/2006/relationships/image" Target="../media/image29.png"/><Relationship Id="rId106" Type="http://schemas.microsoft.com/office/2007/relationships/hdphoto" Target="../media/hdphoto40.wdp"/><Relationship Id="rId10" Type="http://schemas.microsoft.com/office/2007/relationships/hdphoto" Target="../media/hdphoto1.wdp"/><Relationship Id="rId31" Type="http://schemas.openxmlformats.org/officeDocument/2006/relationships/image" Target="../media/image16.png"/><Relationship Id="rId44" Type="http://schemas.microsoft.com/office/2007/relationships/hdphoto" Target="../media/hdphoto17.wdp"/><Relationship Id="rId52" Type="http://schemas.openxmlformats.org/officeDocument/2006/relationships/image" Target="../media/image26.emf"/><Relationship Id="rId60" Type="http://schemas.microsoft.com/office/2007/relationships/hdphoto" Target="../media/hdphoto22.wdp"/><Relationship Id="rId65" Type="http://schemas.openxmlformats.org/officeDocument/2006/relationships/image" Target="../media/image33.png"/><Relationship Id="rId73" Type="http://schemas.openxmlformats.org/officeDocument/2006/relationships/image" Target="../media/image37.png"/><Relationship Id="rId78" Type="http://schemas.microsoft.com/office/2007/relationships/hdphoto" Target="../media/hdphoto28.wdp"/><Relationship Id="rId81" Type="http://schemas.openxmlformats.org/officeDocument/2006/relationships/image" Target="../media/image41.png"/><Relationship Id="rId86" Type="http://schemas.microsoft.com/office/2007/relationships/hdphoto" Target="../media/hdphoto32.wdp"/><Relationship Id="rId94" Type="http://schemas.microsoft.com/office/2007/relationships/hdphoto" Target="../media/hdphoto34.wdp"/><Relationship Id="rId99" Type="http://schemas.openxmlformats.org/officeDocument/2006/relationships/image" Target="../media/image50.png"/><Relationship Id="rId101" Type="http://schemas.openxmlformats.org/officeDocument/2006/relationships/image" Target="../media/image51.png"/><Relationship Id="rId4" Type="http://schemas.openxmlformats.org/officeDocument/2006/relationships/hyperlink" Target="mailto:kdhank@umich.edu" TargetMode="External"/><Relationship Id="rId9" Type="http://schemas.openxmlformats.org/officeDocument/2006/relationships/image" Target="../media/image5.png"/><Relationship Id="rId13" Type="http://schemas.openxmlformats.org/officeDocument/2006/relationships/image" Target="../media/image7.png"/><Relationship Id="rId18" Type="http://schemas.microsoft.com/office/2007/relationships/hdphoto" Target="../media/hdphoto5.wdp"/><Relationship Id="rId39" Type="http://schemas.openxmlformats.org/officeDocument/2006/relationships/image" Target="../media/image20.png"/><Relationship Id="rId34" Type="http://schemas.microsoft.com/office/2007/relationships/hdphoto" Target="../media/hdphoto13.wdp"/><Relationship Id="rId50" Type="http://schemas.openxmlformats.org/officeDocument/2006/relationships/image" Target="../media/image25.emf"/><Relationship Id="rId55" Type="http://schemas.openxmlformats.org/officeDocument/2006/relationships/image" Target="../media/image28.png"/><Relationship Id="rId76" Type="http://schemas.microsoft.com/office/2007/relationships/hdphoto" Target="../media/hdphoto27.wdp"/><Relationship Id="rId97" Type="http://schemas.openxmlformats.org/officeDocument/2006/relationships/image" Target="../media/image49.png"/><Relationship Id="rId104" Type="http://schemas.microsoft.com/office/2007/relationships/hdphoto" Target="../media/hdphoto39.wdp"/><Relationship Id="rId7" Type="http://schemas.openxmlformats.org/officeDocument/2006/relationships/image" Target="../media/image3.png"/><Relationship Id="rId71" Type="http://schemas.openxmlformats.org/officeDocument/2006/relationships/oleObject" Target="../embeddings/oleObject7.bin"/><Relationship Id="rId92" Type="http://schemas.openxmlformats.org/officeDocument/2006/relationships/image" Target="../media/image46.emf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15.png"/><Relationship Id="rId24" Type="http://schemas.microsoft.com/office/2007/relationships/hdphoto" Target="../media/hdphoto8.wdp"/><Relationship Id="rId40" Type="http://schemas.microsoft.com/office/2007/relationships/hdphoto" Target="../media/hdphoto16.wdp"/><Relationship Id="rId45" Type="http://schemas.openxmlformats.org/officeDocument/2006/relationships/image" Target="../media/image23.png"/><Relationship Id="rId66" Type="http://schemas.microsoft.com/office/2007/relationships/hdphoto" Target="../media/hdphoto25.wdp"/><Relationship Id="rId87" Type="http://schemas.openxmlformats.org/officeDocument/2006/relationships/image" Target="../media/image44.png"/><Relationship Id="rId61" Type="http://schemas.openxmlformats.org/officeDocument/2006/relationships/image" Target="../media/image31.png"/><Relationship Id="rId82" Type="http://schemas.microsoft.com/office/2007/relationships/hdphoto" Target="../media/hdphoto30.wdp"/><Relationship Id="rId19" Type="http://schemas.openxmlformats.org/officeDocument/2006/relationships/image" Target="../media/image10.png"/><Relationship Id="rId14" Type="http://schemas.microsoft.com/office/2007/relationships/hdphoto" Target="../media/hdphoto3.wdp"/><Relationship Id="rId30" Type="http://schemas.microsoft.com/office/2007/relationships/hdphoto" Target="../media/hdphoto11.wdp"/><Relationship Id="rId35" Type="http://schemas.openxmlformats.org/officeDocument/2006/relationships/image" Target="../media/image18.png"/><Relationship Id="rId56" Type="http://schemas.microsoft.com/office/2007/relationships/hdphoto" Target="../media/hdphoto20.wdp"/><Relationship Id="rId77" Type="http://schemas.openxmlformats.org/officeDocument/2006/relationships/image" Target="../media/image39.png"/><Relationship Id="rId100" Type="http://schemas.microsoft.com/office/2007/relationships/hdphoto" Target="../media/hdphoto37.wdp"/><Relationship Id="rId105" Type="http://schemas.openxmlformats.org/officeDocument/2006/relationships/image" Target="../media/image53.png"/><Relationship Id="rId8" Type="http://schemas.openxmlformats.org/officeDocument/2006/relationships/image" Target="../media/image4.png"/><Relationship Id="rId51" Type="http://schemas.openxmlformats.org/officeDocument/2006/relationships/oleObject" Target="../embeddings/oleObject4.bin"/><Relationship Id="rId72" Type="http://schemas.openxmlformats.org/officeDocument/2006/relationships/image" Target="../media/image36.emf"/><Relationship Id="rId93" Type="http://schemas.openxmlformats.org/officeDocument/2006/relationships/image" Target="../media/image47.png"/><Relationship Id="rId98" Type="http://schemas.microsoft.com/office/2007/relationships/hdphoto" Target="../media/hdphoto36.wdp"/><Relationship Id="rId3" Type="http://schemas.openxmlformats.org/officeDocument/2006/relationships/hyperlink" Target="mailto:ywagley@med.umich.edu" TargetMode="External"/><Relationship Id="rId25" Type="http://schemas.openxmlformats.org/officeDocument/2006/relationships/image" Target="../media/image13.png"/><Relationship Id="rId46" Type="http://schemas.microsoft.com/office/2007/relationships/hdphoto" Target="../media/hdphoto18.wdp"/><Relationship Id="rId67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7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48580" y="31508151"/>
            <a:ext cx="43879196" cy="1338662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44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32" name="Rectangle 184"/>
          <p:cNvSpPr>
            <a:spLocks noChangeArrowheads="1"/>
          </p:cNvSpPr>
          <p:nvPr/>
        </p:nvSpPr>
        <p:spPr bwMode="auto">
          <a:xfrm>
            <a:off x="0" y="-13887"/>
            <a:ext cx="43891200" cy="527740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92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7" name="Text Box 192"/>
          <p:cNvSpPr txBox="1">
            <a:spLocks noChangeArrowheads="1"/>
          </p:cNvSpPr>
          <p:nvPr/>
        </p:nvSpPr>
        <p:spPr bwMode="auto">
          <a:xfrm>
            <a:off x="4759067" y="381000"/>
            <a:ext cx="38433404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7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c-JUN N-terminal kinase (JNK) isoform 2 Augments Human Osteoblast Differentiation by Integrating Bone Morphogenetic Protein Signaling and Canonical Notch Signaling </a:t>
            </a:r>
          </a:p>
        </p:txBody>
      </p:sp>
      <p:sp>
        <p:nvSpPr>
          <p:cNvPr id="3078" name="Text Box 193"/>
          <p:cNvSpPr txBox="1">
            <a:spLocks noChangeArrowheads="1"/>
          </p:cNvSpPr>
          <p:nvPr/>
        </p:nvSpPr>
        <p:spPr bwMode="auto">
          <a:xfrm>
            <a:off x="3036409" y="2895600"/>
            <a:ext cx="373781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4400" b="1" u="sng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Yadav Wagley</a:t>
            </a:r>
            <a:r>
              <a:rPr lang="en-US" sz="4400" b="1" u="sng" baseline="300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4400" b="1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Benjamin Graham and Kurt D. Hankenson</a:t>
            </a:r>
            <a:r>
              <a:rPr lang="en-US" altLang="en-US" sz="4400" b="1" baseline="300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en-US" sz="4400" b="1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9" name="Text Box 194"/>
          <p:cNvSpPr txBox="1">
            <a:spLocks noChangeArrowheads="1"/>
          </p:cNvSpPr>
          <p:nvPr/>
        </p:nvSpPr>
        <p:spPr bwMode="auto">
          <a:xfrm>
            <a:off x="5381403" y="3810000"/>
            <a:ext cx="3418337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sz="44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</a:t>
            </a:r>
            <a:r>
              <a:rPr lang="en-US" sz="4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Orthopaedic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Surgery, </a:t>
            </a:r>
            <a:r>
              <a:rPr lang="en-US" sz="4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Orthopaedic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Research Laboratories, University of Michigan Medical School, Ann Arbor, MI 48109.</a:t>
            </a:r>
            <a:b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  <a:r>
              <a:rPr lang="en-US" sz="4400" dirty="0">
                <a:solidFill>
                  <a:srgbClr val="99FF6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ywagley@med.umich.edu</a:t>
            </a:r>
            <a:r>
              <a:rPr lang="en-US" sz="4400" dirty="0">
                <a:solidFill>
                  <a:srgbClr val="99FF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4400" dirty="0">
                <a:solidFill>
                  <a:srgbClr val="99FF6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kdhank@umich.edu</a:t>
            </a:r>
            <a:r>
              <a:rPr lang="en-US" sz="4400" dirty="0">
                <a:solidFill>
                  <a:srgbClr val="99FF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</a:p>
        </p:txBody>
      </p:sp>
      <p:sp>
        <p:nvSpPr>
          <p:cNvPr id="3082" name="Text Box 200"/>
          <p:cNvSpPr txBox="1">
            <a:spLocks noChangeArrowheads="1"/>
          </p:cNvSpPr>
          <p:nvPr/>
        </p:nvSpPr>
        <p:spPr bwMode="auto">
          <a:xfrm>
            <a:off x="434392" y="5334000"/>
            <a:ext cx="13716000" cy="646331"/>
          </a:xfrm>
          <a:prstGeom prst="rect">
            <a:avLst/>
          </a:prstGeom>
          <a:solidFill>
            <a:srgbClr val="FFCF06"/>
          </a:solidFill>
          <a:ln w="127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3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2" name="Text Box 202"/>
          <p:cNvSpPr txBox="1">
            <a:spLocks noChangeArrowheads="1"/>
          </p:cNvSpPr>
          <p:nvPr/>
        </p:nvSpPr>
        <p:spPr bwMode="auto">
          <a:xfrm>
            <a:off x="434392" y="13526869"/>
            <a:ext cx="13716000" cy="646331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</p:txBody>
      </p:sp>
      <p:grpSp>
        <p:nvGrpSpPr>
          <p:cNvPr id="3085" name="Group 101"/>
          <p:cNvGrpSpPr>
            <a:grpSpLocks/>
          </p:cNvGrpSpPr>
          <p:nvPr/>
        </p:nvGrpSpPr>
        <p:grpSpPr bwMode="auto">
          <a:xfrm>
            <a:off x="304800" y="31584862"/>
            <a:ext cx="13990320" cy="1181138"/>
            <a:chOff x="816" y="23392"/>
            <a:chExt cx="5856" cy="720"/>
          </a:xfrm>
        </p:grpSpPr>
        <p:sp>
          <p:nvSpPr>
            <p:cNvPr id="2150" name="AutoShape 102"/>
            <p:cNvSpPr>
              <a:spLocks noChangeArrowheads="1"/>
            </p:cNvSpPr>
            <p:nvPr/>
          </p:nvSpPr>
          <p:spPr bwMode="auto">
            <a:xfrm>
              <a:off x="816" y="23392"/>
              <a:ext cx="5856" cy="72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44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Arial" charset="0"/>
              </a:endParaRPr>
            </a:p>
          </p:txBody>
        </p:sp>
        <p:grpSp>
          <p:nvGrpSpPr>
            <p:cNvPr id="3407" name="Group 104"/>
            <p:cNvGrpSpPr>
              <a:grpSpLocks/>
            </p:cNvGrpSpPr>
            <p:nvPr/>
          </p:nvGrpSpPr>
          <p:grpSpPr bwMode="auto">
            <a:xfrm>
              <a:off x="1165" y="23408"/>
              <a:ext cx="5226" cy="681"/>
              <a:chOff x="18781" y="19804"/>
              <a:chExt cx="5226" cy="681"/>
            </a:xfrm>
          </p:grpSpPr>
          <p:pic>
            <p:nvPicPr>
              <p:cNvPr id="3410" name="Picture 10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81" y="19804"/>
                <a:ext cx="606" cy="68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 Box 106"/>
              <p:cNvSpPr txBox="1">
                <a:spLocks noChangeArrowheads="1"/>
              </p:cNvSpPr>
              <p:nvPr/>
            </p:nvSpPr>
            <p:spPr bwMode="auto">
              <a:xfrm>
                <a:off x="19587" y="19909"/>
                <a:ext cx="4420" cy="4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en-US" sz="4500" b="1" i="1" dirty="0" err="1">
                    <a:solidFill>
                      <a:srgbClr val="00417E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Orthopaedic</a:t>
                </a:r>
                <a:r>
                  <a:rPr lang="en-US" altLang="en-US" sz="4500" b="1" i="1" dirty="0">
                    <a:solidFill>
                      <a:srgbClr val="00417E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 Research Laboratories</a:t>
                </a:r>
              </a:p>
            </p:txBody>
          </p:sp>
        </p:grpSp>
      </p:grpSp>
      <p:sp useBgFill="1">
        <p:nvSpPr>
          <p:cNvPr id="3086" name="TextBox 82"/>
          <p:cNvSpPr txBox="1">
            <a:spLocks noChangeArrowheads="1"/>
          </p:cNvSpPr>
          <p:nvPr/>
        </p:nvSpPr>
        <p:spPr bwMode="auto">
          <a:xfrm>
            <a:off x="434392" y="6096000"/>
            <a:ext cx="13716000" cy="7281993"/>
          </a:xfrm>
          <a:prstGeom prst="rect">
            <a:avLst/>
          </a:prstGeom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571500" indent="-5715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c-Jun N-terminal kinases (JNK) are evolutionary conserved regulators of proliferation, differentiation and cell death responses.</a:t>
            </a:r>
          </a:p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three isoforms of JNK, JNK1, JNK2 and JNK3, are encoded by three distinct genes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MAPK8, MAPK9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MAPK10,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respectively. Although the expression of JNK3 is limited to brain, heart and testes, JNK1 and JNK2 isoforms are ubiquitously expressed throughout the body, including in musculoskeletal tissues</a:t>
            </a:r>
            <a:r>
              <a:rPr lang="en-US" altLang="en-US" sz="3200" b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show that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  <a:r>
              <a:rPr lang="en-US" altLang="en-US" sz="3200" b="1" i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mice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 severe osteopenia due to impaired bone formation, whereas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  <a:r>
              <a:rPr lang="en-US" altLang="en-US" sz="3200" b="1" i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mice display a mild osteopenia only evident in long bones.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3200" b="1" i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  <a:r>
              <a:rPr lang="en-US" altLang="en-US" sz="3200" b="1" i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osteoblasts display a selective defect in the late stages of osteoblast differentiation with impaired mineralization activity</a:t>
            </a:r>
            <a:r>
              <a:rPr lang="en-US" altLang="en-US" sz="3200" b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the isoform specific roles of JNK1 and JNK2 in human osteoblast differentiation are lesser known.</a:t>
            </a:r>
          </a:p>
        </p:txBody>
      </p:sp>
      <p:sp>
        <p:nvSpPr>
          <p:cNvPr id="237" name="Rounded Rectangle 236"/>
          <p:cNvSpPr/>
          <p:nvPr/>
        </p:nvSpPr>
        <p:spPr bwMode="auto">
          <a:xfrm>
            <a:off x="29350043" y="22707600"/>
            <a:ext cx="13990320" cy="7354471"/>
          </a:xfrm>
          <a:prstGeom prst="roundRect">
            <a:avLst>
              <a:gd name="adj" fmla="val 14562"/>
            </a:avLst>
          </a:prstGeom>
          <a:solidFill>
            <a:srgbClr val="FFFF99">
              <a:alpha val="28000"/>
            </a:srgbClr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65760" lvl="2" indent="-365760" algn="just"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Pharmacological inhibition of JNK disrupts BMP-mediated </a:t>
            </a:r>
            <a:r>
              <a:rPr lang="en-US" sz="28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hMSC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sz="2800" b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osteoblast differentiation.</a:t>
            </a:r>
            <a:endParaRPr lang="en-US" sz="2800" b="1" dirty="0">
              <a:solidFill>
                <a:srgbClr val="003366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365760" lvl="2" indent="-365760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JNK1 knock-down minimally affects alkaline phosphatase expression and extracellular calcium deposition but enhances BMP-mediated expression of RUNX2 and </a:t>
            </a:r>
            <a:r>
              <a:rPr lang="en-US" sz="28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Osterix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 protein levels. On the other hand, JNK2 knock-down minimally affects canonical BMP/SMAD signaling but impairs </a:t>
            </a:r>
            <a:r>
              <a:rPr lang="en-US" sz="28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hMSC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 osteoblast differentiation.</a:t>
            </a:r>
          </a:p>
          <a:p>
            <a:pPr marL="365760" lvl="2" indent="-365760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JNK2 functions downstream of canonical BMP/SMAD signaling to increase expression of canonical Notch ligand JAG1 and Notch target genes </a:t>
            </a:r>
            <a:r>
              <a:rPr lang="en-US" sz="2800" b="1" i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HES1 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and </a:t>
            </a:r>
            <a:r>
              <a:rPr lang="en-US" sz="2800" b="1" i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NOTCH3.</a:t>
            </a:r>
            <a:endParaRPr lang="en-US" sz="2800" b="1" dirty="0">
              <a:solidFill>
                <a:srgbClr val="003366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365760" lvl="2" indent="-365760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Direct </a:t>
            </a:r>
            <a:r>
              <a:rPr lang="en-US" sz="2800" b="1" i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JAG1 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knock-down of </a:t>
            </a:r>
            <a:r>
              <a:rPr lang="en-US" sz="28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hMSC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 disrupts </a:t>
            </a:r>
            <a:r>
              <a:rPr lang="en-US" sz="28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hMSC</a:t>
            </a: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 osteoblast differentiation but does not affect canonical BMP/SMAD signaling.</a:t>
            </a:r>
          </a:p>
          <a:p>
            <a:pPr marL="365760" lvl="2" indent="-365760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On-going studies will continue to understand the JNK2 mediated integration of BMP/SMAD signaling and canonical Notch Signaling.</a:t>
            </a:r>
          </a:p>
          <a:p>
            <a:pPr marL="365760" lvl="2" indent="-365760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800" b="1" dirty="0">
              <a:solidFill>
                <a:srgbClr val="003366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0" lvl="2" indent="0" algn="just">
              <a:defRPr/>
            </a:pPr>
            <a:endParaRPr lang="en-US" sz="2800" b="1" dirty="0">
              <a:solidFill>
                <a:srgbClr val="003366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grpSp>
        <p:nvGrpSpPr>
          <p:cNvPr id="3399" name="Group 198"/>
          <p:cNvGrpSpPr>
            <a:grpSpLocks noChangeAspect="1"/>
          </p:cNvGrpSpPr>
          <p:nvPr/>
        </p:nvGrpSpPr>
        <p:grpSpPr bwMode="auto">
          <a:xfrm>
            <a:off x="698729" y="679385"/>
            <a:ext cx="4136251" cy="4068687"/>
            <a:chOff x="1229" y="432"/>
            <a:chExt cx="3216" cy="2946"/>
          </a:xfrm>
        </p:grpSpPr>
        <p:pic>
          <p:nvPicPr>
            <p:cNvPr id="3403" name="Picture 195" descr="blockM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" y="432"/>
              <a:ext cx="3216" cy="2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04" name="Text Box 197"/>
            <p:cNvSpPr txBox="1">
              <a:spLocks noChangeArrowheads="1"/>
            </p:cNvSpPr>
            <p:nvPr/>
          </p:nvSpPr>
          <p:spPr bwMode="auto">
            <a:xfrm>
              <a:off x="1229" y="2820"/>
              <a:ext cx="3216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University of Michigan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Orthopaedic Surgery</a:t>
              </a:r>
            </a:p>
          </p:txBody>
        </p:sp>
      </p:grpSp>
      <p:sp>
        <p:nvSpPr>
          <p:cNvPr id="73" name="Text Box 202"/>
          <p:cNvSpPr txBox="1">
            <a:spLocks noChangeArrowheads="1"/>
          </p:cNvSpPr>
          <p:nvPr/>
        </p:nvSpPr>
        <p:spPr bwMode="auto">
          <a:xfrm>
            <a:off x="29396596" y="21945600"/>
            <a:ext cx="13990320" cy="646331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Summary and Discussion</a:t>
            </a:r>
          </a:p>
        </p:txBody>
      </p:sp>
      <p:sp>
        <p:nvSpPr>
          <p:cNvPr id="1224" name="Text Box 205">
            <a:extLst>
              <a:ext uri="{FF2B5EF4-FFF2-40B4-BE49-F238E27FC236}">
                <a16:creationId xmlns:a16="http://schemas.microsoft.com/office/drawing/2014/main" id="{46A7A168-BF82-4BC7-B693-49FABDD0D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1340" y="31508152"/>
            <a:ext cx="19113457" cy="1373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ts val="3400"/>
              </a:lnSpc>
            </a:pPr>
            <a: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bone-marrow derived MSC used in this study were isolated and characterized at the Institute of Regenerative Medicine, Texas A&amp;M. Support for this study was provided by National Institutes of Health through grants 1R01HD100406-01A1, R01AG072705-1 and R01-AR055607-10. </a:t>
            </a:r>
            <a:endParaRPr lang="en-US" altLang="en-US" sz="2800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9" name="Rounded Rectangle 236">
            <a:extLst>
              <a:ext uri="{FF2B5EF4-FFF2-40B4-BE49-F238E27FC236}">
                <a16:creationId xmlns:a16="http://schemas.microsoft.com/office/drawing/2014/main" id="{5BC3E135-DC2A-49A8-8088-246D1DAF99F4}"/>
              </a:ext>
            </a:extLst>
          </p:cNvPr>
          <p:cNvSpPr/>
          <p:nvPr/>
        </p:nvSpPr>
        <p:spPr bwMode="auto">
          <a:xfrm>
            <a:off x="434392" y="14314074"/>
            <a:ext cx="13798570" cy="2184750"/>
          </a:xfrm>
          <a:prstGeom prst="roundRect">
            <a:avLst>
              <a:gd name="adj" fmla="val 22145"/>
            </a:avLst>
          </a:prstGeom>
          <a:solidFill>
            <a:srgbClr val="FEFFF7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65760" lvl="2" indent="-365760" algn="just">
              <a:buFont typeface="Arial" panose="020B0604020202020204" pitchFamily="34" charset="0"/>
              <a:buChar char="•"/>
              <a:defRPr/>
            </a:pPr>
            <a:r>
              <a:rPr lang="en-US" sz="32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To evaluate specific contribution of JNK1 and JNK2 during bone morphogenetic protein (BMP)-mediated osteoblast differentiation of human bone-marrow derived mesenchymal stem/progenitor cells (</a:t>
            </a:r>
            <a:r>
              <a:rPr lang="en-US" sz="3200" b="1" dirty="0" err="1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hMSC</a:t>
            </a:r>
            <a:r>
              <a:rPr lang="en-US" sz="3200" b="1" dirty="0">
                <a:solidFill>
                  <a:srgbClr val="003366"/>
                </a:solidFill>
                <a:latin typeface="Arial" charset="0"/>
                <a:ea typeface="ＭＳ Ｐゴシック" charset="0"/>
                <a:cs typeface="Arial" charset="0"/>
              </a:rPr>
              <a:t>).</a:t>
            </a:r>
          </a:p>
        </p:txBody>
      </p:sp>
      <p:sp>
        <p:nvSpPr>
          <p:cNvPr id="462" name="Text Box 200">
            <a:extLst>
              <a:ext uri="{FF2B5EF4-FFF2-40B4-BE49-F238E27FC236}">
                <a16:creationId xmlns:a16="http://schemas.microsoft.com/office/drawing/2014/main" id="{F2992BDA-569E-4392-AE25-AD887DAF6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92" y="16611600"/>
            <a:ext cx="13716000" cy="646331"/>
          </a:xfrm>
          <a:prstGeom prst="rect">
            <a:avLst/>
          </a:prstGeom>
          <a:solidFill>
            <a:srgbClr val="FFCF06"/>
          </a:solidFill>
          <a:ln w="127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3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414" name="Text Box 202">
            <a:extLst>
              <a:ext uri="{FF2B5EF4-FFF2-40B4-BE49-F238E27FC236}">
                <a16:creationId xmlns:a16="http://schemas.microsoft.com/office/drawing/2014/main" id="{15F71C4A-E600-4AC5-8A54-FD74E64E2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6596" y="5312764"/>
            <a:ext cx="13990320" cy="95410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5. JAGGED1 (JAG1) knock-down abrogates BMP-mediated human osteoblast differentiation without significantly altering BMP/SMAD signaling</a:t>
            </a:r>
            <a:endParaRPr lang="en-US" altLang="en-US" sz="2800" b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Text Box 200">
            <a:extLst>
              <a:ext uri="{FF2B5EF4-FFF2-40B4-BE49-F238E27FC236}">
                <a16:creationId xmlns:a16="http://schemas.microsoft.com/office/drawing/2014/main" id="{1B7A15AF-08F0-4879-B76F-A4650024F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92" y="23890069"/>
            <a:ext cx="13716000" cy="646331"/>
          </a:xfrm>
          <a:prstGeom prst="rect">
            <a:avLst/>
          </a:prstGeom>
          <a:solidFill>
            <a:srgbClr val="FFCF06"/>
          </a:solidFill>
          <a:ln w="127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3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324" name="Text Box 205">
            <a:extLst>
              <a:ext uri="{FF2B5EF4-FFF2-40B4-BE49-F238E27FC236}">
                <a16:creationId xmlns:a16="http://schemas.microsoft.com/office/drawing/2014/main" id="{3C1B3AA2-BCFD-41DC-A45F-649E4F2B9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28997" y="30175200"/>
            <a:ext cx="13990320" cy="1015663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2857500" indent="-2857500"/>
            <a:r>
              <a:rPr lang="en-US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Zeke A,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Misheva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Remenyi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en-US" alt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MMBR 80(3):793-835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  <a:p>
            <a:pPr marL="2857500" indent="-2857500"/>
            <a:r>
              <a:rPr lang="en-US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2.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Xu R, Zhang C, Shin DY et al., </a:t>
            </a:r>
            <a:r>
              <a:rPr lang="en-US" alt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JBMR 32(9):1811-1815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(2017)</a:t>
            </a:r>
            <a:endParaRPr lang="en-US" altLang="en-US" sz="28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Text Box 202">
            <a:extLst>
              <a:ext uri="{FF2B5EF4-FFF2-40B4-BE49-F238E27FC236}">
                <a16:creationId xmlns:a16="http://schemas.microsoft.com/office/drawing/2014/main" id="{DC26CF7C-EDEA-494D-BC65-90764EB8D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92" y="24775180"/>
            <a:ext cx="13716000" cy="95410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1. Pharmacological Inhibition of JNK impairs BMP-mediated human osteoblast differentiation</a:t>
            </a:r>
            <a:endParaRPr lang="en-US" altLang="en-US" sz="2800" b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338" name="TextBox 82">
            <a:extLst>
              <a:ext uri="{FF2B5EF4-FFF2-40B4-BE49-F238E27FC236}">
                <a16:creationId xmlns:a16="http://schemas.microsoft.com/office/drawing/2014/main" id="{CE8E8E34-6402-4EDB-8ACB-80196FA4C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92" y="17431869"/>
            <a:ext cx="13716000" cy="6266331"/>
          </a:xfrm>
          <a:prstGeom prst="rect">
            <a:avLst/>
          </a:prstGeom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571500" indent="-5715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70,000 </a:t>
            </a:r>
            <a:r>
              <a:rPr lang="en-US" altLang="en-US" sz="3200" b="1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were seeded onto each well of a 12-well plate using </a:t>
            </a:r>
            <a:r>
              <a:rPr lang="en-US" altLang="en-US" sz="3200" b="1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maintenance media and the next day transfected with siRNAs using DharmaFECT1 transfection reagent (</a:t>
            </a:r>
            <a:r>
              <a:rPr lang="en-US" altLang="en-US" sz="3200" b="1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Dharmacon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Inc.) following manufacturer’s instructions. siRNA transfected cells were allowed to recover for 2 days and stimulated with 200ng/ml BMP2 using serum-free </a:t>
            </a:r>
            <a:r>
              <a:rPr lang="en-US" altLang="en-US" sz="3200" b="1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osteopermisive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media.</a:t>
            </a:r>
          </a:p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US" altLang="en-US" sz="9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expression and immunoblot analysis were performed using cells stimulated with BMP2 for 3 days. Alkaline phosphatase expression was determined on day 4 after BMP2 stimulation. Some cells received fresh </a:t>
            </a:r>
            <a:r>
              <a:rPr lang="en-US" altLang="en-US" sz="3200" b="1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osteopermissive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media on the 4</a:t>
            </a:r>
            <a:r>
              <a:rPr lang="en-US" altLang="en-US" sz="3200" b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8</a:t>
            </a:r>
            <a:r>
              <a:rPr lang="en-US" altLang="en-US" sz="3200" b="1" baseline="30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en-US" sz="32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day after initial BMP stimulation, and the accumulation of extracellular calcium was determined on day 10 using Alizarin red S staining.</a:t>
            </a:r>
          </a:p>
        </p:txBody>
      </p:sp>
      <p:sp>
        <p:nvSpPr>
          <p:cNvPr id="778" name="Text Box 202">
            <a:extLst>
              <a:ext uri="{FF2B5EF4-FFF2-40B4-BE49-F238E27FC236}">
                <a16:creationId xmlns:a16="http://schemas.microsoft.com/office/drawing/2014/main" id="{9834A46A-DD9A-414A-BCB3-277270257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6596" y="15132366"/>
            <a:ext cx="13990320" cy="95410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6. JNK2-deficient immortalized </a:t>
            </a:r>
            <a:r>
              <a:rPr lang="en-US" sz="2800" b="1" dirty="0" err="1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fail to produce extracellular calcium deposition in response to BMP2</a:t>
            </a:r>
            <a:endParaRPr lang="en-US" altLang="en-US" sz="2800" b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850" name="Text Box 202">
            <a:extLst>
              <a:ext uri="{FF2B5EF4-FFF2-40B4-BE49-F238E27FC236}">
                <a16:creationId xmlns:a16="http://schemas.microsoft.com/office/drawing/2014/main" id="{2AD3EE5D-EDDC-4790-873B-2BC374616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6596" y="19888200"/>
            <a:ext cx="13990320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6. (A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hTERT immortalized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expressing Cas9 were genomically edited with non-targeting guide or JNK2 synthetic guides. Two subclones were established using JNK2 targeted cells. Total cell lysates from non-targeted control and knockout (KO) clones were evaluated for JNK2 knock-out by immunoblot analysis. The expression of JNK1 and p38 MAPK was determined for specificity of genome editing. GAPDH was evaluated as internal control.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(B-C)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Immortalized control cells as in (A) and JNK knock-out clones were stimulated with BMP2, and the deposition of extracellular calcium was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histochemically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determined after 12 days. Results are representative of two independent experiments. </a:t>
            </a: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603" name="Text Box 202">
            <a:extLst>
              <a:ext uri="{FF2B5EF4-FFF2-40B4-BE49-F238E27FC236}">
                <a16:creationId xmlns:a16="http://schemas.microsoft.com/office/drawing/2014/main" id="{D59572F7-3CD3-44B4-BA42-113382236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2652" y="14706600"/>
            <a:ext cx="13990320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2. (A)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values for each JNK isoform obtained after RNA sequencing of three independent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lines is shown.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Alkaline phosphatase expression and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extracellular calcium deposition was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histochemically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determined in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after JNK1 and JNK2 knockdown. A representative result of four independent donor lines is shown.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(C-E)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Expression levels of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MAPK8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(JNK1),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MAPK9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(JNK2), and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MAPK10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(JNK3)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was determined in four independent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lines after JNK1 and JNK2 knock-down. Each colored dot across the histograms represents a unique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 *, p&lt;0.05 compared to control siRNA without BMP2 (200ng/ml) stimulation.</a:t>
            </a:r>
          </a:p>
        </p:txBody>
      </p:sp>
      <p:sp>
        <p:nvSpPr>
          <p:cNvPr id="859" name="TextBox 858">
            <a:extLst>
              <a:ext uri="{FF2B5EF4-FFF2-40B4-BE49-F238E27FC236}">
                <a16:creationId xmlns:a16="http://schemas.microsoft.com/office/drawing/2014/main" id="{4F181689-41CD-4101-BE33-4BA928401D70}"/>
              </a:ext>
            </a:extLst>
          </p:cNvPr>
          <p:cNvSpPr txBox="1"/>
          <p:nvPr/>
        </p:nvSpPr>
        <p:spPr>
          <a:xfrm>
            <a:off x="14910280" y="6106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60" name="TextBox 859">
            <a:extLst>
              <a:ext uri="{FF2B5EF4-FFF2-40B4-BE49-F238E27FC236}">
                <a16:creationId xmlns:a16="http://schemas.microsoft.com/office/drawing/2014/main" id="{6B64E72C-8509-452D-B1B4-6BF359924295}"/>
              </a:ext>
            </a:extLst>
          </p:cNvPr>
          <p:cNvSpPr txBox="1"/>
          <p:nvPr/>
        </p:nvSpPr>
        <p:spPr>
          <a:xfrm>
            <a:off x="19777208" y="6106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 useBgFill="1">
        <p:nvSpPr>
          <p:cNvPr id="399" name="Text Box 202">
            <a:extLst>
              <a:ext uri="{FF2B5EF4-FFF2-40B4-BE49-F238E27FC236}">
                <a16:creationId xmlns:a16="http://schemas.microsoft.com/office/drawing/2014/main" id="{6CE299AD-62D2-95CB-B28D-4A288D380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92" y="29909492"/>
            <a:ext cx="13716000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1. (A)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SP600125 (SP),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anthra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[1,9-cd]pyrazol-6(2H)-one, a pharmacological inhibitor of JNK1, 2, and 3 is depicted.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(B-C)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Alkaline phosphatase expression (top, 4 days) and extracellular calcium deposition (bottom, 10 days) was determined in two independent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lines stimulated with BMP6 (200ng/ml)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BMP2 (200ng/ml)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presence or absence of 5</a:t>
            </a:r>
            <a:r>
              <a:rPr lang="el-G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 SP600125.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9C7AE784-DC94-9072-D960-CC596BEC693C}"/>
              </a:ext>
            </a:extLst>
          </p:cNvPr>
          <p:cNvSpPr txBox="1"/>
          <p:nvPr/>
        </p:nvSpPr>
        <p:spPr>
          <a:xfrm>
            <a:off x="571883" y="257556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3CBA5566-2D5E-10FB-C319-6C5A555B62B5}"/>
              </a:ext>
            </a:extLst>
          </p:cNvPr>
          <p:cNvSpPr txBox="1"/>
          <p:nvPr/>
        </p:nvSpPr>
        <p:spPr>
          <a:xfrm>
            <a:off x="9349382" y="257717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64" name="Text Box 202">
            <a:extLst>
              <a:ext uri="{FF2B5EF4-FFF2-40B4-BE49-F238E27FC236}">
                <a16:creationId xmlns:a16="http://schemas.microsoft.com/office/drawing/2014/main" id="{529F5226-52C7-3182-1EE0-F630CC939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0280" y="5334000"/>
            <a:ext cx="13990320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2. JNK2, but not JNK1 activity is required for </a:t>
            </a:r>
            <a:r>
              <a:rPr lang="en-US" sz="2800" b="1" dirty="0" err="1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osteoblast differentiation </a:t>
            </a:r>
            <a:endParaRPr lang="en-US" altLang="en-US" sz="2800" b="1" i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02CA1AB5-EAD3-2AD8-1437-BF957A9D15AE}"/>
              </a:ext>
            </a:extLst>
          </p:cNvPr>
          <p:cNvSpPr txBox="1"/>
          <p:nvPr/>
        </p:nvSpPr>
        <p:spPr>
          <a:xfrm>
            <a:off x="14910280" y="9844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291CAB52-5B08-AF51-E252-0D5EA60FB8F3}"/>
              </a:ext>
            </a:extLst>
          </p:cNvPr>
          <p:cNvSpPr txBox="1"/>
          <p:nvPr/>
        </p:nvSpPr>
        <p:spPr>
          <a:xfrm>
            <a:off x="19777208" y="9844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78" name="Text Box 202">
            <a:extLst>
              <a:ext uri="{FF2B5EF4-FFF2-40B4-BE49-F238E27FC236}">
                <a16:creationId xmlns:a16="http://schemas.microsoft.com/office/drawing/2014/main" id="{BCA23E5D-2453-DBF3-5ECF-E8D22AAEE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0280" y="16764000"/>
            <a:ext cx="13990320" cy="95410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3. While JNK2</a:t>
            </a:r>
            <a:r>
              <a:rPr lang="en-US" sz="2800" b="1" i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knock-down minimally affects RUNX2 and </a:t>
            </a:r>
            <a:r>
              <a:rPr lang="en-US" sz="2800" b="1" dirty="0" err="1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Osterix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proteins, JNK1 knock-down enhances their expression</a:t>
            </a:r>
            <a:endParaRPr lang="en-US" altLang="en-US" sz="2800" b="1" i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547" name="Text Box 202">
            <a:extLst>
              <a:ext uri="{FF2B5EF4-FFF2-40B4-BE49-F238E27FC236}">
                <a16:creationId xmlns:a16="http://schemas.microsoft.com/office/drawing/2014/main" id="{741852CE-17A7-852C-F0DC-E823AE927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0280" y="22490964"/>
            <a:ext cx="13990320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3.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Total cell lysates from JNK1 and JNK2 siRNA transfected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 were prepared after three days of BMP2 stimulation. Protein levels of phosphorylated SMAD 1/5/9, RUNX2 and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Osterix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were determined to show BMP receptor signaling and its downstream effects on pro-osteoblastic transcription factors. The levels of JNK1, JNK2 and p38 MAPK were determined to demonstrate knock-down efficiency and specificity of each siRNA. The levels of GAPDH was determined to show equivalent protein loading across samples. A representative result of two independent donor line is shown.</a:t>
            </a:r>
          </a:p>
        </p:txBody>
      </p:sp>
      <p:sp>
        <p:nvSpPr>
          <p:cNvPr id="549" name="Text Box 202">
            <a:extLst>
              <a:ext uri="{FF2B5EF4-FFF2-40B4-BE49-F238E27FC236}">
                <a16:creationId xmlns:a16="http://schemas.microsoft.com/office/drawing/2014/main" id="{06E8265E-526E-DFCC-9267-81F9686AE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0280" y="24531086"/>
            <a:ext cx="13990320" cy="95410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4. BMP-dependent Notch ligand </a:t>
            </a:r>
            <a:r>
              <a:rPr lang="en-US" sz="2800" b="1" i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JAG1 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expression and downstream target genes </a:t>
            </a:r>
            <a:r>
              <a:rPr lang="en-US" sz="2800" b="1" i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HES1 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b="1" i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NOTCH3 </a:t>
            </a:r>
            <a:r>
              <a:rPr lang="en-US" sz="2800" b="1" dirty="0">
                <a:highlight>
                  <a:srgbClr val="FFFF99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are altered in JNK2 silenced cells.</a:t>
            </a:r>
            <a:endParaRPr lang="en-US" altLang="en-US" sz="2800" b="1" i="1" dirty="0">
              <a:highlight>
                <a:srgbClr val="FFFF99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3" name="TextBox 652">
            <a:extLst>
              <a:ext uri="{FF2B5EF4-FFF2-40B4-BE49-F238E27FC236}">
                <a16:creationId xmlns:a16="http://schemas.microsoft.com/office/drawing/2014/main" id="{CDC8DADF-68D3-1FFC-62F6-C543297301A7}"/>
              </a:ext>
            </a:extLst>
          </p:cNvPr>
          <p:cNvSpPr txBox="1"/>
          <p:nvPr/>
        </p:nvSpPr>
        <p:spPr>
          <a:xfrm>
            <a:off x="14986131" y="25537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54" name="TextBox 653">
            <a:extLst>
              <a:ext uri="{FF2B5EF4-FFF2-40B4-BE49-F238E27FC236}">
                <a16:creationId xmlns:a16="http://schemas.microsoft.com/office/drawing/2014/main" id="{2539E17A-6A00-C749-6093-76C6805693C3}"/>
              </a:ext>
            </a:extLst>
          </p:cNvPr>
          <p:cNvSpPr txBox="1"/>
          <p:nvPr/>
        </p:nvSpPr>
        <p:spPr>
          <a:xfrm>
            <a:off x="19507200" y="25537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 useBgFill="1">
        <p:nvSpPr>
          <p:cNvPr id="655" name="Text Box 202">
            <a:extLst>
              <a:ext uri="{FF2B5EF4-FFF2-40B4-BE49-F238E27FC236}">
                <a16:creationId xmlns:a16="http://schemas.microsoft.com/office/drawing/2014/main" id="{528EB893-8582-0062-E158-50A8A5880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58939" y="30371480"/>
            <a:ext cx="13990320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4.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Expression levels of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JAG1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HES1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NOTCH3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were determined in four independent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lines after JNK1 and JNK2 knock-down. Each colored dot across the histograms represents a unique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donor line *, p&lt;0.05 compared to control siRNA without BMP2 (200ng/ml) stimulation.</a:t>
            </a:r>
          </a:p>
        </p:txBody>
      </p:sp>
      <p:sp useBgFill="1">
        <p:nvSpPr>
          <p:cNvPr id="837" name="Text Box 202">
            <a:extLst>
              <a:ext uri="{FF2B5EF4-FFF2-40B4-BE49-F238E27FC236}">
                <a16:creationId xmlns:a16="http://schemas.microsoft.com/office/drawing/2014/main" id="{87268B2F-521C-7886-A247-B09B21A0F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3871" y="12996208"/>
            <a:ext cx="13990320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5. (A)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Alkaline phosphatase expression (top image) and extracellular calcium deposition (bottom image) was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histochemically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determined in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after JAG1 knockdown. A representative result of four independent donor lines is shown.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JAG1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(top) and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JAG2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(bottom) mRNA expression level was determined from siRNA transfected cells stimulated with BMP2 for 3 days. *, p&lt;0.05 compared to control siRNA transfected samples with no BMP2. (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Immunoblot detection shows comparable expression of phospho-SMAD1/5/9, RUNX2 and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Osterix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protein expression whereas JAG1 and NOTCH1 intracellular domain (ICD) are reduced in cells after JAG1 knockdown. </a:t>
            </a:r>
          </a:p>
        </p:txBody>
      </p:sp>
      <p:sp>
        <p:nvSpPr>
          <p:cNvPr id="838" name="TextBox 837">
            <a:extLst>
              <a:ext uri="{FF2B5EF4-FFF2-40B4-BE49-F238E27FC236}">
                <a16:creationId xmlns:a16="http://schemas.microsoft.com/office/drawing/2014/main" id="{D09050A2-3519-E5D5-22AE-59AB5AE7E353}"/>
              </a:ext>
            </a:extLst>
          </p:cNvPr>
          <p:cNvSpPr txBox="1"/>
          <p:nvPr/>
        </p:nvSpPr>
        <p:spPr>
          <a:xfrm>
            <a:off x="29502248" y="642963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41" name="TextBox 840">
            <a:extLst>
              <a:ext uri="{FF2B5EF4-FFF2-40B4-BE49-F238E27FC236}">
                <a16:creationId xmlns:a16="http://schemas.microsoft.com/office/drawing/2014/main" id="{CFBA8EF8-BD17-6695-27ED-52AE84D5DAAE}"/>
              </a:ext>
            </a:extLst>
          </p:cNvPr>
          <p:cNvSpPr txBox="1"/>
          <p:nvPr/>
        </p:nvSpPr>
        <p:spPr>
          <a:xfrm>
            <a:off x="33249544" y="6400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17" name="TextBox 916">
            <a:extLst>
              <a:ext uri="{FF2B5EF4-FFF2-40B4-BE49-F238E27FC236}">
                <a16:creationId xmlns:a16="http://schemas.microsoft.com/office/drawing/2014/main" id="{23BC218B-1DBD-7F07-C962-5FCCBB626D76}"/>
              </a:ext>
            </a:extLst>
          </p:cNvPr>
          <p:cNvSpPr txBox="1"/>
          <p:nvPr/>
        </p:nvSpPr>
        <p:spPr>
          <a:xfrm>
            <a:off x="29502248" y="1623459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22" name="TextBox 921">
            <a:extLst>
              <a:ext uri="{FF2B5EF4-FFF2-40B4-BE49-F238E27FC236}">
                <a16:creationId xmlns:a16="http://schemas.microsoft.com/office/drawing/2014/main" id="{1F914568-1775-76F9-248A-01EB50C62CA9}"/>
              </a:ext>
            </a:extLst>
          </p:cNvPr>
          <p:cNvSpPr txBox="1"/>
          <p:nvPr/>
        </p:nvSpPr>
        <p:spPr>
          <a:xfrm>
            <a:off x="35433000" y="1623459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7909AB-7B34-AD4A-401C-5D86F040C8BF}"/>
              </a:ext>
            </a:extLst>
          </p:cNvPr>
          <p:cNvGrpSpPr/>
          <p:nvPr/>
        </p:nvGrpSpPr>
        <p:grpSpPr>
          <a:xfrm>
            <a:off x="31782929" y="31604633"/>
            <a:ext cx="11422471" cy="1100990"/>
            <a:chOff x="29525492" y="31604633"/>
            <a:chExt cx="14365708" cy="1100990"/>
          </a:xfrm>
        </p:grpSpPr>
        <p:sp>
          <p:nvSpPr>
            <p:cNvPr id="923" name="Text Box 202">
              <a:extLst>
                <a:ext uri="{FF2B5EF4-FFF2-40B4-BE49-F238E27FC236}">
                  <a16:creationId xmlns:a16="http://schemas.microsoft.com/office/drawing/2014/main" id="{8FC58E7D-64D3-AD0C-29C1-E3321DB5C1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25492" y="31604633"/>
              <a:ext cx="14365708" cy="1077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>
              <a:lvl1pPr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:         		                                     </a:t>
              </a:r>
              <a:r>
                <a:rPr lang="en-US" altLang="en-US" sz="3200" b="1" dirty="0">
                  <a:latin typeface="Arial" panose="020B0604020202020204" pitchFamily="34" charset="0"/>
                  <a:cs typeface="Arial" panose="020B0604020202020204" pitchFamily="34" charset="0"/>
                  <a:hlinkClick r:id="rId3"/>
                </a:rPr>
                <a:t>ywagley@med.umich.edu</a:t>
              </a:r>
              <a:r>
                <a:rPr lang="en-US" alt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br>
                <a:rPr lang="en-US" alt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	                            </a:t>
              </a:r>
              <a:r>
                <a:rPr lang="en-US" altLang="en-US" sz="3200" b="1" dirty="0">
                  <a:latin typeface="Arial" panose="020B0604020202020204" pitchFamily="34" charset="0"/>
                  <a:cs typeface="Arial" panose="020B0604020202020204" pitchFamily="34" charset="0"/>
                  <a:hlinkClick r:id="rId4"/>
                </a:rPr>
                <a:t>kdhank@umich.edu</a:t>
              </a:r>
              <a:r>
                <a:rPr lang="en-US" alt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B397FB8-749B-4CD4-587E-98C9C9FC4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038945" y="31616316"/>
              <a:ext cx="1417702" cy="1089307"/>
            </a:xfrm>
            <a:prstGeom prst="rect">
              <a:avLst/>
            </a:prstGeom>
          </p:spPr>
        </p:pic>
      </p:grpSp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4106F82-F4FB-8D9E-02F8-2AD661500C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6397046"/>
            <a:ext cx="2314118" cy="20569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35B3DA-B684-C474-4A1A-98E9AE908316}"/>
              </a:ext>
            </a:extLst>
          </p:cNvPr>
          <p:cNvSpPr txBox="1"/>
          <p:nvPr/>
        </p:nvSpPr>
        <p:spPr>
          <a:xfrm>
            <a:off x="1199958" y="28494335"/>
            <a:ext cx="2409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SP600125  (SP)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FEF36C-28B8-AC8D-5378-7329237A6527}"/>
              </a:ext>
            </a:extLst>
          </p:cNvPr>
          <p:cNvSpPr txBox="1"/>
          <p:nvPr/>
        </p:nvSpPr>
        <p:spPr>
          <a:xfrm>
            <a:off x="3899048" y="2576912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434DA9-0967-98FC-8963-5304AB5E74C2}"/>
              </a:ext>
            </a:extLst>
          </p:cNvPr>
          <p:cNvSpPr txBox="1"/>
          <p:nvPr/>
        </p:nvSpPr>
        <p:spPr>
          <a:xfrm>
            <a:off x="6815485" y="2973094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7D35A4D-FA03-00CF-315F-8AC81AEC7DBB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8444" y="26818154"/>
            <a:ext cx="685800" cy="13716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2ED8AA9-4468-BD65-84B4-F0182A607E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64695" y="26818154"/>
            <a:ext cx="685800" cy="1371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DFEFBD1-95B8-02D9-17EE-B85ECC579E99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3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17477" y="26818154"/>
            <a:ext cx="685800" cy="13716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027690D-450C-91A4-EBB1-FA642BF00E85}"/>
              </a:ext>
            </a:extLst>
          </p:cNvPr>
          <p:cNvPicPr>
            <a:picLocks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3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5670" y="26827301"/>
            <a:ext cx="685800" cy="13716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236347F-5597-753C-AAA4-6A28D82848B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17477" y="28270200"/>
            <a:ext cx="685800" cy="13716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6D45F52-DA46-302A-D93E-06ACF08FB75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5670" y="28257914"/>
            <a:ext cx="685800" cy="13716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E42B374-5C23-9D45-AC50-D9E64D0C36D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19120" y="26795900"/>
            <a:ext cx="685800" cy="13716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E6AEA6C-0523-AA6F-5E0E-E5DF1B8F096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64562" y="26795900"/>
            <a:ext cx="685801" cy="13716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FC6C9E8-F31B-F06B-E992-3C2C5C93D796}"/>
              </a:ext>
            </a:extLst>
          </p:cNvPr>
          <p:cNvPicPr>
            <a:picLocks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8444" y="28270199"/>
            <a:ext cx="685800" cy="13716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D672C94-3F2C-8514-F0FF-6E917DFE383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64695" y="28278700"/>
            <a:ext cx="685800" cy="1371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D08B782-BEA6-3D09-37DD-4BCB92D9A671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19120" y="28247945"/>
            <a:ext cx="685800" cy="13716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57377FB-7BD2-4B29-AEC6-58DF3D04C8A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64562" y="28247946"/>
            <a:ext cx="685800" cy="13716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D4B9B85-57E2-7B36-3CD0-1ED7F20B90A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98491" y="26791076"/>
            <a:ext cx="685800" cy="13716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1F1116A-B841-F843-C148-B749A06CD246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1588" y="26791077"/>
            <a:ext cx="685800" cy="13716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570D593-F0CE-DADA-24D5-53A579CD3500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98491" y="28243123"/>
            <a:ext cx="685801" cy="13716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FA1A06B-07D0-3F94-5F70-AD03B397DAB5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1588" y="28243122"/>
            <a:ext cx="685800" cy="1371600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841F2D6-AEE9-888B-D421-BDEB19DC9DA4}"/>
              </a:ext>
            </a:extLst>
          </p:cNvPr>
          <p:cNvSpPr txBox="1"/>
          <p:nvPr/>
        </p:nvSpPr>
        <p:spPr>
          <a:xfrm>
            <a:off x="4239608" y="27637602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9F2D317-A649-82B8-603E-D5947D52F666}"/>
              </a:ext>
            </a:extLst>
          </p:cNvPr>
          <p:cNvSpPr txBox="1"/>
          <p:nvPr/>
        </p:nvSpPr>
        <p:spPr>
          <a:xfrm>
            <a:off x="4239608" y="29108644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BMP6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063F1EE-C45F-18AB-49CD-B6038904FBFB}"/>
              </a:ext>
            </a:extLst>
          </p:cNvPr>
          <p:cNvSpPr txBox="1"/>
          <p:nvPr/>
        </p:nvSpPr>
        <p:spPr>
          <a:xfrm>
            <a:off x="5255119" y="25999770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Donor 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8336D59-5648-EDB0-C189-2B6C3D937B80}"/>
              </a:ext>
            </a:extLst>
          </p:cNvPr>
          <p:cNvSpPr txBox="1"/>
          <p:nvPr/>
        </p:nvSpPr>
        <p:spPr>
          <a:xfrm>
            <a:off x="7536074" y="25999770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Donor 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9F4E0B8-4AD0-901F-AE61-7A372BEAEFB9}"/>
              </a:ext>
            </a:extLst>
          </p:cNvPr>
          <p:cNvSpPr txBox="1"/>
          <p:nvPr/>
        </p:nvSpPr>
        <p:spPr>
          <a:xfrm>
            <a:off x="4985884" y="2645042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DC56B7A-4CEB-6ACF-67F1-2E47CF807E44}"/>
              </a:ext>
            </a:extLst>
          </p:cNvPr>
          <p:cNvSpPr txBox="1"/>
          <p:nvPr/>
        </p:nvSpPr>
        <p:spPr>
          <a:xfrm>
            <a:off x="5922378" y="26450423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79A589E-DE82-5B7D-A42C-B374264D8FFF}"/>
              </a:ext>
            </a:extLst>
          </p:cNvPr>
          <p:cNvSpPr txBox="1"/>
          <p:nvPr/>
        </p:nvSpPr>
        <p:spPr>
          <a:xfrm>
            <a:off x="7374997" y="2644736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71CED60-CF3D-88B0-8F0A-7C5C2B5EE94D}"/>
              </a:ext>
            </a:extLst>
          </p:cNvPr>
          <p:cNvSpPr txBox="1"/>
          <p:nvPr/>
        </p:nvSpPr>
        <p:spPr>
          <a:xfrm>
            <a:off x="8311491" y="26447361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BE3DC45-7DDC-F940-F06B-34DF42D08341}"/>
              </a:ext>
            </a:extLst>
          </p:cNvPr>
          <p:cNvSpPr txBox="1"/>
          <p:nvPr/>
        </p:nvSpPr>
        <p:spPr>
          <a:xfrm>
            <a:off x="12430974" y="264454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632B0A7-4A91-3A1D-71F9-7951A516B443}"/>
              </a:ext>
            </a:extLst>
          </p:cNvPr>
          <p:cNvSpPr txBox="1"/>
          <p:nvPr/>
        </p:nvSpPr>
        <p:spPr>
          <a:xfrm>
            <a:off x="13430275" y="26445412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1EC1E4-C627-4C72-08E9-972E4EDBC2B7}"/>
              </a:ext>
            </a:extLst>
          </p:cNvPr>
          <p:cNvSpPr txBox="1"/>
          <p:nvPr/>
        </p:nvSpPr>
        <p:spPr>
          <a:xfrm>
            <a:off x="10037777" y="2641432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643242A-DBBD-29D8-BF85-F40673C65BD0}"/>
              </a:ext>
            </a:extLst>
          </p:cNvPr>
          <p:cNvSpPr txBox="1"/>
          <p:nvPr/>
        </p:nvSpPr>
        <p:spPr>
          <a:xfrm>
            <a:off x="10974271" y="26414323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3350298-B388-D66A-2484-5E6B5491AA7A}"/>
              </a:ext>
            </a:extLst>
          </p:cNvPr>
          <p:cNvSpPr txBox="1"/>
          <p:nvPr/>
        </p:nvSpPr>
        <p:spPr>
          <a:xfrm>
            <a:off x="10284068" y="26002411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Donor 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8C05557-25C3-75F0-03A8-2411D4918EFE}"/>
              </a:ext>
            </a:extLst>
          </p:cNvPr>
          <p:cNvSpPr txBox="1"/>
          <p:nvPr/>
        </p:nvSpPr>
        <p:spPr>
          <a:xfrm>
            <a:off x="12628566" y="25981608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Donor 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81370F8-823E-6033-AD6C-D6BFCCE3961E}"/>
              </a:ext>
            </a:extLst>
          </p:cNvPr>
          <p:cNvSpPr txBox="1"/>
          <p:nvPr/>
        </p:nvSpPr>
        <p:spPr>
          <a:xfrm>
            <a:off x="9232523" y="2758440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2DB5FAA-F33F-3E02-1DE5-F11DE2839368}"/>
              </a:ext>
            </a:extLst>
          </p:cNvPr>
          <p:cNvSpPr txBox="1"/>
          <p:nvPr/>
        </p:nvSpPr>
        <p:spPr>
          <a:xfrm>
            <a:off x="9232523" y="29055442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F904D24-33FF-0780-5D33-BE57E7480317}"/>
              </a:ext>
            </a:extLst>
          </p:cNvPr>
          <p:cNvSpPr txBox="1"/>
          <p:nvPr/>
        </p:nvSpPr>
        <p:spPr>
          <a:xfrm>
            <a:off x="9690982" y="26937543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459F74A-E5A1-A877-FBC4-0FED59BE0487}"/>
              </a:ext>
            </a:extLst>
          </p:cNvPr>
          <p:cNvSpPr txBox="1"/>
          <p:nvPr/>
        </p:nvSpPr>
        <p:spPr>
          <a:xfrm>
            <a:off x="9690982" y="28358128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6C666B4-5B0F-9E08-4409-D4D278EDF812}"/>
              </a:ext>
            </a:extLst>
          </p:cNvPr>
          <p:cNvSpPr txBox="1"/>
          <p:nvPr/>
        </p:nvSpPr>
        <p:spPr>
          <a:xfrm>
            <a:off x="11661106" y="27613466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43AF872-6F34-0279-3FB1-862E297E5D6A}"/>
              </a:ext>
            </a:extLst>
          </p:cNvPr>
          <p:cNvSpPr txBox="1"/>
          <p:nvPr/>
        </p:nvSpPr>
        <p:spPr>
          <a:xfrm>
            <a:off x="11661106" y="29084508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C410806-1C13-5386-AC0C-E5D7E1CB73E2}"/>
              </a:ext>
            </a:extLst>
          </p:cNvPr>
          <p:cNvSpPr txBox="1"/>
          <p:nvPr/>
        </p:nvSpPr>
        <p:spPr>
          <a:xfrm>
            <a:off x="12119565" y="2696660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E847035-68FB-4F03-7FB5-25D14EC46F64}"/>
              </a:ext>
            </a:extLst>
          </p:cNvPr>
          <p:cNvSpPr txBox="1"/>
          <p:nvPr/>
        </p:nvSpPr>
        <p:spPr>
          <a:xfrm>
            <a:off x="12119565" y="28387194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71137F7-5C09-1B2A-6FAE-4C9E0C6FFC34}"/>
              </a:ext>
            </a:extLst>
          </p:cNvPr>
          <p:cNvSpPr txBox="1"/>
          <p:nvPr/>
        </p:nvSpPr>
        <p:spPr>
          <a:xfrm>
            <a:off x="4698067" y="26963548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DAEF7A5-ECF3-D2E6-81AE-1566A6A50820}"/>
              </a:ext>
            </a:extLst>
          </p:cNvPr>
          <p:cNvSpPr txBox="1"/>
          <p:nvPr/>
        </p:nvSpPr>
        <p:spPr>
          <a:xfrm>
            <a:off x="4698067" y="28384133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6FD14A-8B8B-8180-5116-1D1F6E822724}"/>
              </a:ext>
            </a:extLst>
          </p:cNvPr>
          <p:cNvSpPr txBox="1"/>
          <p:nvPr/>
        </p:nvSpPr>
        <p:spPr>
          <a:xfrm>
            <a:off x="7048740" y="26992614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C3E7434-D10F-3A19-40E9-A80DEDB65661}"/>
              </a:ext>
            </a:extLst>
          </p:cNvPr>
          <p:cNvSpPr txBox="1"/>
          <p:nvPr/>
        </p:nvSpPr>
        <p:spPr>
          <a:xfrm>
            <a:off x="7048740" y="2841319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5F209F7-E5D2-79E8-4153-76A550AE7ED3}"/>
              </a:ext>
            </a:extLst>
          </p:cNvPr>
          <p:cNvSpPr txBox="1"/>
          <p:nvPr/>
        </p:nvSpPr>
        <p:spPr>
          <a:xfrm>
            <a:off x="6590281" y="27660135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BMP6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D7AD15F-A0D5-76BC-B229-48B88DCF9B11}"/>
              </a:ext>
            </a:extLst>
          </p:cNvPr>
          <p:cNvSpPr txBox="1"/>
          <p:nvPr/>
        </p:nvSpPr>
        <p:spPr>
          <a:xfrm>
            <a:off x="6590281" y="29131177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BMP6</a:t>
            </a:r>
          </a:p>
        </p:txBody>
      </p:sp>
      <p:graphicFrame>
        <p:nvGraphicFramePr>
          <p:cNvPr id="97" name="Object 96">
            <a:extLst>
              <a:ext uri="{FF2B5EF4-FFF2-40B4-BE49-F238E27FC236}">
                <a16:creationId xmlns:a16="http://schemas.microsoft.com/office/drawing/2014/main" id="{16FA0DCC-598D-7690-B467-642287742D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117828"/>
              </p:ext>
            </p:extLst>
          </p:nvPr>
        </p:nvGraphicFramePr>
        <p:xfrm>
          <a:off x="15679927" y="6220219"/>
          <a:ext cx="3657600" cy="306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1" imgW="2360220" imgH="2284316" progId="Prism8.Document">
                  <p:embed/>
                </p:oleObj>
              </mc:Choice>
              <mc:Fallback>
                <p:oleObj name="Prism 8" r:id="rId41" imgW="2360220" imgH="2284316" progId="Prism8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A9BCD98D-EE3C-2C3C-7AA1-904B974458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15679927" y="6220219"/>
                        <a:ext cx="3657600" cy="306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TextBox 97">
            <a:extLst>
              <a:ext uri="{FF2B5EF4-FFF2-40B4-BE49-F238E27FC236}">
                <a16:creationId xmlns:a16="http://schemas.microsoft.com/office/drawing/2014/main" id="{E2D488AC-096B-8256-5958-208F6F5E6414}"/>
              </a:ext>
            </a:extLst>
          </p:cNvPr>
          <p:cNvSpPr txBox="1"/>
          <p:nvPr/>
        </p:nvSpPr>
        <p:spPr>
          <a:xfrm>
            <a:off x="16066169" y="9097839"/>
            <a:ext cx="1055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MAPK8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2ED4BDE-6698-DCFD-052E-ED06A3DC283F}"/>
              </a:ext>
            </a:extLst>
          </p:cNvPr>
          <p:cNvSpPr txBox="1"/>
          <p:nvPr/>
        </p:nvSpPr>
        <p:spPr>
          <a:xfrm>
            <a:off x="17035020" y="9097839"/>
            <a:ext cx="1055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MAPK9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A7F830B-9116-F9FD-7C28-5EE0C634472D}"/>
              </a:ext>
            </a:extLst>
          </p:cNvPr>
          <p:cNvSpPr txBox="1"/>
          <p:nvPr/>
        </p:nvSpPr>
        <p:spPr>
          <a:xfrm>
            <a:off x="17953358" y="9097839"/>
            <a:ext cx="1197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MAPK10</a:t>
            </a:r>
            <a:endParaRPr lang="en-US" sz="2000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3C6132-0030-EBE1-DCFC-D78267635548}"/>
              </a:ext>
            </a:extLst>
          </p:cNvPr>
          <p:cNvSpPr txBox="1"/>
          <p:nvPr/>
        </p:nvSpPr>
        <p:spPr>
          <a:xfrm rot="16200000">
            <a:off x="14938697" y="7634454"/>
            <a:ext cx="739305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1DE97EF-C924-7EB3-9909-AD3B78B0F3F0}"/>
              </a:ext>
            </a:extLst>
          </p:cNvPr>
          <p:cNvSpPr txBox="1"/>
          <p:nvPr/>
        </p:nvSpPr>
        <p:spPr>
          <a:xfrm>
            <a:off x="15534682" y="880189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2952DDF-EA3A-C4F3-E996-595CB2D7599E}"/>
              </a:ext>
            </a:extLst>
          </p:cNvPr>
          <p:cNvSpPr txBox="1"/>
          <p:nvPr/>
        </p:nvSpPr>
        <p:spPr>
          <a:xfrm>
            <a:off x="15534682" y="802092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B3B400B-B0FB-3110-3DE3-69C5B5A81E37}"/>
              </a:ext>
            </a:extLst>
          </p:cNvPr>
          <p:cNvSpPr txBox="1"/>
          <p:nvPr/>
        </p:nvSpPr>
        <p:spPr>
          <a:xfrm>
            <a:off x="15534682" y="718160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B44462D-839D-D63B-E654-110222251A81}"/>
              </a:ext>
            </a:extLst>
          </p:cNvPr>
          <p:cNvSpPr txBox="1"/>
          <p:nvPr/>
        </p:nvSpPr>
        <p:spPr>
          <a:xfrm>
            <a:off x="15534682" y="638021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097DE26-C645-B20D-93DB-73CFFE5ADEA9}"/>
              </a:ext>
            </a:extLst>
          </p:cNvPr>
          <p:cNvSpPr txBox="1"/>
          <p:nvPr/>
        </p:nvSpPr>
        <p:spPr>
          <a:xfrm>
            <a:off x="20814223" y="702228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992B633-8339-22E5-03C1-4223E7EB1C48}"/>
              </a:ext>
            </a:extLst>
          </p:cNvPr>
          <p:cNvSpPr txBox="1"/>
          <p:nvPr/>
        </p:nvSpPr>
        <p:spPr>
          <a:xfrm>
            <a:off x="21720158" y="702228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48565CD-427D-015F-37FF-A658D5B2252D}"/>
              </a:ext>
            </a:extLst>
          </p:cNvPr>
          <p:cNvSpPr txBox="1"/>
          <p:nvPr/>
        </p:nvSpPr>
        <p:spPr>
          <a:xfrm>
            <a:off x="22533201" y="702228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59D70D55-90D1-2EF5-9305-5C4107C4F54A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2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0897047" y="7401688"/>
            <a:ext cx="2489350" cy="1660767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F20D8DE-3B9D-9E33-D40B-045B32BD92A5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5306307" y="7401688"/>
            <a:ext cx="2487168" cy="1660767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ECFEDF33-D37F-7391-DE3D-7BEBE41350F8}"/>
              </a:ext>
            </a:extLst>
          </p:cNvPr>
          <p:cNvSpPr txBox="1"/>
          <p:nvPr/>
        </p:nvSpPr>
        <p:spPr>
          <a:xfrm>
            <a:off x="19910866" y="8367251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09CDFD8-793F-7AE5-5B58-47DCF7F7FA26}"/>
              </a:ext>
            </a:extLst>
          </p:cNvPr>
          <p:cNvSpPr txBox="1"/>
          <p:nvPr/>
        </p:nvSpPr>
        <p:spPr>
          <a:xfrm>
            <a:off x="20298063" y="7543872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BB9BCD6-9808-2A5A-78F4-107E22F55F24}"/>
              </a:ext>
            </a:extLst>
          </p:cNvPr>
          <p:cNvSpPr txBox="1"/>
          <p:nvPr/>
        </p:nvSpPr>
        <p:spPr>
          <a:xfrm>
            <a:off x="24384000" y="8469738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AC28B1A-D06F-45BD-D1CD-1B35DFD15259}"/>
              </a:ext>
            </a:extLst>
          </p:cNvPr>
          <p:cNvSpPr txBox="1"/>
          <p:nvPr/>
        </p:nvSpPr>
        <p:spPr>
          <a:xfrm>
            <a:off x="24771197" y="764635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D9CDBF4-B946-3C9E-3288-C4A6A6FD2635}"/>
              </a:ext>
            </a:extLst>
          </p:cNvPr>
          <p:cNvSpPr txBox="1"/>
          <p:nvPr/>
        </p:nvSpPr>
        <p:spPr>
          <a:xfrm>
            <a:off x="21619168" y="6507956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82D7BC9-F500-56D8-3D93-76486594BF79}"/>
              </a:ext>
            </a:extLst>
          </p:cNvPr>
          <p:cNvCxnSpPr>
            <a:cxnSpLocks/>
          </p:cNvCxnSpPr>
          <p:nvPr/>
        </p:nvCxnSpPr>
        <p:spPr>
          <a:xfrm rot="16200000">
            <a:off x="22124553" y="5632841"/>
            <a:ext cx="0" cy="256032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AD2EBF0B-09C1-9894-9207-D02478AE1CBF}"/>
              </a:ext>
            </a:extLst>
          </p:cNvPr>
          <p:cNvSpPr txBox="1"/>
          <p:nvPr/>
        </p:nvSpPr>
        <p:spPr>
          <a:xfrm>
            <a:off x="25253750" y="702228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262A15A-036D-F565-4050-0F2BA1469470}"/>
              </a:ext>
            </a:extLst>
          </p:cNvPr>
          <p:cNvSpPr txBox="1"/>
          <p:nvPr/>
        </p:nvSpPr>
        <p:spPr>
          <a:xfrm>
            <a:off x="26159685" y="702228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8EEA00-798D-12F8-B26D-FF60733705CB}"/>
              </a:ext>
            </a:extLst>
          </p:cNvPr>
          <p:cNvSpPr txBox="1"/>
          <p:nvPr/>
        </p:nvSpPr>
        <p:spPr>
          <a:xfrm>
            <a:off x="26972728" y="702228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8019FDC-59E8-0BC9-ECD2-F3A7698B29AE}"/>
              </a:ext>
            </a:extLst>
          </p:cNvPr>
          <p:cNvSpPr txBox="1"/>
          <p:nvPr/>
        </p:nvSpPr>
        <p:spPr>
          <a:xfrm>
            <a:off x="26058695" y="6507956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F4480BC-9E84-297B-85F1-EC2DE91697DB}"/>
              </a:ext>
            </a:extLst>
          </p:cNvPr>
          <p:cNvCxnSpPr>
            <a:cxnSpLocks/>
          </p:cNvCxnSpPr>
          <p:nvPr/>
        </p:nvCxnSpPr>
        <p:spPr>
          <a:xfrm rot="16200000">
            <a:off x="26564080" y="5632841"/>
            <a:ext cx="0" cy="256032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374842FB-F20B-420A-D9C0-DF1B80B9EDC7}"/>
              </a:ext>
            </a:extLst>
          </p:cNvPr>
          <p:cNvSpPr txBox="1"/>
          <p:nvPr/>
        </p:nvSpPr>
        <p:spPr>
          <a:xfrm>
            <a:off x="20988699" y="9107747"/>
            <a:ext cx="2300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Alk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Phos (4 days)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869BB7BD-1197-47C6-4D88-D8E446567209}"/>
              </a:ext>
            </a:extLst>
          </p:cNvPr>
          <p:cNvSpPr txBox="1"/>
          <p:nvPr/>
        </p:nvSpPr>
        <p:spPr>
          <a:xfrm>
            <a:off x="25021885" y="9111796"/>
            <a:ext cx="310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Alizarin red S (10 days)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D16233E1-7DCD-CC99-50EF-08BD65646D6D}"/>
              </a:ext>
            </a:extLst>
          </p:cNvPr>
          <p:cNvSpPr txBox="1"/>
          <p:nvPr/>
        </p:nvSpPr>
        <p:spPr>
          <a:xfrm>
            <a:off x="23935193" y="61032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C806774E-68C5-B8AD-3CBC-D00A3F13A01C}"/>
              </a:ext>
            </a:extLst>
          </p:cNvPr>
          <p:cNvSpPr txBox="1"/>
          <p:nvPr/>
        </p:nvSpPr>
        <p:spPr>
          <a:xfrm>
            <a:off x="23935193" y="9844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195" name="Object 194">
            <a:extLst>
              <a:ext uri="{FF2B5EF4-FFF2-40B4-BE49-F238E27FC236}">
                <a16:creationId xmlns:a16="http://schemas.microsoft.com/office/drawing/2014/main" id="{1B67258B-C582-B966-5162-A1275A630C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612355"/>
              </p:ext>
            </p:extLst>
          </p:nvPr>
        </p:nvGraphicFramePr>
        <p:xfrm>
          <a:off x="15912042" y="10086219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7" imgW="2089175" imgH="2274957" progId="Prism8.Document">
                  <p:embed/>
                </p:oleObj>
              </mc:Choice>
              <mc:Fallback>
                <p:oleObj name="Prism 8" r:id="rId47" imgW="2089175" imgH="2274957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81B6FFF-6990-9223-8E0C-1A5026E6C7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15912042" y="10086219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" name="TextBox 195">
            <a:extLst>
              <a:ext uri="{FF2B5EF4-FFF2-40B4-BE49-F238E27FC236}">
                <a16:creationId xmlns:a16="http://schemas.microsoft.com/office/drawing/2014/main" id="{0B44CB70-A5C5-6914-1AB0-22BC3A755572}"/>
              </a:ext>
            </a:extLst>
          </p:cNvPr>
          <p:cNvSpPr txBox="1"/>
          <p:nvPr/>
        </p:nvSpPr>
        <p:spPr>
          <a:xfrm>
            <a:off x="16180453" y="1364003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DF42831B-6CD7-5853-CE0D-014597AC619F}"/>
              </a:ext>
            </a:extLst>
          </p:cNvPr>
          <p:cNvSpPr txBox="1"/>
          <p:nvPr/>
        </p:nvSpPr>
        <p:spPr>
          <a:xfrm>
            <a:off x="17179375" y="13640032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1EE64158-5F66-2210-A81A-EBECA4144776}"/>
              </a:ext>
            </a:extLst>
          </p:cNvPr>
          <p:cNvSpPr txBox="1"/>
          <p:nvPr/>
        </p:nvSpPr>
        <p:spPr>
          <a:xfrm>
            <a:off x="18120368" y="13640032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3769C95-4F0E-E22E-9099-42CACB82C927}"/>
              </a:ext>
            </a:extLst>
          </p:cNvPr>
          <p:cNvSpPr txBox="1"/>
          <p:nvPr/>
        </p:nvSpPr>
        <p:spPr>
          <a:xfrm>
            <a:off x="17184381" y="14154090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68391517-F2A1-5247-CEEE-FD40FF0D431E}"/>
              </a:ext>
            </a:extLst>
          </p:cNvPr>
          <p:cNvCxnSpPr>
            <a:cxnSpLocks/>
          </p:cNvCxnSpPr>
          <p:nvPr/>
        </p:nvCxnSpPr>
        <p:spPr>
          <a:xfrm rot="16200000">
            <a:off x="16639626" y="13115956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BC4D9BB5-339C-D5A6-9429-04C828221422}"/>
              </a:ext>
            </a:extLst>
          </p:cNvPr>
          <p:cNvCxnSpPr>
            <a:cxnSpLocks/>
          </p:cNvCxnSpPr>
          <p:nvPr/>
        </p:nvCxnSpPr>
        <p:spPr>
          <a:xfrm rot="16200000">
            <a:off x="17599746" y="12716827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8B051036-D9C0-7172-E854-7A80C449579A}"/>
              </a:ext>
            </a:extLst>
          </p:cNvPr>
          <p:cNvCxnSpPr>
            <a:cxnSpLocks/>
          </p:cNvCxnSpPr>
          <p:nvPr/>
        </p:nvCxnSpPr>
        <p:spPr>
          <a:xfrm rot="16200000">
            <a:off x="17595384" y="13161676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2C8F8E2A-E6EF-E3A3-FED5-CFC22316CAB3}"/>
              </a:ext>
            </a:extLst>
          </p:cNvPr>
          <p:cNvCxnSpPr>
            <a:cxnSpLocks/>
          </p:cNvCxnSpPr>
          <p:nvPr/>
        </p:nvCxnSpPr>
        <p:spPr>
          <a:xfrm rot="16200000">
            <a:off x="18555504" y="13115956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6A390173-B179-13CA-5C58-056E5ED82862}"/>
              </a:ext>
            </a:extLst>
          </p:cNvPr>
          <p:cNvSpPr txBox="1"/>
          <p:nvPr/>
        </p:nvSpPr>
        <p:spPr>
          <a:xfrm>
            <a:off x="16316064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1DD895CF-4B5D-008D-BC49-49C08B4E325A}"/>
              </a:ext>
            </a:extLst>
          </p:cNvPr>
          <p:cNvSpPr txBox="1"/>
          <p:nvPr/>
        </p:nvSpPr>
        <p:spPr>
          <a:xfrm>
            <a:off x="16756825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8B8494D1-B600-A89C-9DE2-1D9451D54021}"/>
              </a:ext>
            </a:extLst>
          </p:cNvPr>
          <p:cNvSpPr txBox="1"/>
          <p:nvPr/>
        </p:nvSpPr>
        <p:spPr>
          <a:xfrm>
            <a:off x="17237026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893A9DDF-5BF5-77CB-50E7-73ADC37DF859}"/>
              </a:ext>
            </a:extLst>
          </p:cNvPr>
          <p:cNvSpPr txBox="1"/>
          <p:nvPr/>
        </p:nvSpPr>
        <p:spPr>
          <a:xfrm>
            <a:off x="17658672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04EC5976-2388-BA6F-366B-158DD13E24C8}"/>
              </a:ext>
            </a:extLst>
          </p:cNvPr>
          <p:cNvSpPr txBox="1"/>
          <p:nvPr/>
        </p:nvSpPr>
        <p:spPr>
          <a:xfrm>
            <a:off x="18163553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453165BF-5C01-CC29-2237-9C1791715164}"/>
              </a:ext>
            </a:extLst>
          </p:cNvPr>
          <p:cNvSpPr txBox="1"/>
          <p:nvPr/>
        </p:nvSpPr>
        <p:spPr>
          <a:xfrm>
            <a:off x="18572979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845E1D06-5EBA-4788-3380-2D01540EA2E5}"/>
              </a:ext>
            </a:extLst>
          </p:cNvPr>
          <p:cNvSpPr txBox="1"/>
          <p:nvPr/>
        </p:nvSpPr>
        <p:spPr>
          <a:xfrm>
            <a:off x="18981439" y="13150459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6983528D-72FB-CE4F-083D-BA5DCF3761B9}"/>
              </a:ext>
            </a:extLst>
          </p:cNvPr>
          <p:cNvSpPr txBox="1"/>
          <p:nvPr/>
        </p:nvSpPr>
        <p:spPr>
          <a:xfrm rot="16200000">
            <a:off x="14173377" y="11555570"/>
            <a:ext cx="2424062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1AA81441-9C26-3B46-92E2-D04DED8495E0}"/>
              </a:ext>
            </a:extLst>
          </p:cNvPr>
          <p:cNvSpPr txBox="1"/>
          <p:nvPr/>
        </p:nvSpPr>
        <p:spPr>
          <a:xfrm>
            <a:off x="15782971" y="1288755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392200B3-57E0-98B1-150B-44FD001DAA44}"/>
              </a:ext>
            </a:extLst>
          </p:cNvPr>
          <p:cNvSpPr txBox="1"/>
          <p:nvPr/>
        </p:nvSpPr>
        <p:spPr>
          <a:xfrm>
            <a:off x="15569772" y="1237136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C59826D8-40CC-5CC4-843A-4C067BA8C0A0}"/>
              </a:ext>
            </a:extLst>
          </p:cNvPr>
          <p:cNvSpPr txBox="1"/>
          <p:nvPr/>
        </p:nvSpPr>
        <p:spPr>
          <a:xfrm>
            <a:off x="15569772" y="11324095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3DF9EC84-BAE5-0D17-10B2-0F34B978AADC}"/>
              </a:ext>
            </a:extLst>
          </p:cNvPr>
          <p:cNvSpPr txBox="1"/>
          <p:nvPr/>
        </p:nvSpPr>
        <p:spPr>
          <a:xfrm>
            <a:off x="15569772" y="10257055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2EFE91FD-15EB-7D74-0FF5-8673A2856F07}"/>
              </a:ext>
            </a:extLst>
          </p:cNvPr>
          <p:cNvSpPr txBox="1"/>
          <p:nvPr/>
        </p:nvSpPr>
        <p:spPr>
          <a:xfrm>
            <a:off x="15569772" y="11834215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CE7DDAFA-48EC-BFC0-FCD2-13472A341948}"/>
              </a:ext>
            </a:extLst>
          </p:cNvPr>
          <p:cNvSpPr txBox="1"/>
          <p:nvPr/>
        </p:nvSpPr>
        <p:spPr>
          <a:xfrm>
            <a:off x="15569772" y="10784506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graphicFrame>
        <p:nvGraphicFramePr>
          <p:cNvPr id="219" name="Object 218">
            <a:extLst>
              <a:ext uri="{FF2B5EF4-FFF2-40B4-BE49-F238E27FC236}">
                <a16:creationId xmlns:a16="http://schemas.microsoft.com/office/drawing/2014/main" id="{DA8E8BCD-6A1F-B4DF-FCF8-6B3F9EF5EA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402038"/>
              </p:ext>
            </p:extLst>
          </p:nvPr>
        </p:nvGraphicFramePr>
        <p:xfrm>
          <a:off x="20599851" y="10086219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9" imgW="2089175" imgH="2274957" progId="Prism8.Document">
                  <p:embed/>
                </p:oleObj>
              </mc:Choice>
              <mc:Fallback>
                <p:oleObj name="Prism 8" r:id="rId49" imgW="2089175" imgH="2274957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F687F33-8E71-56B9-FC19-0AF2500DB0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20599851" y="10086219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" name="TextBox 220">
            <a:extLst>
              <a:ext uri="{FF2B5EF4-FFF2-40B4-BE49-F238E27FC236}">
                <a16:creationId xmlns:a16="http://schemas.microsoft.com/office/drawing/2014/main" id="{6DEACAD7-F9C6-2EE7-89FE-A64D74B1D8E4}"/>
              </a:ext>
            </a:extLst>
          </p:cNvPr>
          <p:cNvSpPr txBox="1"/>
          <p:nvPr/>
        </p:nvSpPr>
        <p:spPr>
          <a:xfrm rot="16200000">
            <a:off x="18876224" y="11555570"/>
            <a:ext cx="2424062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207FD6A5-21C0-D4A9-B59B-F39BA187690E}"/>
              </a:ext>
            </a:extLst>
          </p:cNvPr>
          <p:cNvSpPr txBox="1"/>
          <p:nvPr/>
        </p:nvSpPr>
        <p:spPr>
          <a:xfrm>
            <a:off x="20447546" y="128773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8D0DE231-0CA1-4431-3893-5D54908D4D2A}"/>
              </a:ext>
            </a:extLst>
          </p:cNvPr>
          <p:cNvSpPr txBox="1"/>
          <p:nvPr/>
        </p:nvSpPr>
        <p:spPr>
          <a:xfrm>
            <a:off x="20234347" y="12361122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604569BD-50C7-C220-5AD3-A7EE31A450AB}"/>
              </a:ext>
            </a:extLst>
          </p:cNvPr>
          <p:cNvSpPr txBox="1"/>
          <p:nvPr/>
        </p:nvSpPr>
        <p:spPr>
          <a:xfrm>
            <a:off x="20234347" y="1131385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527BED10-021F-9946-876A-F5B7759CF2C4}"/>
              </a:ext>
            </a:extLst>
          </p:cNvPr>
          <p:cNvSpPr txBox="1"/>
          <p:nvPr/>
        </p:nvSpPr>
        <p:spPr>
          <a:xfrm>
            <a:off x="20234347" y="1024681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BE7FA5F-B7CB-7CD2-CF9B-B522230EB9BD}"/>
              </a:ext>
            </a:extLst>
          </p:cNvPr>
          <p:cNvSpPr txBox="1"/>
          <p:nvPr/>
        </p:nvSpPr>
        <p:spPr>
          <a:xfrm>
            <a:off x="20234347" y="1182397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D71A28A1-0E7F-6075-AA07-0F456713BA57}"/>
              </a:ext>
            </a:extLst>
          </p:cNvPr>
          <p:cNvSpPr txBox="1"/>
          <p:nvPr/>
        </p:nvSpPr>
        <p:spPr>
          <a:xfrm>
            <a:off x="20234347" y="1077426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C162A0B3-87ED-6010-3934-AFE9CE50D6E5}"/>
              </a:ext>
            </a:extLst>
          </p:cNvPr>
          <p:cNvSpPr txBox="1"/>
          <p:nvPr/>
        </p:nvSpPr>
        <p:spPr>
          <a:xfrm>
            <a:off x="16632385" y="9906531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MAPK8 </a:t>
            </a:r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(JNK1)</a:t>
            </a:r>
            <a:endParaRPr lang="en-US" sz="2000" i="1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0024BF63-DFF2-7D52-F334-B3D8A046EE9B}"/>
              </a:ext>
            </a:extLst>
          </p:cNvPr>
          <p:cNvSpPr txBox="1"/>
          <p:nvPr/>
        </p:nvSpPr>
        <p:spPr>
          <a:xfrm>
            <a:off x="21212810" y="9906531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MAPK9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(JNK2)</a:t>
            </a:r>
          </a:p>
        </p:txBody>
      </p:sp>
      <p:graphicFrame>
        <p:nvGraphicFramePr>
          <p:cNvPr id="246" name="Object 245">
            <a:extLst>
              <a:ext uri="{FF2B5EF4-FFF2-40B4-BE49-F238E27FC236}">
                <a16:creationId xmlns:a16="http://schemas.microsoft.com/office/drawing/2014/main" id="{65C29CF0-17C1-2046-DFBF-C659F42D8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80156"/>
              </p:ext>
            </p:extLst>
          </p:nvPr>
        </p:nvGraphicFramePr>
        <p:xfrm>
          <a:off x="24786709" y="10086219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1" imgW="2089175" imgH="2274957" progId="Prism8.Document">
                  <p:embed/>
                </p:oleObj>
              </mc:Choice>
              <mc:Fallback>
                <p:oleObj name="Prism 8" r:id="rId51" imgW="2089175" imgH="2274957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5A29C3B-D30C-3BA6-8CFA-660752933D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24786709" y="10086219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" name="TextBox 246">
            <a:extLst>
              <a:ext uri="{FF2B5EF4-FFF2-40B4-BE49-F238E27FC236}">
                <a16:creationId xmlns:a16="http://schemas.microsoft.com/office/drawing/2014/main" id="{6ED27C3C-FE70-5B3E-04B0-B08F642E99D8}"/>
              </a:ext>
            </a:extLst>
          </p:cNvPr>
          <p:cNvSpPr txBox="1"/>
          <p:nvPr/>
        </p:nvSpPr>
        <p:spPr>
          <a:xfrm rot="16200000">
            <a:off x="23071455" y="11555570"/>
            <a:ext cx="2424062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42C4883B-3CCA-E4A2-666C-FB7D4A5E6889}"/>
              </a:ext>
            </a:extLst>
          </p:cNvPr>
          <p:cNvSpPr txBox="1"/>
          <p:nvPr/>
        </p:nvSpPr>
        <p:spPr>
          <a:xfrm>
            <a:off x="24642777" y="128773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96D6EC57-CD1F-3CD8-B5A6-A6547A0859C8}"/>
              </a:ext>
            </a:extLst>
          </p:cNvPr>
          <p:cNvSpPr txBox="1"/>
          <p:nvPr/>
        </p:nvSpPr>
        <p:spPr>
          <a:xfrm>
            <a:off x="24429578" y="12361122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DEC021D1-4F68-AC7F-593E-0F0CDB162656}"/>
              </a:ext>
            </a:extLst>
          </p:cNvPr>
          <p:cNvSpPr txBox="1"/>
          <p:nvPr/>
        </p:nvSpPr>
        <p:spPr>
          <a:xfrm>
            <a:off x="24429578" y="1131385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5EE0D0E2-B7BC-8E3F-BDCE-6D6D681A2775}"/>
              </a:ext>
            </a:extLst>
          </p:cNvPr>
          <p:cNvSpPr txBox="1"/>
          <p:nvPr/>
        </p:nvSpPr>
        <p:spPr>
          <a:xfrm>
            <a:off x="24429578" y="1024681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FFE1BD55-B2D4-A92E-FE8E-484F83116030}"/>
              </a:ext>
            </a:extLst>
          </p:cNvPr>
          <p:cNvSpPr txBox="1"/>
          <p:nvPr/>
        </p:nvSpPr>
        <p:spPr>
          <a:xfrm>
            <a:off x="24429578" y="11823973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BE77DC33-32E1-79D9-E229-951247D2EF2E}"/>
              </a:ext>
            </a:extLst>
          </p:cNvPr>
          <p:cNvSpPr txBox="1"/>
          <p:nvPr/>
        </p:nvSpPr>
        <p:spPr>
          <a:xfrm>
            <a:off x="24429578" y="1077426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84C991B8-98F8-4513-82F2-A75F6807ACD7}"/>
              </a:ext>
            </a:extLst>
          </p:cNvPr>
          <p:cNvSpPr txBox="1"/>
          <p:nvPr/>
        </p:nvSpPr>
        <p:spPr>
          <a:xfrm>
            <a:off x="20882597" y="1364003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A7618449-1D1A-0AD4-296A-CF1FC600D04C}"/>
              </a:ext>
            </a:extLst>
          </p:cNvPr>
          <p:cNvSpPr txBox="1"/>
          <p:nvPr/>
        </p:nvSpPr>
        <p:spPr>
          <a:xfrm>
            <a:off x="21881519" y="13640032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9812F267-E94D-C4C8-196E-0BD662AF88B4}"/>
              </a:ext>
            </a:extLst>
          </p:cNvPr>
          <p:cNvSpPr txBox="1"/>
          <p:nvPr/>
        </p:nvSpPr>
        <p:spPr>
          <a:xfrm>
            <a:off x="22822512" y="13640032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A453CC2F-9DE2-F2D9-3429-429A375AE431}"/>
              </a:ext>
            </a:extLst>
          </p:cNvPr>
          <p:cNvSpPr txBox="1"/>
          <p:nvPr/>
        </p:nvSpPr>
        <p:spPr>
          <a:xfrm>
            <a:off x="21886525" y="14154090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58" name="Straight Arrow Connector 257">
            <a:extLst>
              <a:ext uri="{FF2B5EF4-FFF2-40B4-BE49-F238E27FC236}">
                <a16:creationId xmlns:a16="http://schemas.microsoft.com/office/drawing/2014/main" id="{5C8E85E9-4917-987B-4AC9-A195EC62AFDB}"/>
              </a:ext>
            </a:extLst>
          </p:cNvPr>
          <p:cNvCxnSpPr>
            <a:cxnSpLocks/>
          </p:cNvCxnSpPr>
          <p:nvPr/>
        </p:nvCxnSpPr>
        <p:spPr>
          <a:xfrm rot="16200000">
            <a:off x="21341770" y="13115956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40F39D81-4880-BC05-5526-54C969B239DE}"/>
              </a:ext>
            </a:extLst>
          </p:cNvPr>
          <p:cNvCxnSpPr>
            <a:cxnSpLocks/>
          </p:cNvCxnSpPr>
          <p:nvPr/>
        </p:nvCxnSpPr>
        <p:spPr>
          <a:xfrm rot="16200000">
            <a:off x="22301890" y="12716827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E61CD086-DA9C-233C-6BEC-9E1110F9F57F}"/>
              </a:ext>
            </a:extLst>
          </p:cNvPr>
          <p:cNvCxnSpPr>
            <a:cxnSpLocks/>
          </p:cNvCxnSpPr>
          <p:nvPr/>
        </p:nvCxnSpPr>
        <p:spPr>
          <a:xfrm rot="16200000">
            <a:off x="22297528" y="13161676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5E705F7C-0C2A-A037-FB99-2907B7BC01B6}"/>
              </a:ext>
            </a:extLst>
          </p:cNvPr>
          <p:cNvCxnSpPr>
            <a:cxnSpLocks/>
          </p:cNvCxnSpPr>
          <p:nvPr/>
        </p:nvCxnSpPr>
        <p:spPr>
          <a:xfrm rot="16200000">
            <a:off x="23257648" y="13115956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2" name="TextBox 261">
            <a:extLst>
              <a:ext uri="{FF2B5EF4-FFF2-40B4-BE49-F238E27FC236}">
                <a16:creationId xmlns:a16="http://schemas.microsoft.com/office/drawing/2014/main" id="{7BA12E31-3D59-30C6-956F-C0C771E73E03}"/>
              </a:ext>
            </a:extLst>
          </p:cNvPr>
          <p:cNvSpPr txBox="1"/>
          <p:nvPr/>
        </p:nvSpPr>
        <p:spPr>
          <a:xfrm>
            <a:off x="21018208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28FEBF59-388E-8C66-9833-6A6B437D681A}"/>
              </a:ext>
            </a:extLst>
          </p:cNvPr>
          <p:cNvSpPr txBox="1"/>
          <p:nvPr/>
        </p:nvSpPr>
        <p:spPr>
          <a:xfrm>
            <a:off x="21458969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AD572E87-4876-E50C-C296-017FFD9CF519}"/>
              </a:ext>
            </a:extLst>
          </p:cNvPr>
          <p:cNvSpPr txBox="1"/>
          <p:nvPr/>
        </p:nvSpPr>
        <p:spPr>
          <a:xfrm>
            <a:off x="21939170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E1865FE4-024F-8687-F372-65BF04488901}"/>
              </a:ext>
            </a:extLst>
          </p:cNvPr>
          <p:cNvSpPr txBox="1"/>
          <p:nvPr/>
        </p:nvSpPr>
        <p:spPr>
          <a:xfrm>
            <a:off x="22360816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198A5ABA-0384-CCA4-4E1F-8693209E9299}"/>
              </a:ext>
            </a:extLst>
          </p:cNvPr>
          <p:cNvSpPr txBox="1"/>
          <p:nvPr/>
        </p:nvSpPr>
        <p:spPr>
          <a:xfrm>
            <a:off x="22865697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ED251F8-E5FC-82DE-9EDE-94E6C8AB8AC1}"/>
              </a:ext>
            </a:extLst>
          </p:cNvPr>
          <p:cNvSpPr txBox="1"/>
          <p:nvPr/>
        </p:nvSpPr>
        <p:spPr>
          <a:xfrm>
            <a:off x="23275123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293A5908-7A99-E392-F7A5-9D7611BD3479}"/>
              </a:ext>
            </a:extLst>
          </p:cNvPr>
          <p:cNvSpPr txBox="1"/>
          <p:nvPr/>
        </p:nvSpPr>
        <p:spPr>
          <a:xfrm>
            <a:off x="23683583" y="13150459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DFB5E6FC-993B-D9BC-7B52-CD9A08B542C0}"/>
              </a:ext>
            </a:extLst>
          </p:cNvPr>
          <p:cNvSpPr txBox="1"/>
          <p:nvPr/>
        </p:nvSpPr>
        <p:spPr>
          <a:xfrm>
            <a:off x="25095853" y="1363984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D1EE7B67-4D83-FB57-ADAF-CA9D9E95FC8B}"/>
              </a:ext>
            </a:extLst>
          </p:cNvPr>
          <p:cNvSpPr txBox="1"/>
          <p:nvPr/>
        </p:nvSpPr>
        <p:spPr>
          <a:xfrm>
            <a:off x="26094775" y="1363984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EEE38722-EDFA-0CE5-FB34-EE9EF111BCA2}"/>
              </a:ext>
            </a:extLst>
          </p:cNvPr>
          <p:cNvSpPr txBox="1"/>
          <p:nvPr/>
        </p:nvSpPr>
        <p:spPr>
          <a:xfrm>
            <a:off x="27035768" y="1363984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4B6BED41-9D43-89D9-B3AD-BB74C35C751B}"/>
              </a:ext>
            </a:extLst>
          </p:cNvPr>
          <p:cNvSpPr txBox="1"/>
          <p:nvPr/>
        </p:nvSpPr>
        <p:spPr>
          <a:xfrm>
            <a:off x="26099781" y="14153899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7B1B6110-6705-AE5D-65AD-0F8E3FCACD10}"/>
              </a:ext>
            </a:extLst>
          </p:cNvPr>
          <p:cNvCxnSpPr>
            <a:cxnSpLocks/>
          </p:cNvCxnSpPr>
          <p:nvPr/>
        </p:nvCxnSpPr>
        <p:spPr>
          <a:xfrm rot="16200000">
            <a:off x="25555026" y="1311576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9079A897-E408-1FFD-D106-44B63F50FD4E}"/>
              </a:ext>
            </a:extLst>
          </p:cNvPr>
          <p:cNvCxnSpPr>
            <a:cxnSpLocks/>
          </p:cNvCxnSpPr>
          <p:nvPr/>
        </p:nvCxnSpPr>
        <p:spPr>
          <a:xfrm rot="16200000">
            <a:off x="26515146" y="12716636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49647AFD-49DA-A019-C6C1-1738346C304B}"/>
              </a:ext>
            </a:extLst>
          </p:cNvPr>
          <p:cNvCxnSpPr>
            <a:cxnSpLocks/>
          </p:cNvCxnSpPr>
          <p:nvPr/>
        </p:nvCxnSpPr>
        <p:spPr>
          <a:xfrm rot="16200000">
            <a:off x="26510784" y="13161485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1F61B6AF-F094-0C0E-7206-C54D1D2E776F}"/>
              </a:ext>
            </a:extLst>
          </p:cNvPr>
          <p:cNvCxnSpPr>
            <a:cxnSpLocks/>
          </p:cNvCxnSpPr>
          <p:nvPr/>
        </p:nvCxnSpPr>
        <p:spPr>
          <a:xfrm rot="16200000">
            <a:off x="27470904" y="1311576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9" name="TextBox 278">
            <a:extLst>
              <a:ext uri="{FF2B5EF4-FFF2-40B4-BE49-F238E27FC236}">
                <a16:creationId xmlns:a16="http://schemas.microsoft.com/office/drawing/2014/main" id="{5479BF69-A6D4-648C-4BE1-60D449C6617C}"/>
              </a:ext>
            </a:extLst>
          </p:cNvPr>
          <p:cNvSpPr txBox="1"/>
          <p:nvPr/>
        </p:nvSpPr>
        <p:spPr>
          <a:xfrm>
            <a:off x="25231464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802219A1-7C6C-D2B0-7A63-9252C6CBBE02}"/>
              </a:ext>
            </a:extLst>
          </p:cNvPr>
          <p:cNvSpPr txBox="1"/>
          <p:nvPr/>
        </p:nvSpPr>
        <p:spPr>
          <a:xfrm>
            <a:off x="25672225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7CFE4E6A-F959-5417-AC55-83C1A36B21F5}"/>
              </a:ext>
            </a:extLst>
          </p:cNvPr>
          <p:cNvSpPr txBox="1"/>
          <p:nvPr/>
        </p:nvSpPr>
        <p:spPr>
          <a:xfrm>
            <a:off x="26152426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6D910875-9336-5F32-F4DB-E6FC7B430109}"/>
              </a:ext>
            </a:extLst>
          </p:cNvPr>
          <p:cNvSpPr txBox="1"/>
          <p:nvPr/>
        </p:nvSpPr>
        <p:spPr>
          <a:xfrm>
            <a:off x="26574072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DEE8842B-1173-2C4D-AFCC-DF101BFCE539}"/>
              </a:ext>
            </a:extLst>
          </p:cNvPr>
          <p:cNvSpPr txBox="1"/>
          <p:nvPr/>
        </p:nvSpPr>
        <p:spPr>
          <a:xfrm>
            <a:off x="27078953" y="13150459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60160C4D-866F-DA29-7154-5453A2BAC338}"/>
              </a:ext>
            </a:extLst>
          </p:cNvPr>
          <p:cNvSpPr txBox="1"/>
          <p:nvPr/>
        </p:nvSpPr>
        <p:spPr>
          <a:xfrm>
            <a:off x="27488379" y="1315045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90385B91-7851-6F89-101D-91E34DFB9651}"/>
              </a:ext>
            </a:extLst>
          </p:cNvPr>
          <p:cNvSpPr txBox="1"/>
          <p:nvPr/>
        </p:nvSpPr>
        <p:spPr>
          <a:xfrm>
            <a:off x="27917639" y="13150459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CA4BDA22-0521-DCBC-2C29-0E2EF829CE77}"/>
              </a:ext>
            </a:extLst>
          </p:cNvPr>
          <p:cNvSpPr txBox="1"/>
          <p:nvPr/>
        </p:nvSpPr>
        <p:spPr>
          <a:xfrm>
            <a:off x="25730803" y="9906531"/>
            <a:ext cx="2066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MAPK10 </a:t>
            </a:r>
            <a:r>
              <a:rPr lang="en-US" sz="20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(JNK3)</a:t>
            </a:r>
          </a:p>
        </p:txBody>
      </p:sp>
      <p:cxnSp>
        <p:nvCxnSpPr>
          <p:cNvPr id="297" name="Straight Arrow Connector 296">
            <a:extLst>
              <a:ext uri="{FF2B5EF4-FFF2-40B4-BE49-F238E27FC236}">
                <a16:creationId xmlns:a16="http://schemas.microsoft.com/office/drawing/2014/main" id="{D44AA1B3-9B55-D77A-17D9-26518FA670E9}"/>
              </a:ext>
            </a:extLst>
          </p:cNvPr>
          <p:cNvCxnSpPr>
            <a:cxnSpLocks/>
          </p:cNvCxnSpPr>
          <p:nvPr/>
        </p:nvCxnSpPr>
        <p:spPr>
          <a:xfrm rot="16200000">
            <a:off x="17602200" y="11603309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8" name="TextBox 297">
            <a:extLst>
              <a:ext uri="{FF2B5EF4-FFF2-40B4-BE49-F238E27FC236}">
                <a16:creationId xmlns:a16="http://schemas.microsoft.com/office/drawing/2014/main" id="{38AAA9E7-251E-261F-3238-D5BE2B505273}"/>
              </a:ext>
            </a:extLst>
          </p:cNvPr>
          <p:cNvSpPr txBox="1"/>
          <p:nvPr/>
        </p:nvSpPr>
        <p:spPr>
          <a:xfrm>
            <a:off x="17457846" y="11606644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299" name="Straight Arrow Connector 298">
            <a:extLst>
              <a:ext uri="{FF2B5EF4-FFF2-40B4-BE49-F238E27FC236}">
                <a16:creationId xmlns:a16="http://schemas.microsoft.com/office/drawing/2014/main" id="{97B06BB6-28AF-54A4-D1F7-AEB463C711E6}"/>
              </a:ext>
            </a:extLst>
          </p:cNvPr>
          <p:cNvCxnSpPr>
            <a:cxnSpLocks/>
          </p:cNvCxnSpPr>
          <p:nvPr/>
        </p:nvCxnSpPr>
        <p:spPr>
          <a:xfrm rot="16200000">
            <a:off x="23206423" y="12100060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85F78B53-A06E-EA68-052B-9E0B8CE041F0}"/>
              </a:ext>
            </a:extLst>
          </p:cNvPr>
          <p:cNvSpPr txBox="1"/>
          <p:nvPr/>
        </p:nvSpPr>
        <p:spPr>
          <a:xfrm>
            <a:off x="23062069" y="12103395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845FF9E2-739C-8AC3-4C03-8D5B476505D5}"/>
              </a:ext>
            </a:extLst>
          </p:cNvPr>
          <p:cNvSpPr txBox="1"/>
          <p:nvPr/>
        </p:nvSpPr>
        <p:spPr>
          <a:xfrm>
            <a:off x="26109730" y="1177994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D587946-83A2-FA43-F6C3-1C96328417E7}"/>
              </a:ext>
            </a:extLst>
          </p:cNvPr>
          <p:cNvSpPr txBox="1"/>
          <p:nvPr/>
        </p:nvSpPr>
        <p:spPr>
          <a:xfrm>
            <a:off x="27013704" y="11703285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304" name="Picture 303">
            <a:extLst>
              <a:ext uri="{FF2B5EF4-FFF2-40B4-BE49-F238E27FC236}">
                <a16:creationId xmlns:a16="http://schemas.microsoft.com/office/drawing/2014/main" id="{22B26235-B742-AA04-4921-5DC198E7BA77}"/>
              </a:ext>
            </a:extLst>
          </p:cNvPr>
          <p:cNvPicPr>
            <a:picLocks/>
          </p:cNvPicPr>
          <p:nvPr/>
        </p:nvPicPr>
        <p:blipFill>
          <a:blip r:embed="rId53">
            <a:extLst>
              <a:ext uri="{BEBA8EAE-BF5A-486C-A8C5-ECC9F3942E4B}">
                <a14:imgProps xmlns:a14="http://schemas.microsoft.com/office/drawing/2010/main">
                  <a14:imgLayer r:embed="rId54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18678936"/>
            <a:ext cx="5943600" cy="457200"/>
          </a:xfrm>
          <a:prstGeom prst="rect">
            <a:avLst/>
          </a:prstGeom>
        </p:spPr>
      </p:pic>
      <p:pic>
        <p:nvPicPr>
          <p:cNvPr id="306" name="Picture 305">
            <a:extLst>
              <a:ext uri="{FF2B5EF4-FFF2-40B4-BE49-F238E27FC236}">
                <a16:creationId xmlns:a16="http://schemas.microsoft.com/office/drawing/2014/main" id="{E0B4DF99-E5B5-3453-5670-BEE303112780}"/>
              </a:ext>
            </a:extLst>
          </p:cNvPr>
          <p:cNvPicPr>
            <a:picLocks/>
          </p:cNvPicPr>
          <p:nvPr/>
        </p:nvPicPr>
        <p:blipFill>
          <a:blip r:embed="rId55">
            <a:extLst>
              <a:ext uri="{BEBA8EAE-BF5A-486C-A8C5-ECC9F3942E4B}">
                <a14:imgProps xmlns:a14="http://schemas.microsoft.com/office/drawing/2010/main">
                  <a14:imgLayer r:embed="rId56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19196708"/>
            <a:ext cx="5943600" cy="457200"/>
          </a:xfrm>
          <a:prstGeom prst="rect">
            <a:avLst/>
          </a:prstGeom>
        </p:spPr>
      </p:pic>
      <p:pic>
        <p:nvPicPr>
          <p:cNvPr id="308" name="Picture 307">
            <a:extLst>
              <a:ext uri="{FF2B5EF4-FFF2-40B4-BE49-F238E27FC236}">
                <a16:creationId xmlns:a16="http://schemas.microsoft.com/office/drawing/2014/main" id="{8D85A7DA-F12E-EB4B-CB8B-9736FE645B09}"/>
              </a:ext>
            </a:extLst>
          </p:cNvPr>
          <p:cNvPicPr>
            <a:picLocks/>
          </p:cNvPicPr>
          <p:nvPr/>
        </p:nvPicPr>
        <p:blipFill>
          <a:blip r:embed="rId57">
            <a:extLst>
              <a:ext uri="{BEBA8EAE-BF5A-486C-A8C5-ECC9F3942E4B}">
                <a14:imgProps xmlns:a14="http://schemas.microsoft.com/office/drawing/2010/main">
                  <a14:imgLayer r:embed="rId58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19730108"/>
            <a:ext cx="5943600" cy="457200"/>
          </a:xfrm>
          <a:prstGeom prst="rect">
            <a:avLst/>
          </a:prstGeom>
        </p:spPr>
      </p:pic>
      <p:pic>
        <p:nvPicPr>
          <p:cNvPr id="314" name="Picture 313">
            <a:extLst>
              <a:ext uri="{FF2B5EF4-FFF2-40B4-BE49-F238E27FC236}">
                <a16:creationId xmlns:a16="http://schemas.microsoft.com/office/drawing/2014/main" id="{543DE6C1-C34F-C80D-F732-240BC04DF74D}"/>
              </a:ext>
            </a:extLst>
          </p:cNvPr>
          <p:cNvPicPr>
            <a:picLocks/>
          </p:cNvPicPr>
          <p:nvPr/>
        </p:nvPicPr>
        <p:blipFill>
          <a:blip r:embed="rId59"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21330308"/>
            <a:ext cx="5943600" cy="457200"/>
          </a:xfrm>
          <a:prstGeom prst="rect">
            <a:avLst/>
          </a:prstGeom>
        </p:spPr>
      </p:pic>
      <p:pic>
        <p:nvPicPr>
          <p:cNvPr id="2112" name="Picture 2111">
            <a:extLst>
              <a:ext uri="{FF2B5EF4-FFF2-40B4-BE49-F238E27FC236}">
                <a16:creationId xmlns:a16="http://schemas.microsoft.com/office/drawing/2014/main" id="{47DC160E-FE7C-3404-12D4-08F156DF23C0}"/>
              </a:ext>
            </a:extLst>
          </p:cNvPr>
          <p:cNvPicPr>
            <a:picLocks/>
          </p:cNvPicPr>
          <p:nvPr/>
        </p:nvPicPr>
        <p:blipFill>
          <a:blip r:embed="rId61"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21863708"/>
            <a:ext cx="5943600" cy="457200"/>
          </a:xfrm>
          <a:prstGeom prst="rect">
            <a:avLst/>
          </a:prstGeom>
        </p:spPr>
      </p:pic>
      <p:sp>
        <p:nvSpPr>
          <p:cNvPr id="2113" name="TextBox 2112">
            <a:extLst>
              <a:ext uri="{FF2B5EF4-FFF2-40B4-BE49-F238E27FC236}">
                <a16:creationId xmlns:a16="http://schemas.microsoft.com/office/drawing/2014/main" id="{AF01A458-231D-1000-B453-254D41704630}"/>
              </a:ext>
            </a:extLst>
          </p:cNvPr>
          <p:cNvSpPr txBox="1"/>
          <p:nvPr/>
        </p:nvSpPr>
        <p:spPr>
          <a:xfrm>
            <a:off x="18919544" y="17830800"/>
            <a:ext cx="1754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 siRNA</a:t>
            </a:r>
          </a:p>
        </p:txBody>
      </p:sp>
      <p:sp>
        <p:nvSpPr>
          <p:cNvPr id="2114" name="TextBox 2113">
            <a:extLst>
              <a:ext uri="{FF2B5EF4-FFF2-40B4-BE49-F238E27FC236}">
                <a16:creationId xmlns:a16="http://schemas.microsoft.com/office/drawing/2014/main" id="{58619F0A-CCBA-9854-13F3-E83ADDD7915F}"/>
              </a:ext>
            </a:extLst>
          </p:cNvPr>
          <p:cNvSpPr txBox="1"/>
          <p:nvPr/>
        </p:nvSpPr>
        <p:spPr>
          <a:xfrm>
            <a:off x="20886469" y="17830800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 siRNA</a:t>
            </a:r>
          </a:p>
        </p:txBody>
      </p:sp>
      <p:sp>
        <p:nvSpPr>
          <p:cNvPr id="2115" name="TextBox 2114">
            <a:extLst>
              <a:ext uri="{FF2B5EF4-FFF2-40B4-BE49-F238E27FC236}">
                <a16:creationId xmlns:a16="http://schemas.microsoft.com/office/drawing/2014/main" id="{90DB3C9F-F187-1BF5-01EC-E88EE8F8FA38}"/>
              </a:ext>
            </a:extLst>
          </p:cNvPr>
          <p:cNvSpPr txBox="1"/>
          <p:nvPr/>
        </p:nvSpPr>
        <p:spPr>
          <a:xfrm>
            <a:off x="23005523" y="17830800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 siRNA</a:t>
            </a:r>
          </a:p>
        </p:txBody>
      </p:sp>
      <p:cxnSp>
        <p:nvCxnSpPr>
          <p:cNvPr id="2117" name="Straight Arrow Connector 2116">
            <a:extLst>
              <a:ext uri="{FF2B5EF4-FFF2-40B4-BE49-F238E27FC236}">
                <a16:creationId xmlns:a16="http://schemas.microsoft.com/office/drawing/2014/main" id="{2F50DAAE-2C5B-E468-80FF-2D95A792A0AC}"/>
              </a:ext>
            </a:extLst>
          </p:cNvPr>
          <p:cNvCxnSpPr>
            <a:cxnSpLocks/>
          </p:cNvCxnSpPr>
          <p:nvPr/>
        </p:nvCxnSpPr>
        <p:spPr>
          <a:xfrm rot="16200000">
            <a:off x="19823440" y="17319635"/>
            <a:ext cx="0" cy="18288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21" name="TextBox 2120">
            <a:extLst>
              <a:ext uri="{FF2B5EF4-FFF2-40B4-BE49-F238E27FC236}">
                <a16:creationId xmlns:a16="http://schemas.microsoft.com/office/drawing/2014/main" id="{F22CE14D-B99B-3F85-4F22-70403E1D48A8}"/>
              </a:ext>
            </a:extLst>
          </p:cNvPr>
          <p:cNvSpPr txBox="1"/>
          <p:nvPr/>
        </p:nvSpPr>
        <p:spPr>
          <a:xfrm>
            <a:off x="19237154" y="18255564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22" name="TextBox 2121">
            <a:extLst>
              <a:ext uri="{FF2B5EF4-FFF2-40B4-BE49-F238E27FC236}">
                <a16:creationId xmlns:a16="http://schemas.microsoft.com/office/drawing/2014/main" id="{625F85FE-82ED-7E08-1C49-78AFF16E3843}"/>
              </a:ext>
            </a:extLst>
          </p:cNvPr>
          <p:cNvSpPr txBox="1"/>
          <p:nvPr/>
        </p:nvSpPr>
        <p:spPr>
          <a:xfrm>
            <a:off x="20211661" y="1825556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23" name="TextBox 2122">
            <a:extLst>
              <a:ext uri="{FF2B5EF4-FFF2-40B4-BE49-F238E27FC236}">
                <a16:creationId xmlns:a16="http://schemas.microsoft.com/office/drawing/2014/main" id="{DBC41CFE-73D0-8A51-906C-17558BAE13FD}"/>
              </a:ext>
            </a:extLst>
          </p:cNvPr>
          <p:cNvSpPr txBox="1"/>
          <p:nvPr/>
        </p:nvSpPr>
        <p:spPr>
          <a:xfrm>
            <a:off x="21237435" y="18255564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24" name="TextBox 2123">
            <a:extLst>
              <a:ext uri="{FF2B5EF4-FFF2-40B4-BE49-F238E27FC236}">
                <a16:creationId xmlns:a16="http://schemas.microsoft.com/office/drawing/2014/main" id="{AC812CE0-EA8D-84E0-57D8-A7FE482A3CAD}"/>
              </a:ext>
            </a:extLst>
          </p:cNvPr>
          <p:cNvSpPr txBox="1"/>
          <p:nvPr/>
        </p:nvSpPr>
        <p:spPr>
          <a:xfrm>
            <a:off x="22163915" y="1825556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25" name="TextBox 2124">
            <a:extLst>
              <a:ext uri="{FF2B5EF4-FFF2-40B4-BE49-F238E27FC236}">
                <a16:creationId xmlns:a16="http://schemas.microsoft.com/office/drawing/2014/main" id="{F9CB0654-CFD0-D950-69A2-1355FF25F76D}"/>
              </a:ext>
            </a:extLst>
          </p:cNvPr>
          <p:cNvSpPr txBox="1"/>
          <p:nvPr/>
        </p:nvSpPr>
        <p:spPr>
          <a:xfrm>
            <a:off x="23142435" y="18255564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26" name="TextBox 2125">
            <a:extLst>
              <a:ext uri="{FF2B5EF4-FFF2-40B4-BE49-F238E27FC236}">
                <a16:creationId xmlns:a16="http://schemas.microsoft.com/office/drawing/2014/main" id="{068491DA-29B0-B4BF-2770-8FD02096A6F3}"/>
              </a:ext>
            </a:extLst>
          </p:cNvPr>
          <p:cNvSpPr txBox="1"/>
          <p:nvPr/>
        </p:nvSpPr>
        <p:spPr>
          <a:xfrm>
            <a:off x="24145115" y="1825556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27" name="TextBox 2126">
            <a:extLst>
              <a:ext uri="{FF2B5EF4-FFF2-40B4-BE49-F238E27FC236}">
                <a16:creationId xmlns:a16="http://schemas.microsoft.com/office/drawing/2014/main" id="{4717FF71-2BC7-A5E6-76EB-08F5F75BD7AD}"/>
              </a:ext>
            </a:extLst>
          </p:cNvPr>
          <p:cNvSpPr txBox="1"/>
          <p:nvPr/>
        </p:nvSpPr>
        <p:spPr>
          <a:xfrm>
            <a:off x="24791300" y="18255564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cxnSp>
        <p:nvCxnSpPr>
          <p:cNvPr id="2128" name="Straight Arrow Connector 2127">
            <a:extLst>
              <a:ext uri="{FF2B5EF4-FFF2-40B4-BE49-F238E27FC236}">
                <a16:creationId xmlns:a16="http://schemas.microsoft.com/office/drawing/2014/main" id="{B8E2925D-DE0A-4F98-9689-7E83BA8AB9C5}"/>
              </a:ext>
            </a:extLst>
          </p:cNvPr>
          <p:cNvCxnSpPr>
            <a:cxnSpLocks/>
          </p:cNvCxnSpPr>
          <p:nvPr/>
        </p:nvCxnSpPr>
        <p:spPr>
          <a:xfrm rot="16200000">
            <a:off x="21759725" y="17315761"/>
            <a:ext cx="0" cy="18288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29" name="Straight Arrow Connector 2128">
            <a:extLst>
              <a:ext uri="{FF2B5EF4-FFF2-40B4-BE49-F238E27FC236}">
                <a16:creationId xmlns:a16="http://schemas.microsoft.com/office/drawing/2014/main" id="{C017395E-9E7D-827D-BBEC-FA3D696133D9}"/>
              </a:ext>
            </a:extLst>
          </p:cNvPr>
          <p:cNvCxnSpPr>
            <a:cxnSpLocks/>
          </p:cNvCxnSpPr>
          <p:nvPr/>
        </p:nvCxnSpPr>
        <p:spPr>
          <a:xfrm rot="16200000">
            <a:off x="23766410" y="17321640"/>
            <a:ext cx="0" cy="18288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30" name="TextBox 2129">
            <a:extLst>
              <a:ext uri="{FF2B5EF4-FFF2-40B4-BE49-F238E27FC236}">
                <a16:creationId xmlns:a16="http://schemas.microsoft.com/office/drawing/2014/main" id="{DB7E44AA-2D77-BC74-638C-781134722E33}"/>
              </a:ext>
            </a:extLst>
          </p:cNvPr>
          <p:cNvSpPr txBox="1"/>
          <p:nvPr/>
        </p:nvSpPr>
        <p:spPr>
          <a:xfrm>
            <a:off x="24861541" y="18669000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P-SMAD 1/5/9</a:t>
            </a: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EE84F53-0812-0FED-EE37-F4629ADF5F82}"/>
              </a:ext>
            </a:extLst>
          </p:cNvPr>
          <p:cNvSpPr txBox="1"/>
          <p:nvPr/>
        </p:nvSpPr>
        <p:spPr>
          <a:xfrm>
            <a:off x="24873688" y="19240746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8344A078-E325-EAC3-B046-D80B6D2556AE}"/>
              </a:ext>
            </a:extLst>
          </p:cNvPr>
          <p:cNvSpPr txBox="1"/>
          <p:nvPr/>
        </p:nvSpPr>
        <p:spPr>
          <a:xfrm>
            <a:off x="24868019" y="19762190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Osterix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D6672EA7-CD98-352B-B160-25552D754026}"/>
              </a:ext>
            </a:extLst>
          </p:cNvPr>
          <p:cNvSpPr txBox="1"/>
          <p:nvPr/>
        </p:nvSpPr>
        <p:spPr>
          <a:xfrm>
            <a:off x="24886169" y="20283634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4C879659-9C58-D9D3-F442-5CFBB41CD199}"/>
              </a:ext>
            </a:extLst>
          </p:cNvPr>
          <p:cNvSpPr txBox="1"/>
          <p:nvPr/>
        </p:nvSpPr>
        <p:spPr>
          <a:xfrm>
            <a:off x="24899785" y="20868013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135" name="TextBox 2134">
            <a:extLst>
              <a:ext uri="{FF2B5EF4-FFF2-40B4-BE49-F238E27FC236}">
                <a16:creationId xmlns:a16="http://schemas.microsoft.com/office/drawing/2014/main" id="{1CED4502-5C77-7C03-DE00-40D18FDA1AA5}"/>
              </a:ext>
            </a:extLst>
          </p:cNvPr>
          <p:cNvSpPr txBox="1"/>
          <p:nvPr/>
        </p:nvSpPr>
        <p:spPr>
          <a:xfrm>
            <a:off x="24887869" y="21422431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p38 MAPK</a:t>
            </a:r>
          </a:p>
        </p:txBody>
      </p:sp>
      <p:sp>
        <p:nvSpPr>
          <p:cNvPr id="2136" name="TextBox 2135">
            <a:extLst>
              <a:ext uri="{FF2B5EF4-FFF2-40B4-BE49-F238E27FC236}">
                <a16:creationId xmlns:a16="http://schemas.microsoft.com/office/drawing/2014/main" id="{FECB40EB-9463-7849-5714-F2F39085044D}"/>
              </a:ext>
            </a:extLst>
          </p:cNvPr>
          <p:cNvSpPr txBox="1"/>
          <p:nvPr/>
        </p:nvSpPr>
        <p:spPr>
          <a:xfrm>
            <a:off x="24913408" y="21879473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E0D7BBBB-F1CE-9415-D645-4156841AAC9C}"/>
              </a:ext>
            </a:extLst>
          </p:cNvPr>
          <p:cNvSpPr txBox="1"/>
          <p:nvPr/>
        </p:nvSpPr>
        <p:spPr>
          <a:xfrm>
            <a:off x="24007773" y="2556021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438C0C43-9722-49AD-93CD-614833EA4B60}"/>
              </a:ext>
            </a:extLst>
          </p:cNvPr>
          <p:cNvSpPr txBox="1"/>
          <p:nvPr/>
        </p:nvSpPr>
        <p:spPr>
          <a:xfrm>
            <a:off x="16253033" y="2935527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07065E4A-AA52-6A81-09BC-9426AD81F417}"/>
              </a:ext>
            </a:extLst>
          </p:cNvPr>
          <p:cNvSpPr txBox="1"/>
          <p:nvPr/>
        </p:nvSpPr>
        <p:spPr>
          <a:xfrm>
            <a:off x="17251955" y="2935527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BC1BD4CE-0FF7-1602-740B-80774F075EC2}"/>
              </a:ext>
            </a:extLst>
          </p:cNvPr>
          <p:cNvSpPr txBox="1"/>
          <p:nvPr/>
        </p:nvSpPr>
        <p:spPr>
          <a:xfrm>
            <a:off x="18192948" y="2935527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3466C4AA-2787-828A-0775-1B2085F902BA}"/>
              </a:ext>
            </a:extLst>
          </p:cNvPr>
          <p:cNvSpPr txBox="1"/>
          <p:nvPr/>
        </p:nvSpPr>
        <p:spPr>
          <a:xfrm>
            <a:off x="17256961" y="29869329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145" name="Straight Arrow Connector 2144">
            <a:extLst>
              <a:ext uri="{FF2B5EF4-FFF2-40B4-BE49-F238E27FC236}">
                <a16:creationId xmlns:a16="http://schemas.microsoft.com/office/drawing/2014/main" id="{9763041C-0F74-6FD7-262F-B8A79FDAC9F6}"/>
              </a:ext>
            </a:extLst>
          </p:cNvPr>
          <p:cNvCxnSpPr>
            <a:cxnSpLocks/>
          </p:cNvCxnSpPr>
          <p:nvPr/>
        </p:nvCxnSpPr>
        <p:spPr>
          <a:xfrm rot="16200000">
            <a:off x="16712206" y="2883119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6" name="Straight Arrow Connector 2145">
            <a:extLst>
              <a:ext uri="{FF2B5EF4-FFF2-40B4-BE49-F238E27FC236}">
                <a16:creationId xmlns:a16="http://schemas.microsoft.com/office/drawing/2014/main" id="{DD1C956F-9E7F-881B-CD60-BED7C9770910}"/>
              </a:ext>
            </a:extLst>
          </p:cNvPr>
          <p:cNvCxnSpPr>
            <a:cxnSpLocks/>
          </p:cNvCxnSpPr>
          <p:nvPr/>
        </p:nvCxnSpPr>
        <p:spPr>
          <a:xfrm rot="16200000">
            <a:off x="17672326" y="28432066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7" name="Straight Arrow Connector 2146">
            <a:extLst>
              <a:ext uri="{FF2B5EF4-FFF2-40B4-BE49-F238E27FC236}">
                <a16:creationId xmlns:a16="http://schemas.microsoft.com/office/drawing/2014/main" id="{51CC8854-7529-2FF1-6A00-32C35761FD4D}"/>
              </a:ext>
            </a:extLst>
          </p:cNvPr>
          <p:cNvCxnSpPr>
            <a:cxnSpLocks/>
          </p:cNvCxnSpPr>
          <p:nvPr/>
        </p:nvCxnSpPr>
        <p:spPr>
          <a:xfrm rot="16200000">
            <a:off x="17667964" y="28876915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48" name="Straight Arrow Connector 2147">
            <a:extLst>
              <a:ext uri="{FF2B5EF4-FFF2-40B4-BE49-F238E27FC236}">
                <a16:creationId xmlns:a16="http://schemas.microsoft.com/office/drawing/2014/main" id="{50E6348B-8C79-8D88-BB72-7FB1EF4CDAA0}"/>
              </a:ext>
            </a:extLst>
          </p:cNvPr>
          <p:cNvCxnSpPr>
            <a:cxnSpLocks/>
          </p:cNvCxnSpPr>
          <p:nvPr/>
        </p:nvCxnSpPr>
        <p:spPr>
          <a:xfrm rot="16200000">
            <a:off x="18628084" y="2883119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49" name="TextBox 2148">
            <a:extLst>
              <a:ext uri="{FF2B5EF4-FFF2-40B4-BE49-F238E27FC236}">
                <a16:creationId xmlns:a16="http://schemas.microsoft.com/office/drawing/2014/main" id="{4F9C83CB-1693-A570-5E82-C72505C588C1}"/>
              </a:ext>
            </a:extLst>
          </p:cNvPr>
          <p:cNvSpPr txBox="1"/>
          <p:nvPr/>
        </p:nvSpPr>
        <p:spPr>
          <a:xfrm>
            <a:off x="16388644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51" name="TextBox 2150">
            <a:extLst>
              <a:ext uri="{FF2B5EF4-FFF2-40B4-BE49-F238E27FC236}">
                <a16:creationId xmlns:a16="http://schemas.microsoft.com/office/drawing/2014/main" id="{F7C16561-725E-7B5F-ABBD-C994C47B7272}"/>
              </a:ext>
            </a:extLst>
          </p:cNvPr>
          <p:cNvSpPr txBox="1"/>
          <p:nvPr/>
        </p:nvSpPr>
        <p:spPr>
          <a:xfrm>
            <a:off x="16829405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52" name="TextBox 2151">
            <a:extLst>
              <a:ext uri="{FF2B5EF4-FFF2-40B4-BE49-F238E27FC236}">
                <a16:creationId xmlns:a16="http://schemas.microsoft.com/office/drawing/2014/main" id="{A31EF339-EA72-35BF-E1E7-716FD6D83CA1}"/>
              </a:ext>
            </a:extLst>
          </p:cNvPr>
          <p:cNvSpPr txBox="1"/>
          <p:nvPr/>
        </p:nvSpPr>
        <p:spPr>
          <a:xfrm>
            <a:off x="17309606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7667386C-8EF6-D39E-2B75-247540A117A4}"/>
              </a:ext>
            </a:extLst>
          </p:cNvPr>
          <p:cNvSpPr txBox="1"/>
          <p:nvPr/>
        </p:nvSpPr>
        <p:spPr>
          <a:xfrm>
            <a:off x="17731252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B2CA8F43-989E-D235-2ACD-F3BE5D55133A}"/>
              </a:ext>
            </a:extLst>
          </p:cNvPr>
          <p:cNvSpPr txBox="1"/>
          <p:nvPr/>
        </p:nvSpPr>
        <p:spPr>
          <a:xfrm>
            <a:off x="18236133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62625441-46FE-A68B-6CB1-2B70252D3CB0}"/>
              </a:ext>
            </a:extLst>
          </p:cNvPr>
          <p:cNvSpPr txBox="1"/>
          <p:nvPr/>
        </p:nvSpPr>
        <p:spPr>
          <a:xfrm>
            <a:off x="18645559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56" name="TextBox 2155">
            <a:extLst>
              <a:ext uri="{FF2B5EF4-FFF2-40B4-BE49-F238E27FC236}">
                <a16:creationId xmlns:a16="http://schemas.microsoft.com/office/drawing/2014/main" id="{9F5C54F9-F655-9024-46B6-E4F4FB746784}"/>
              </a:ext>
            </a:extLst>
          </p:cNvPr>
          <p:cNvSpPr txBox="1"/>
          <p:nvPr/>
        </p:nvSpPr>
        <p:spPr>
          <a:xfrm>
            <a:off x="19054019" y="28865698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157" name="TextBox 2156">
            <a:extLst>
              <a:ext uri="{FF2B5EF4-FFF2-40B4-BE49-F238E27FC236}">
                <a16:creationId xmlns:a16="http://schemas.microsoft.com/office/drawing/2014/main" id="{E832004F-AAE5-3E03-841E-E728F3D5A3D2}"/>
              </a:ext>
            </a:extLst>
          </p:cNvPr>
          <p:cNvSpPr txBox="1"/>
          <p:nvPr/>
        </p:nvSpPr>
        <p:spPr>
          <a:xfrm rot="16200000">
            <a:off x="14080663" y="27270809"/>
            <a:ext cx="3023585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 level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32946E55-9B40-8A30-7B9B-B2D31102BB33}"/>
              </a:ext>
            </a:extLst>
          </p:cNvPr>
          <p:cNvSpPr txBox="1"/>
          <p:nvPr/>
        </p:nvSpPr>
        <p:spPr>
          <a:xfrm>
            <a:off x="15827066" y="2860279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60" name="TextBox 2159">
            <a:extLst>
              <a:ext uri="{FF2B5EF4-FFF2-40B4-BE49-F238E27FC236}">
                <a16:creationId xmlns:a16="http://schemas.microsoft.com/office/drawing/2014/main" id="{8C785025-898C-AF5A-E57E-038610136A36}"/>
              </a:ext>
            </a:extLst>
          </p:cNvPr>
          <p:cNvSpPr txBox="1"/>
          <p:nvPr/>
        </p:nvSpPr>
        <p:spPr>
          <a:xfrm>
            <a:off x="15827066" y="272796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61" name="TextBox 2160">
            <a:extLst>
              <a:ext uri="{FF2B5EF4-FFF2-40B4-BE49-F238E27FC236}">
                <a16:creationId xmlns:a16="http://schemas.microsoft.com/office/drawing/2014/main" id="{735C9EDD-CBA4-788B-35A1-666D7E736CF9}"/>
              </a:ext>
            </a:extLst>
          </p:cNvPr>
          <p:cNvSpPr txBox="1"/>
          <p:nvPr/>
        </p:nvSpPr>
        <p:spPr>
          <a:xfrm>
            <a:off x="15827066" y="2597229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162" name="TextBox 2161">
            <a:extLst>
              <a:ext uri="{FF2B5EF4-FFF2-40B4-BE49-F238E27FC236}">
                <a16:creationId xmlns:a16="http://schemas.microsoft.com/office/drawing/2014/main" id="{0C514FBC-2DCD-CEDE-BDFF-F212E18832D5}"/>
              </a:ext>
            </a:extLst>
          </p:cNvPr>
          <p:cNvSpPr txBox="1"/>
          <p:nvPr/>
        </p:nvSpPr>
        <p:spPr>
          <a:xfrm>
            <a:off x="15827066" y="279462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63" name="TextBox 2162">
            <a:extLst>
              <a:ext uri="{FF2B5EF4-FFF2-40B4-BE49-F238E27FC236}">
                <a16:creationId xmlns:a16="http://schemas.microsoft.com/office/drawing/2014/main" id="{325C37A3-79A9-27DC-BA12-4544068E5C6E}"/>
              </a:ext>
            </a:extLst>
          </p:cNvPr>
          <p:cNvSpPr txBox="1"/>
          <p:nvPr/>
        </p:nvSpPr>
        <p:spPr>
          <a:xfrm>
            <a:off x="15827066" y="266356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165" name="TextBox 2164">
            <a:extLst>
              <a:ext uri="{FF2B5EF4-FFF2-40B4-BE49-F238E27FC236}">
                <a16:creationId xmlns:a16="http://schemas.microsoft.com/office/drawing/2014/main" id="{5C62A53D-2645-3FE9-AF34-6E691B9A5BBC}"/>
              </a:ext>
            </a:extLst>
          </p:cNvPr>
          <p:cNvSpPr txBox="1"/>
          <p:nvPr/>
        </p:nvSpPr>
        <p:spPr>
          <a:xfrm rot="16200000">
            <a:off x="18785952" y="27270809"/>
            <a:ext cx="3023585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 level</a:t>
            </a:r>
          </a:p>
        </p:txBody>
      </p:sp>
      <p:sp>
        <p:nvSpPr>
          <p:cNvPr id="2166" name="TextBox 2165">
            <a:extLst>
              <a:ext uri="{FF2B5EF4-FFF2-40B4-BE49-F238E27FC236}">
                <a16:creationId xmlns:a16="http://schemas.microsoft.com/office/drawing/2014/main" id="{205E9FCB-FF55-B7F7-78BC-E07CE67F021C}"/>
              </a:ext>
            </a:extLst>
          </p:cNvPr>
          <p:cNvSpPr txBox="1"/>
          <p:nvPr/>
        </p:nvSpPr>
        <p:spPr>
          <a:xfrm>
            <a:off x="20520126" y="28592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68" name="TextBox 2167">
            <a:extLst>
              <a:ext uri="{FF2B5EF4-FFF2-40B4-BE49-F238E27FC236}">
                <a16:creationId xmlns:a16="http://schemas.microsoft.com/office/drawing/2014/main" id="{DE6E5481-E00F-C181-DF95-8504367B8E8C}"/>
              </a:ext>
            </a:extLst>
          </p:cNvPr>
          <p:cNvSpPr txBox="1"/>
          <p:nvPr/>
        </p:nvSpPr>
        <p:spPr>
          <a:xfrm>
            <a:off x="20520126" y="272796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69" name="TextBox 2168">
            <a:extLst>
              <a:ext uri="{FF2B5EF4-FFF2-40B4-BE49-F238E27FC236}">
                <a16:creationId xmlns:a16="http://schemas.microsoft.com/office/drawing/2014/main" id="{B5E586C4-F96E-B7F9-5126-A66290175687}"/>
              </a:ext>
            </a:extLst>
          </p:cNvPr>
          <p:cNvSpPr txBox="1"/>
          <p:nvPr/>
        </p:nvSpPr>
        <p:spPr>
          <a:xfrm>
            <a:off x="20520126" y="2596205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70" name="TextBox 2169">
            <a:extLst>
              <a:ext uri="{FF2B5EF4-FFF2-40B4-BE49-F238E27FC236}">
                <a16:creationId xmlns:a16="http://schemas.microsoft.com/office/drawing/2014/main" id="{E48BB280-52B9-C81D-241F-0D6B95F25BB8}"/>
              </a:ext>
            </a:extLst>
          </p:cNvPr>
          <p:cNvSpPr txBox="1"/>
          <p:nvPr/>
        </p:nvSpPr>
        <p:spPr>
          <a:xfrm>
            <a:off x="20520126" y="279462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72" name="TextBox 2171">
            <a:extLst>
              <a:ext uri="{FF2B5EF4-FFF2-40B4-BE49-F238E27FC236}">
                <a16:creationId xmlns:a16="http://schemas.microsoft.com/office/drawing/2014/main" id="{003916EA-2B34-9FA1-EC80-97F9F7E7F340}"/>
              </a:ext>
            </a:extLst>
          </p:cNvPr>
          <p:cNvSpPr txBox="1"/>
          <p:nvPr/>
        </p:nvSpPr>
        <p:spPr>
          <a:xfrm>
            <a:off x="17236698" y="25640751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sp>
        <p:nvSpPr>
          <p:cNvPr id="2173" name="TextBox 2172">
            <a:extLst>
              <a:ext uri="{FF2B5EF4-FFF2-40B4-BE49-F238E27FC236}">
                <a16:creationId xmlns:a16="http://schemas.microsoft.com/office/drawing/2014/main" id="{09DC48A8-A94D-E87C-4071-7AA940129459}"/>
              </a:ext>
            </a:extLst>
          </p:cNvPr>
          <p:cNvSpPr txBox="1"/>
          <p:nvPr/>
        </p:nvSpPr>
        <p:spPr>
          <a:xfrm>
            <a:off x="21909621" y="25640751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HES1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5" name="TextBox 2174">
            <a:extLst>
              <a:ext uri="{FF2B5EF4-FFF2-40B4-BE49-F238E27FC236}">
                <a16:creationId xmlns:a16="http://schemas.microsoft.com/office/drawing/2014/main" id="{8E352323-2014-797C-68FA-72B76DE56DA7}"/>
              </a:ext>
            </a:extLst>
          </p:cNvPr>
          <p:cNvSpPr txBox="1"/>
          <p:nvPr/>
        </p:nvSpPr>
        <p:spPr>
          <a:xfrm rot="16200000">
            <a:off x="22996063" y="27270809"/>
            <a:ext cx="3023585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 level</a:t>
            </a:r>
          </a:p>
        </p:txBody>
      </p:sp>
      <p:sp>
        <p:nvSpPr>
          <p:cNvPr id="2176" name="TextBox 2175">
            <a:extLst>
              <a:ext uri="{FF2B5EF4-FFF2-40B4-BE49-F238E27FC236}">
                <a16:creationId xmlns:a16="http://schemas.microsoft.com/office/drawing/2014/main" id="{BF23C089-C435-DB80-EEA6-AC841ACCBF5D}"/>
              </a:ext>
            </a:extLst>
          </p:cNvPr>
          <p:cNvSpPr txBox="1"/>
          <p:nvPr/>
        </p:nvSpPr>
        <p:spPr>
          <a:xfrm>
            <a:off x="24688800" y="285925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78" name="TextBox 2177">
            <a:extLst>
              <a:ext uri="{FF2B5EF4-FFF2-40B4-BE49-F238E27FC236}">
                <a16:creationId xmlns:a16="http://schemas.microsoft.com/office/drawing/2014/main" id="{5E76A598-910D-78F4-B3B6-9FC3CBC9898E}"/>
              </a:ext>
            </a:extLst>
          </p:cNvPr>
          <p:cNvSpPr txBox="1"/>
          <p:nvPr/>
        </p:nvSpPr>
        <p:spPr>
          <a:xfrm>
            <a:off x="24688800" y="272604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79" name="TextBox 2178">
            <a:extLst>
              <a:ext uri="{FF2B5EF4-FFF2-40B4-BE49-F238E27FC236}">
                <a16:creationId xmlns:a16="http://schemas.microsoft.com/office/drawing/2014/main" id="{8111260C-3256-73F5-DE31-1B1D42309A56}"/>
              </a:ext>
            </a:extLst>
          </p:cNvPr>
          <p:cNvSpPr txBox="1"/>
          <p:nvPr/>
        </p:nvSpPr>
        <p:spPr>
          <a:xfrm>
            <a:off x="24688800" y="2596205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180" name="TextBox 2179">
            <a:extLst>
              <a:ext uri="{FF2B5EF4-FFF2-40B4-BE49-F238E27FC236}">
                <a16:creationId xmlns:a16="http://schemas.microsoft.com/office/drawing/2014/main" id="{6B848A3F-3CE9-9A71-FC91-971D0B2CD763}"/>
              </a:ext>
            </a:extLst>
          </p:cNvPr>
          <p:cNvSpPr txBox="1"/>
          <p:nvPr/>
        </p:nvSpPr>
        <p:spPr>
          <a:xfrm>
            <a:off x="24688800" y="279462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81" name="TextBox 2180">
            <a:extLst>
              <a:ext uri="{FF2B5EF4-FFF2-40B4-BE49-F238E27FC236}">
                <a16:creationId xmlns:a16="http://schemas.microsoft.com/office/drawing/2014/main" id="{4506C9B2-7799-83F9-C335-272A7DA1F867}"/>
              </a:ext>
            </a:extLst>
          </p:cNvPr>
          <p:cNvSpPr txBox="1"/>
          <p:nvPr/>
        </p:nvSpPr>
        <p:spPr>
          <a:xfrm>
            <a:off x="24688800" y="2662428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182" name="TextBox 2181">
            <a:extLst>
              <a:ext uri="{FF2B5EF4-FFF2-40B4-BE49-F238E27FC236}">
                <a16:creationId xmlns:a16="http://schemas.microsoft.com/office/drawing/2014/main" id="{27BC84CF-05D0-8189-AFFA-DCB22F5BACC2}"/>
              </a:ext>
            </a:extLst>
          </p:cNvPr>
          <p:cNvSpPr txBox="1"/>
          <p:nvPr/>
        </p:nvSpPr>
        <p:spPr>
          <a:xfrm>
            <a:off x="20955177" y="2935527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183" name="TextBox 2182">
            <a:extLst>
              <a:ext uri="{FF2B5EF4-FFF2-40B4-BE49-F238E27FC236}">
                <a16:creationId xmlns:a16="http://schemas.microsoft.com/office/drawing/2014/main" id="{3D00D379-A945-E817-FDE8-3382AD60B2B1}"/>
              </a:ext>
            </a:extLst>
          </p:cNvPr>
          <p:cNvSpPr txBox="1"/>
          <p:nvPr/>
        </p:nvSpPr>
        <p:spPr>
          <a:xfrm>
            <a:off x="21954099" y="2935527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184" name="TextBox 2183">
            <a:extLst>
              <a:ext uri="{FF2B5EF4-FFF2-40B4-BE49-F238E27FC236}">
                <a16:creationId xmlns:a16="http://schemas.microsoft.com/office/drawing/2014/main" id="{09E62D1C-CE75-2037-0B82-C7DB46AB19C6}"/>
              </a:ext>
            </a:extLst>
          </p:cNvPr>
          <p:cNvSpPr txBox="1"/>
          <p:nvPr/>
        </p:nvSpPr>
        <p:spPr>
          <a:xfrm>
            <a:off x="22895092" y="2935527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185" name="TextBox 2184">
            <a:extLst>
              <a:ext uri="{FF2B5EF4-FFF2-40B4-BE49-F238E27FC236}">
                <a16:creationId xmlns:a16="http://schemas.microsoft.com/office/drawing/2014/main" id="{49B5CBDF-527A-1578-3AB5-232A1DE3816F}"/>
              </a:ext>
            </a:extLst>
          </p:cNvPr>
          <p:cNvSpPr txBox="1"/>
          <p:nvPr/>
        </p:nvSpPr>
        <p:spPr>
          <a:xfrm>
            <a:off x="21959105" y="29869329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186" name="Straight Arrow Connector 2185">
            <a:extLst>
              <a:ext uri="{FF2B5EF4-FFF2-40B4-BE49-F238E27FC236}">
                <a16:creationId xmlns:a16="http://schemas.microsoft.com/office/drawing/2014/main" id="{6AF01A85-7E91-5A40-0920-B674E2119850}"/>
              </a:ext>
            </a:extLst>
          </p:cNvPr>
          <p:cNvCxnSpPr>
            <a:cxnSpLocks/>
          </p:cNvCxnSpPr>
          <p:nvPr/>
        </p:nvCxnSpPr>
        <p:spPr>
          <a:xfrm rot="16200000">
            <a:off x="21414350" y="2883119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87" name="Straight Arrow Connector 2186">
            <a:extLst>
              <a:ext uri="{FF2B5EF4-FFF2-40B4-BE49-F238E27FC236}">
                <a16:creationId xmlns:a16="http://schemas.microsoft.com/office/drawing/2014/main" id="{6C4709FF-4ADB-4BE8-D63B-0530D6D09D92}"/>
              </a:ext>
            </a:extLst>
          </p:cNvPr>
          <p:cNvCxnSpPr>
            <a:cxnSpLocks/>
          </p:cNvCxnSpPr>
          <p:nvPr/>
        </p:nvCxnSpPr>
        <p:spPr>
          <a:xfrm rot="16200000">
            <a:off x="22374470" y="28432066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88" name="Straight Arrow Connector 2187">
            <a:extLst>
              <a:ext uri="{FF2B5EF4-FFF2-40B4-BE49-F238E27FC236}">
                <a16:creationId xmlns:a16="http://schemas.microsoft.com/office/drawing/2014/main" id="{2484A6FA-9E5E-BB4E-18F8-6D966E36B891}"/>
              </a:ext>
            </a:extLst>
          </p:cNvPr>
          <p:cNvCxnSpPr>
            <a:cxnSpLocks/>
          </p:cNvCxnSpPr>
          <p:nvPr/>
        </p:nvCxnSpPr>
        <p:spPr>
          <a:xfrm rot="16200000">
            <a:off x="22370108" y="28876915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89" name="Straight Arrow Connector 2188">
            <a:extLst>
              <a:ext uri="{FF2B5EF4-FFF2-40B4-BE49-F238E27FC236}">
                <a16:creationId xmlns:a16="http://schemas.microsoft.com/office/drawing/2014/main" id="{B98A1EC4-D3B7-C0A0-10AE-ECB4233064D7}"/>
              </a:ext>
            </a:extLst>
          </p:cNvPr>
          <p:cNvCxnSpPr>
            <a:cxnSpLocks/>
          </p:cNvCxnSpPr>
          <p:nvPr/>
        </p:nvCxnSpPr>
        <p:spPr>
          <a:xfrm rot="16200000">
            <a:off x="23330228" y="28831195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90" name="TextBox 2189">
            <a:extLst>
              <a:ext uri="{FF2B5EF4-FFF2-40B4-BE49-F238E27FC236}">
                <a16:creationId xmlns:a16="http://schemas.microsoft.com/office/drawing/2014/main" id="{F83C6A1B-3733-E5B1-F4BB-D4267A56F200}"/>
              </a:ext>
            </a:extLst>
          </p:cNvPr>
          <p:cNvSpPr txBox="1"/>
          <p:nvPr/>
        </p:nvSpPr>
        <p:spPr>
          <a:xfrm>
            <a:off x="21090788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91" name="TextBox 2190">
            <a:extLst>
              <a:ext uri="{FF2B5EF4-FFF2-40B4-BE49-F238E27FC236}">
                <a16:creationId xmlns:a16="http://schemas.microsoft.com/office/drawing/2014/main" id="{0C2B22B9-E701-E612-4A90-E1579F9EA5FD}"/>
              </a:ext>
            </a:extLst>
          </p:cNvPr>
          <p:cNvSpPr txBox="1"/>
          <p:nvPr/>
        </p:nvSpPr>
        <p:spPr>
          <a:xfrm>
            <a:off x="21531549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92" name="TextBox 2191">
            <a:extLst>
              <a:ext uri="{FF2B5EF4-FFF2-40B4-BE49-F238E27FC236}">
                <a16:creationId xmlns:a16="http://schemas.microsoft.com/office/drawing/2014/main" id="{1E70FF29-D4B2-D736-FCF3-81D6E92F24BA}"/>
              </a:ext>
            </a:extLst>
          </p:cNvPr>
          <p:cNvSpPr txBox="1"/>
          <p:nvPr/>
        </p:nvSpPr>
        <p:spPr>
          <a:xfrm>
            <a:off x="22011750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93" name="TextBox 2192">
            <a:extLst>
              <a:ext uri="{FF2B5EF4-FFF2-40B4-BE49-F238E27FC236}">
                <a16:creationId xmlns:a16="http://schemas.microsoft.com/office/drawing/2014/main" id="{18666E72-FA89-98E6-402E-4CD2E1417995}"/>
              </a:ext>
            </a:extLst>
          </p:cNvPr>
          <p:cNvSpPr txBox="1"/>
          <p:nvPr/>
        </p:nvSpPr>
        <p:spPr>
          <a:xfrm>
            <a:off x="22433396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94" name="TextBox 2193">
            <a:extLst>
              <a:ext uri="{FF2B5EF4-FFF2-40B4-BE49-F238E27FC236}">
                <a16:creationId xmlns:a16="http://schemas.microsoft.com/office/drawing/2014/main" id="{6C6746F3-B705-A8A4-1741-9B3A68F4511D}"/>
              </a:ext>
            </a:extLst>
          </p:cNvPr>
          <p:cNvSpPr txBox="1"/>
          <p:nvPr/>
        </p:nvSpPr>
        <p:spPr>
          <a:xfrm>
            <a:off x="22938277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195" name="TextBox 2194">
            <a:extLst>
              <a:ext uri="{FF2B5EF4-FFF2-40B4-BE49-F238E27FC236}">
                <a16:creationId xmlns:a16="http://schemas.microsoft.com/office/drawing/2014/main" id="{88366B25-1609-54A2-4365-D1BFA59A3C0B}"/>
              </a:ext>
            </a:extLst>
          </p:cNvPr>
          <p:cNvSpPr txBox="1"/>
          <p:nvPr/>
        </p:nvSpPr>
        <p:spPr>
          <a:xfrm>
            <a:off x="23347703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96" name="TextBox 2195">
            <a:extLst>
              <a:ext uri="{FF2B5EF4-FFF2-40B4-BE49-F238E27FC236}">
                <a16:creationId xmlns:a16="http://schemas.microsoft.com/office/drawing/2014/main" id="{FF0E9A4D-C65F-C79F-41E5-F1CC562363AD}"/>
              </a:ext>
            </a:extLst>
          </p:cNvPr>
          <p:cNvSpPr txBox="1"/>
          <p:nvPr/>
        </p:nvSpPr>
        <p:spPr>
          <a:xfrm>
            <a:off x="23756163" y="28865698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197" name="TextBox 2196">
            <a:extLst>
              <a:ext uri="{FF2B5EF4-FFF2-40B4-BE49-F238E27FC236}">
                <a16:creationId xmlns:a16="http://schemas.microsoft.com/office/drawing/2014/main" id="{D8862A3E-409D-CEF0-71D4-BE7DABF99BC0}"/>
              </a:ext>
            </a:extLst>
          </p:cNvPr>
          <p:cNvSpPr txBox="1"/>
          <p:nvPr/>
        </p:nvSpPr>
        <p:spPr>
          <a:xfrm>
            <a:off x="25168433" y="2935508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198" name="TextBox 2197">
            <a:extLst>
              <a:ext uri="{FF2B5EF4-FFF2-40B4-BE49-F238E27FC236}">
                <a16:creationId xmlns:a16="http://schemas.microsoft.com/office/drawing/2014/main" id="{0949156A-AF85-66A9-77E9-A616810B4B31}"/>
              </a:ext>
            </a:extLst>
          </p:cNvPr>
          <p:cNvSpPr txBox="1"/>
          <p:nvPr/>
        </p:nvSpPr>
        <p:spPr>
          <a:xfrm>
            <a:off x="26167355" y="29355080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199" name="TextBox 2198">
            <a:extLst>
              <a:ext uri="{FF2B5EF4-FFF2-40B4-BE49-F238E27FC236}">
                <a16:creationId xmlns:a16="http://schemas.microsoft.com/office/drawing/2014/main" id="{14660A49-BADA-75C0-A122-DC2E24913628}"/>
              </a:ext>
            </a:extLst>
          </p:cNvPr>
          <p:cNvSpPr txBox="1"/>
          <p:nvPr/>
        </p:nvSpPr>
        <p:spPr>
          <a:xfrm>
            <a:off x="27108348" y="29355080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200" name="TextBox 2199">
            <a:extLst>
              <a:ext uri="{FF2B5EF4-FFF2-40B4-BE49-F238E27FC236}">
                <a16:creationId xmlns:a16="http://schemas.microsoft.com/office/drawing/2014/main" id="{A02FB960-34F7-F174-AEEC-739DD79CCC4F}"/>
              </a:ext>
            </a:extLst>
          </p:cNvPr>
          <p:cNvSpPr txBox="1"/>
          <p:nvPr/>
        </p:nvSpPr>
        <p:spPr>
          <a:xfrm>
            <a:off x="26172361" y="29869138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2201" name="Straight Arrow Connector 2200">
            <a:extLst>
              <a:ext uri="{FF2B5EF4-FFF2-40B4-BE49-F238E27FC236}">
                <a16:creationId xmlns:a16="http://schemas.microsoft.com/office/drawing/2014/main" id="{BB38481A-93D9-EEB7-8B85-8F6D5FDEEE7D}"/>
              </a:ext>
            </a:extLst>
          </p:cNvPr>
          <p:cNvCxnSpPr>
            <a:cxnSpLocks/>
          </p:cNvCxnSpPr>
          <p:nvPr/>
        </p:nvCxnSpPr>
        <p:spPr>
          <a:xfrm rot="16200000">
            <a:off x="25627606" y="28831004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02" name="Straight Arrow Connector 2201">
            <a:extLst>
              <a:ext uri="{FF2B5EF4-FFF2-40B4-BE49-F238E27FC236}">
                <a16:creationId xmlns:a16="http://schemas.microsoft.com/office/drawing/2014/main" id="{84769E3B-4607-C40B-D1B6-1A5DF1AFDCC3}"/>
              </a:ext>
            </a:extLst>
          </p:cNvPr>
          <p:cNvCxnSpPr>
            <a:cxnSpLocks/>
          </p:cNvCxnSpPr>
          <p:nvPr/>
        </p:nvCxnSpPr>
        <p:spPr>
          <a:xfrm rot="16200000">
            <a:off x="26587726" y="28431875"/>
            <a:ext cx="0" cy="28346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03" name="Straight Arrow Connector 2202">
            <a:extLst>
              <a:ext uri="{FF2B5EF4-FFF2-40B4-BE49-F238E27FC236}">
                <a16:creationId xmlns:a16="http://schemas.microsoft.com/office/drawing/2014/main" id="{7F6C78F6-E5DE-288F-A6A3-92F7EC388511}"/>
              </a:ext>
            </a:extLst>
          </p:cNvPr>
          <p:cNvCxnSpPr>
            <a:cxnSpLocks/>
          </p:cNvCxnSpPr>
          <p:nvPr/>
        </p:nvCxnSpPr>
        <p:spPr>
          <a:xfrm rot="16200000">
            <a:off x="26583364" y="28876724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04" name="Straight Arrow Connector 2203">
            <a:extLst>
              <a:ext uri="{FF2B5EF4-FFF2-40B4-BE49-F238E27FC236}">
                <a16:creationId xmlns:a16="http://schemas.microsoft.com/office/drawing/2014/main" id="{641941EE-EF7D-A584-4AAD-8C72B978ECDD}"/>
              </a:ext>
            </a:extLst>
          </p:cNvPr>
          <p:cNvCxnSpPr>
            <a:cxnSpLocks/>
          </p:cNvCxnSpPr>
          <p:nvPr/>
        </p:nvCxnSpPr>
        <p:spPr>
          <a:xfrm rot="16200000">
            <a:off x="27543484" y="28831004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05" name="TextBox 2204">
            <a:extLst>
              <a:ext uri="{FF2B5EF4-FFF2-40B4-BE49-F238E27FC236}">
                <a16:creationId xmlns:a16="http://schemas.microsoft.com/office/drawing/2014/main" id="{8CC50BAA-A2F8-289C-D33A-62F371C92093}"/>
              </a:ext>
            </a:extLst>
          </p:cNvPr>
          <p:cNvSpPr txBox="1"/>
          <p:nvPr/>
        </p:nvSpPr>
        <p:spPr>
          <a:xfrm>
            <a:off x="25304044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06" name="TextBox 2205">
            <a:extLst>
              <a:ext uri="{FF2B5EF4-FFF2-40B4-BE49-F238E27FC236}">
                <a16:creationId xmlns:a16="http://schemas.microsoft.com/office/drawing/2014/main" id="{EA0AA958-8513-9D3E-F276-3F44C8048FB2}"/>
              </a:ext>
            </a:extLst>
          </p:cNvPr>
          <p:cNvSpPr txBox="1"/>
          <p:nvPr/>
        </p:nvSpPr>
        <p:spPr>
          <a:xfrm>
            <a:off x="25744805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07" name="TextBox 2206">
            <a:extLst>
              <a:ext uri="{FF2B5EF4-FFF2-40B4-BE49-F238E27FC236}">
                <a16:creationId xmlns:a16="http://schemas.microsoft.com/office/drawing/2014/main" id="{06CF549C-1753-4839-E4DB-1E17C8CDB3F3}"/>
              </a:ext>
            </a:extLst>
          </p:cNvPr>
          <p:cNvSpPr txBox="1"/>
          <p:nvPr/>
        </p:nvSpPr>
        <p:spPr>
          <a:xfrm>
            <a:off x="26225006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08" name="TextBox 2207">
            <a:extLst>
              <a:ext uri="{FF2B5EF4-FFF2-40B4-BE49-F238E27FC236}">
                <a16:creationId xmlns:a16="http://schemas.microsoft.com/office/drawing/2014/main" id="{1D8A30D7-4CC0-F8B5-998F-C16FF58252DD}"/>
              </a:ext>
            </a:extLst>
          </p:cNvPr>
          <p:cNvSpPr txBox="1"/>
          <p:nvPr/>
        </p:nvSpPr>
        <p:spPr>
          <a:xfrm>
            <a:off x="26646652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09" name="TextBox 2208">
            <a:extLst>
              <a:ext uri="{FF2B5EF4-FFF2-40B4-BE49-F238E27FC236}">
                <a16:creationId xmlns:a16="http://schemas.microsoft.com/office/drawing/2014/main" id="{D97762F6-C820-227D-FD49-59F6AFE138F4}"/>
              </a:ext>
            </a:extLst>
          </p:cNvPr>
          <p:cNvSpPr txBox="1"/>
          <p:nvPr/>
        </p:nvSpPr>
        <p:spPr>
          <a:xfrm>
            <a:off x="27151533" y="2886569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10" name="TextBox 2209">
            <a:extLst>
              <a:ext uri="{FF2B5EF4-FFF2-40B4-BE49-F238E27FC236}">
                <a16:creationId xmlns:a16="http://schemas.microsoft.com/office/drawing/2014/main" id="{3B27B65C-3DA3-51A3-222A-F90752D2E71A}"/>
              </a:ext>
            </a:extLst>
          </p:cNvPr>
          <p:cNvSpPr txBox="1"/>
          <p:nvPr/>
        </p:nvSpPr>
        <p:spPr>
          <a:xfrm>
            <a:off x="27560959" y="28865698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11" name="TextBox 2210">
            <a:extLst>
              <a:ext uri="{FF2B5EF4-FFF2-40B4-BE49-F238E27FC236}">
                <a16:creationId xmlns:a16="http://schemas.microsoft.com/office/drawing/2014/main" id="{29617449-BFF2-6D1A-1F6E-F5B7F3607215}"/>
              </a:ext>
            </a:extLst>
          </p:cNvPr>
          <p:cNvSpPr txBox="1"/>
          <p:nvPr/>
        </p:nvSpPr>
        <p:spPr>
          <a:xfrm>
            <a:off x="27990219" y="28865698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212" name="TextBox 2211">
            <a:extLst>
              <a:ext uri="{FF2B5EF4-FFF2-40B4-BE49-F238E27FC236}">
                <a16:creationId xmlns:a16="http://schemas.microsoft.com/office/drawing/2014/main" id="{F30127F8-25A1-75A7-8ED8-002D355C920E}"/>
              </a:ext>
            </a:extLst>
          </p:cNvPr>
          <p:cNvSpPr txBox="1"/>
          <p:nvPr/>
        </p:nvSpPr>
        <p:spPr>
          <a:xfrm>
            <a:off x="26108120" y="25640751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NOTCH3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19" name="Picture 2218">
            <a:extLst>
              <a:ext uri="{FF2B5EF4-FFF2-40B4-BE49-F238E27FC236}">
                <a16:creationId xmlns:a16="http://schemas.microsoft.com/office/drawing/2014/main" id="{054CF871-D4A3-F188-00DD-ED2B0A429C8D}"/>
              </a:ext>
            </a:extLst>
          </p:cNvPr>
          <p:cNvPicPr>
            <a:picLocks/>
          </p:cNvPicPr>
          <p:nvPr/>
        </p:nvPicPr>
        <p:blipFill>
          <a:blip r:embed="rId63">
            <a:extLst>
              <a:ext uri="{BEBA8EAE-BF5A-486C-A8C5-ECC9F3942E4B}">
                <a14:imgProps xmlns:a14="http://schemas.microsoft.com/office/drawing/2010/main">
                  <a14:imgLayer r:embed="rId64">
                    <a14:imgEffect>
                      <a14:brightnessContrast bright="-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20796908"/>
            <a:ext cx="5943600" cy="457200"/>
          </a:xfrm>
          <a:prstGeom prst="rect">
            <a:avLst/>
          </a:prstGeom>
        </p:spPr>
      </p:pic>
      <p:pic>
        <p:nvPicPr>
          <p:cNvPr id="2220" name="Picture 2219">
            <a:extLst>
              <a:ext uri="{FF2B5EF4-FFF2-40B4-BE49-F238E27FC236}">
                <a16:creationId xmlns:a16="http://schemas.microsoft.com/office/drawing/2014/main" id="{A24C4B55-24FB-2E3A-703C-08AB205A319A}"/>
              </a:ext>
            </a:extLst>
          </p:cNvPr>
          <p:cNvPicPr>
            <a:picLocks/>
          </p:cNvPicPr>
          <p:nvPr/>
        </p:nvPicPr>
        <p:blipFill>
          <a:blip r:embed="rId65">
            <a:extLst>
              <a:ext uri="{BEBA8EAE-BF5A-486C-A8C5-ECC9F3942E4B}">
                <a14:imgProps xmlns:a14="http://schemas.microsoft.com/office/drawing/2010/main">
                  <a14:imgLayer r:embed="rId66">
                    <a14:imgEffect>
                      <a14:brightnessContrast bright="-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5727" y="20263508"/>
            <a:ext cx="5943600" cy="457200"/>
          </a:xfrm>
          <a:prstGeom prst="rect">
            <a:avLst/>
          </a:prstGeom>
        </p:spPr>
      </p:pic>
      <p:graphicFrame>
        <p:nvGraphicFramePr>
          <p:cNvPr id="2221" name="Object 2220">
            <a:extLst>
              <a:ext uri="{FF2B5EF4-FFF2-40B4-BE49-F238E27FC236}">
                <a16:creationId xmlns:a16="http://schemas.microsoft.com/office/drawing/2014/main" id="{0FA2355F-11E7-A8AD-B523-29F3712E44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881893"/>
              </p:ext>
            </p:extLst>
          </p:nvPr>
        </p:nvGraphicFramePr>
        <p:xfrm>
          <a:off x="15984622" y="25801458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7" imgW="2089175" imgH="2274957" progId="Prism8.Document">
                  <p:embed/>
                </p:oleObj>
              </mc:Choice>
              <mc:Fallback>
                <p:oleObj name="Prism 8" r:id="rId67" imgW="2089175" imgH="2274957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09D17C71-8F8C-0A09-4230-89A15E6BF7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15984622" y="25801458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" name="Object 2221">
            <a:extLst>
              <a:ext uri="{FF2B5EF4-FFF2-40B4-BE49-F238E27FC236}">
                <a16:creationId xmlns:a16="http://schemas.microsoft.com/office/drawing/2014/main" id="{2A8A4558-0B1C-5481-E762-C057A66E01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006738"/>
              </p:ext>
            </p:extLst>
          </p:nvPr>
        </p:nvGraphicFramePr>
        <p:xfrm>
          <a:off x="20672431" y="25801458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9" imgW="2089175" imgH="2274957" progId="Prism8.Document">
                  <p:embed/>
                </p:oleObj>
              </mc:Choice>
              <mc:Fallback>
                <p:oleObj name="Prism 8" r:id="rId69" imgW="2089175" imgH="2274957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884A951-3471-A21D-6F73-ADCB16A231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20672431" y="25801458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3" name="TextBox 2222">
            <a:extLst>
              <a:ext uri="{FF2B5EF4-FFF2-40B4-BE49-F238E27FC236}">
                <a16:creationId xmlns:a16="http://schemas.microsoft.com/office/drawing/2014/main" id="{F2AE8800-C6A2-64AD-2D03-56225D272CFE}"/>
              </a:ext>
            </a:extLst>
          </p:cNvPr>
          <p:cNvSpPr txBox="1"/>
          <p:nvPr/>
        </p:nvSpPr>
        <p:spPr>
          <a:xfrm>
            <a:off x="20476824" y="2662428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graphicFrame>
        <p:nvGraphicFramePr>
          <p:cNvPr id="2224" name="Object 2223">
            <a:extLst>
              <a:ext uri="{FF2B5EF4-FFF2-40B4-BE49-F238E27FC236}">
                <a16:creationId xmlns:a16="http://schemas.microsoft.com/office/drawing/2014/main" id="{613014DA-CF58-2EBD-E83B-2A580C1B19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027570"/>
              </p:ext>
            </p:extLst>
          </p:nvPr>
        </p:nvGraphicFramePr>
        <p:xfrm>
          <a:off x="24859289" y="25801458"/>
          <a:ext cx="3291840" cy="329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1" imgW="2089175" imgH="2274957" progId="Prism8.Document">
                  <p:embed/>
                </p:oleObj>
              </mc:Choice>
              <mc:Fallback>
                <p:oleObj name="Prism 8" r:id="rId71" imgW="2089175" imgH="2274957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0CC60DFE-B614-565C-BB1B-E104AA67A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24859289" y="25801458"/>
                        <a:ext cx="3291840" cy="3291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25" name="Picture 2224">
            <a:extLst>
              <a:ext uri="{FF2B5EF4-FFF2-40B4-BE49-F238E27FC236}">
                <a16:creationId xmlns:a16="http://schemas.microsoft.com/office/drawing/2014/main" id="{E84839E0-2468-5D54-ECD4-C1A0E5CA2039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BEBA8EAE-BF5A-486C-A8C5-ECC9F3942E4B}">
                <a14:imgProps xmlns:a14="http://schemas.microsoft.com/office/drawing/2010/main">
                  <a14:imgLayer r:embed="rId74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0376949" y="7479135"/>
            <a:ext cx="1664208" cy="1664208"/>
          </a:xfrm>
          <a:prstGeom prst="rect">
            <a:avLst/>
          </a:prstGeom>
        </p:spPr>
      </p:pic>
      <p:pic>
        <p:nvPicPr>
          <p:cNvPr id="2226" name="Picture 2225">
            <a:extLst>
              <a:ext uri="{FF2B5EF4-FFF2-40B4-BE49-F238E27FC236}">
                <a16:creationId xmlns:a16="http://schemas.microsoft.com/office/drawing/2014/main" id="{0FAAD718-BF2D-06CC-B670-2645E9F0C2AC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BEBA8EAE-BF5A-486C-A8C5-ECC9F3942E4B}">
                <a14:imgProps xmlns:a14="http://schemas.microsoft.com/office/drawing/2010/main">
                  <a14:imgLayer r:embed="rId76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0376949" y="10698137"/>
            <a:ext cx="1719072" cy="1719072"/>
          </a:xfrm>
          <a:prstGeom prst="rect">
            <a:avLst/>
          </a:prstGeom>
        </p:spPr>
      </p:pic>
      <p:pic>
        <p:nvPicPr>
          <p:cNvPr id="328" name="Picture 327">
            <a:extLst>
              <a:ext uri="{FF2B5EF4-FFF2-40B4-BE49-F238E27FC236}">
                <a16:creationId xmlns:a16="http://schemas.microsoft.com/office/drawing/2014/main" id="{A463A272-7C0C-5993-BEC7-6458454F393E}"/>
              </a:ext>
            </a:extLst>
          </p:cNvPr>
          <p:cNvPicPr>
            <a:picLocks/>
          </p:cNvPicPr>
          <p:nvPr/>
        </p:nvPicPr>
        <p:blipFill>
          <a:blip r:embed="rId77">
            <a:extLst>
              <a:ext uri="{BEBA8EAE-BF5A-486C-A8C5-ECC9F3942E4B}">
                <a14:imgProps xmlns:a14="http://schemas.microsoft.com/office/drawing/2010/main">
                  <a14:imgLayer r:embed="rId78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50339" y="8555439"/>
            <a:ext cx="4114800" cy="457200"/>
          </a:xfrm>
          <a:prstGeom prst="rect">
            <a:avLst/>
          </a:prstGeom>
        </p:spPr>
      </p:pic>
      <p:sp>
        <p:nvSpPr>
          <p:cNvPr id="339" name="TextBox 338">
            <a:extLst>
              <a:ext uri="{FF2B5EF4-FFF2-40B4-BE49-F238E27FC236}">
                <a16:creationId xmlns:a16="http://schemas.microsoft.com/office/drawing/2014/main" id="{799E882E-E8F4-6657-3A2D-0BADAA13A97F}"/>
              </a:ext>
            </a:extLst>
          </p:cNvPr>
          <p:cNvSpPr txBox="1"/>
          <p:nvPr/>
        </p:nvSpPr>
        <p:spPr>
          <a:xfrm>
            <a:off x="41293720" y="8126313"/>
            <a:ext cx="151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BMP2(h)</a:t>
            </a:r>
          </a:p>
        </p:txBody>
      </p:sp>
      <p:pic>
        <p:nvPicPr>
          <p:cNvPr id="341" name="Picture 340">
            <a:extLst>
              <a:ext uri="{FF2B5EF4-FFF2-40B4-BE49-F238E27FC236}">
                <a16:creationId xmlns:a16="http://schemas.microsoft.com/office/drawing/2014/main" id="{BDE6FAB8-118F-E34C-D701-2ABEA0554AD9}"/>
              </a:ext>
            </a:extLst>
          </p:cNvPr>
          <p:cNvPicPr>
            <a:picLocks/>
          </p:cNvPicPr>
          <p:nvPr/>
        </p:nvPicPr>
        <p:blipFill>
          <a:blip r:embed="rId79">
            <a:extLst>
              <a:ext uri="{BEBA8EAE-BF5A-486C-A8C5-ECC9F3942E4B}">
                <a14:imgProps xmlns:a14="http://schemas.microsoft.com/office/drawing/2010/main">
                  <a14:imgLayer r:embed="rId80">
                    <a14:imgEffect>
                      <a14:sharpenSoften amount="10000"/>
                    </a14:imgEffect>
                    <a14:imgEffect>
                      <a14:brightnessContrast bright="-7000" contras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75078" y="9632616"/>
            <a:ext cx="4114800" cy="457200"/>
          </a:xfrm>
          <a:prstGeom prst="rect">
            <a:avLst/>
          </a:prstGeom>
        </p:spPr>
      </p:pic>
      <p:sp>
        <p:nvSpPr>
          <p:cNvPr id="342" name="TextBox 341">
            <a:extLst>
              <a:ext uri="{FF2B5EF4-FFF2-40B4-BE49-F238E27FC236}">
                <a16:creationId xmlns:a16="http://schemas.microsoft.com/office/drawing/2014/main" id="{5BD37C7F-2810-170D-72C0-B06AB159C0A1}"/>
              </a:ext>
            </a:extLst>
          </p:cNvPr>
          <p:cNvSpPr txBox="1"/>
          <p:nvPr/>
        </p:nvSpPr>
        <p:spPr>
          <a:xfrm>
            <a:off x="41389878" y="9669942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NOTCH1 (ICD)</a:t>
            </a: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A3FD60FC-F8E4-7B74-B582-DE3CD554AE39}"/>
              </a:ext>
            </a:extLst>
          </p:cNvPr>
          <p:cNvSpPr txBox="1"/>
          <p:nvPr/>
        </p:nvSpPr>
        <p:spPr>
          <a:xfrm>
            <a:off x="41381367" y="8583086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P-SMAD1/5/9</a:t>
            </a:r>
          </a:p>
        </p:txBody>
      </p:sp>
      <p:pic>
        <p:nvPicPr>
          <p:cNvPr id="376" name="Picture 375">
            <a:extLst>
              <a:ext uri="{FF2B5EF4-FFF2-40B4-BE49-F238E27FC236}">
                <a16:creationId xmlns:a16="http://schemas.microsoft.com/office/drawing/2014/main" id="{BCBBC0EB-6285-1A3A-567A-D4A569C2E934}"/>
              </a:ext>
            </a:extLst>
          </p:cNvPr>
          <p:cNvPicPr>
            <a:picLocks/>
          </p:cNvPicPr>
          <p:nvPr/>
        </p:nvPicPr>
        <p:blipFill>
          <a:blip r:embed="rId81">
            <a:extLst>
              <a:ext uri="{BEBA8EAE-BF5A-486C-A8C5-ECC9F3942E4B}">
                <a14:imgProps xmlns:a14="http://schemas.microsoft.com/office/drawing/2010/main">
                  <a14:imgLayer r:embed="rId82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76733" y="10720507"/>
            <a:ext cx="4114800" cy="457200"/>
          </a:xfrm>
          <a:prstGeom prst="rect">
            <a:avLst/>
          </a:prstGeom>
        </p:spPr>
      </p:pic>
      <p:pic>
        <p:nvPicPr>
          <p:cNvPr id="434" name="Picture 433">
            <a:extLst>
              <a:ext uri="{FF2B5EF4-FFF2-40B4-BE49-F238E27FC236}">
                <a16:creationId xmlns:a16="http://schemas.microsoft.com/office/drawing/2014/main" id="{E995EF56-5A83-E345-B985-E440B5FB883D}"/>
              </a:ext>
            </a:extLst>
          </p:cNvPr>
          <p:cNvPicPr>
            <a:picLocks/>
          </p:cNvPicPr>
          <p:nvPr/>
        </p:nvPicPr>
        <p:blipFill>
          <a:blip r:embed="rId83">
            <a:extLst>
              <a:ext uri="{BEBA8EAE-BF5A-486C-A8C5-ECC9F3942E4B}">
                <a14:imgProps xmlns:a14="http://schemas.microsoft.com/office/drawing/2010/main">
                  <a14:imgLayer r:embed="rId84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71771" y="10177016"/>
            <a:ext cx="4114800" cy="457200"/>
          </a:xfrm>
          <a:prstGeom prst="rect">
            <a:avLst/>
          </a:prstGeom>
        </p:spPr>
      </p:pic>
      <p:sp>
        <p:nvSpPr>
          <p:cNvPr id="435" name="TextBox 434">
            <a:extLst>
              <a:ext uri="{FF2B5EF4-FFF2-40B4-BE49-F238E27FC236}">
                <a16:creationId xmlns:a16="http://schemas.microsoft.com/office/drawing/2014/main" id="{6487950C-E754-8737-702E-D2AF06F824F2}"/>
              </a:ext>
            </a:extLst>
          </p:cNvPr>
          <p:cNvSpPr txBox="1"/>
          <p:nvPr/>
        </p:nvSpPr>
        <p:spPr>
          <a:xfrm>
            <a:off x="41381367" y="10191767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D0DA9BAA-77A5-F7AD-D572-1D95AB25CFF8}"/>
              </a:ext>
            </a:extLst>
          </p:cNvPr>
          <p:cNvSpPr txBox="1"/>
          <p:nvPr/>
        </p:nvSpPr>
        <p:spPr>
          <a:xfrm>
            <a:off x="41353932" y="10755926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Osterix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1" name="Picture 440">
            <a:extLst>
              <a:ext uri="{FF2B5EF4-FFF2-40B4-BE49-F238E27FC236}">
                <a16:creationId xmlns:a16="http://schemas.microsoft.com/office/drawing/2014/main" id="{F333697B-9A4B-E6F8-8D48-9EE8622BA9B0}"/>
              </a:ext>
            </a:extLst>
          </p:cNvPr>
          <p:cNvPicPr>
            <a:picLocks/>
          </p:cNvPicPr>
          <p:nvPr/>
        </p:nvPicPr>
        <p:blipFill>
          <a:blip r:embed="rId85">
            <a:extLst>
              <a:ext uri="{BEBA8EAE-BF5A-486C-A8C5-ECC9F3942E4B}">
                <a14:imgProps xmlns:a14="http://schemas.microsoft.com/office/drawing/2010/main">
                  <a14:imgLayer r:embed="rId86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66567" y="9105778"/>
            <a:ext cx="4114800" cy="457200"/>
          </a:xfrm>
          <a:prstGeom prst="rect">
            <a:avLst/>
          </a:prstGeom>
        </p:spPr>
      </p:pic>
      <p:sp>
        <p:nvSpPr>
          <p:cNvPr id="443" name="TextBox 442">
            <a:extLst>
              <a:ext uri="{FF2B5EF4-FFF2-40B4-BE49-F238E27FC236}">
                <a16:creationId xmlns:a16="http://schemas.microsoft.com/office/drawing/2014/main" id="{6E77CB5E-27A8-BDD2-C1E9-D2B48D78081D}"/>
              </a:ext>
            </a:extLst>
          </p:cNvPr>
          <p:cNvSpPr txBox="1"/>
          <p:nvPr/>
        </p:nvSpPr>
        <p:spPr>
          <a:xfrm>
            <a:off x="41393936" y="912280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pic>
        <p:nvPicPr>
          <p:cNvPr id="453" name="Picture 452">
            <a:extLst>
              <a:ext uri="{FF2B5EF4-FFF2-40B4-BE49-F238E27FC236}">
                <a16:creationId xmlns:a16="http://schemas.microsoft.com/office/drawing/2014/main" id="{13701A27-7D1A-64F1-BD51-DD45ADC429D8}"/>
              </a:ext>
            </a:extLst>
          </p:cNvPr>
          <p:cNvPicPr>
            <a:picLocks/>
          </p:cNvPicPr>
          <p:nvPr/>
        </p:nvPicPr>
        <p:blipFill>
          <a:blip r:embed="rId87">
            <a:extLst>
              <a:ext uri="{BEBA8EAE-BF5A-486C-A8C5-ECC9F3942E4B}">
                <a14:imgProps xmlns:a14="http://schemas.microsoft.com/office/drawing/2010/main">
                  <a14:imgLayer r:embed="rId88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76733" y="11238964"/>
            <a:ext cx="4114800" cy="457200"/>
          </a:xfrm>
          <a:prstGeom prst="rect">
            <a:avLst/>
          </a:prstGeom>
        </p:spPr>
      </p:pic>
      <p:sp>
        <p:nvSpPr>
          <p:cNvPr id="454" name="TextBox 453">
            <a:extLst>
              <a:ext uri="{FF2B5EF4-FFF2-40B4-BE49-F238E27FC236}">
                <a16:creationId xmlns:a16="http://schemas.microsoft.com/office/drawing/2014/main" id="{88104504-4E7F-C18B-852F-8F4B207AA673}"/>
              </a:ext>
            </a:extLst>
          </p:cNvPr>
          <p:cNvSpPr txBox="1"/>
          <p:nvPr/>
        </p:nvSpPr>
        <p:spPr>
          <a:xfrm>
            <a:off x="41411487" y="11273218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C3515C-5EE9-D407-00F2-B82EAC51529A}"/>
              </a:ext>
            </a:extLst>
          </p:cNvPr>
          <p:cNvSpPr txBox="1"/>
          <p:nvPr/>
        </p:nvSpPr>
        <p:spPr>
          <a:xfrm>
            <a:off x="37375182" y="8126313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6B2BDF-B4E7-5634-2815-95CA2BC3403A}"/>
              </a:ext>
            </a:extLst>
          </p:cNvPr>
          <p:cNvSpPr txBox="1"/>
          <p:nvPr/>
        </p:nvSpPr>
        <p:spPr>
          <a:xfrm>
            <a:off x="38789985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D5ED77-D913-EAA4-A739-174817A03369}"/>
              </a:ext>
            </a:extLst>
          </p:cNvPr>
          <p:cNvSpPr txBox="1"/>
          <p:nvPr/>
        </p:nvSpPr>
        <p:spPr>
          <a:xfrm>
            <a:off x="40837085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D137F-E51E-A6BC-963F-A84613AE406E}"/>
              </a:ext>
            </a:extLst>
          </p:cNvPr>
          <p:cNvSpPr txBox="1"/>
          <p:nvPr/>
        </p:nvSpPr>
        <p:spPr>
          <a:xfrm>
            <a:off x="37840654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AEC9E7-B106-0BF6-4675-B25B49133A9A}"/>
              </a:ext>
            </a:extLst>
          </p:cNvPr>
          <p:cNvSpPr txBox="1"/>
          <p:nvPr/>
        </p:nvSpPr>
        <p:spPr>
          <a:xfrm>
            <a:off x="39790551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A2A2B5-EE13-D926-DD4C-135AE4D63F63}"/>
              </a:ext>
            </a:extLst>
          </p:cNvPr>
          <p:cNvSpPr txBox="1"/>
          <p:nvPr/>
        </p:nvSpPr>
        <p:spPr>
          <a:xfrm>
            <a:off x="38293998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FB4471-D931-773C-7144-9B795DB88802}"/>
              </a:ext>
            </a:extLst>
          </p:cNvPr>
          <p:cNvSpPr txBox="1"/>
          <p:nvPr/>
        </p:nvSpPr>
        <p:spPr>
          <a:xfrm>
            <a:off x="40293154" y="8126313"/>
            <a:ext cx="47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D30252-DF0C-C76A-B0BA-84F3132710A6}"/>
              </a:ext>
            </a:extLst>
          </p:cNvPr>
          <p:cNvCxnSpPr>
            <a:cxnSpLocks/>
          </p:cNvCxnSpPr>
          <p:nvPr/>
        </p:nvCxnSpPr>
        <p:spPr>
          <a:xfrm rot="16200000">
            <a:off x="38256179" y="6989604"/>
            <a:ext cx="0" cy="201168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84F5D1B-4689-70E8-E79F-D3C67C37E1A3}"/>
              </a:ext>
            </a:extLst>
          </p:cNvPr>
          <p:cNvCxnSpPr>
            <a:cxnSpLocks/>
          </p:cNvCxnSpPr>
          <p:nvPr/>
        </p:nvCxnSpPr>
        <p:spPr>
          <a:xfrm rot="16200000">
            <a:off x="40359299" y="6989604"/>
            <a:ext cx="0" cy="201168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3BD12E8-A15B-A769-77EC-B5A9F2D58A40}"/>
              </a:ext>
            </a:extLst>
          </p:cNvPr>
          <p:cNvSpPr txBox="1"/>
          <p:nvPr/>
        </p:nvSpPr>
        <p:spPr>
          <a:xfrm>
            <a:off x="37370633" y="7578973"/>
            <a:ext cx="1754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 siRNA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96CB09-99DA-4D2A-489D-A66831837D73}"/>
              </a:ext>
            </a:extLst>
          </p:cNvPr>
          <p:cNvSpPr txBox="1"/>
          <p:nvPr/>
        </p:nvSpPr>
        <p:spPr>
          <a:xfrm>
            <a:off x="39408525" y="7568557"/>
            <a:ext cx="1696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 siRNA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AB6221-E900-432C-80DC-742FC06D95AB}"/>
              </a:ext>
            </a:extLst>
          </p:cNvPr>
          <p:cNvSpPr txBox="1"/>
          <p:nvPr/>
        </p:nvSpPr>
        <p:spPr>
          <a:xfrm>
            <a:off x="30724807" y="6627577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FB9DD8-ABC7-93D2-3ACD-9FE2DEE55EBB}"/>
              </a:ext>
            </a:extLst>
          </p:cNvPr>
          <p:cNvSpPr txBox="1"/>
          <p:nvPr/>
        </p:nvSpPr>
        <p:spPr>
          <a:xfrm>
            <a:off x="30315291" y="710432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5209AC5-F42E-714A-9AF7-8C4BA9ED63C2}"/>
              </a:ext>
            </a:extLst>
          </p:cNvPr>
          <p:cNvSpPr txBox="1"/>
          <p:nvPr/>
        </p:nvSpPr>
        <p:spPr>
          <a:xfrm>
            <a:off x="31245384" y="7104329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CD2FE2-A43F-88FA-ED20-119B3D0D33E5}"/>
              </a:ext>
            </a:extLst>
          </p:cNvPr>
          <p:cNvSpPr txBox="1"/>
          <p:nvPr/>
        </p:nvSpPr>
        <p:spPr>
          <a:xfrm>
            <a:off x="30344845" y="1028634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5480C9-BD3D-3DEF-1201-FE04FADF5706}"/>
              </a:ext>
            </a:extLst>
          </p:cNvPr>
          <p:cNvSpPr txBox="1"/>
          <p:nvPr/>
        </p:nvSpPr>
        <p:spPr>
          <a:xfrm>
            <a:off x="31274938" y="10286344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492C8B-9F81-074E-DAF3-1FDC45D68ED0}"/>
              </a:ext>
            </a:extLst>
          </p:cNvPr>
          <p:cNvSpPr txBox="1"/>
          <p:nvPr/>
        </p:nvSpPr>
        <p:spPr>
          <a:xfrm>
            <a:off x="30058642" y="9162454"/>
            <a:ext cx="2300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Alk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Phos (4 days)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E4A155-8F02-F46D-117F-F7145F1941AC}"/>
              </a:ext>
            </a:extLst>
          </p:cNvPr>
          <p:cNvSpPr txBox="1"/>
          <p:nvPr/>
        </p:nvSpPr>
        <p:spPr>
          <a:xfrm>
            <a:off x="29951096" y="12439054"/>
            <a:ext cx="310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Alizarin red S (10 days)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4D8F3A-E02B-E698-F004-24CE6883F558}"/>
              </a:ext>
            </a:extLst>
          </p:cNvPr>
          <p:cNvSpPr txBox="1"/>
          <p:nvPr/>
        </p:nvSpPr>
        <p:spPr>
          <a:xfrm>
            <a:off x="36595307" y="642963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17EAAA8-F4D7-0006-7B42-680006F5D0E7}"/>
              </a:ext>
            </a:extLst>
          </p:cNvPr>
          <p:cNvSpPr txBox="1"/>
          <p:nvPr/>
        </p:nvSpPr>
        <p:spPr>
          <a:xfrm>
            <a:off x="481900" y="29027145"/>
            <a:ext cx="372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JNK1, -2 and -3 inhibitor</a:t>
            </a:r>
          </a:p>
        </p:txBody>
      </p:sp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936E6AFE-9482-D820-CA77-A5FD57F7EF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492626"/>
              </p:ext>
            </p:extLst>
          </p:nvPr>
        </p:nvGraphicFramePr>
        <p:xfrm>
          <a:off x="33895504" y="6945226"/>
          <a:ext cx="2377440" cy="237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9" imgW="2089175" imgH="2274957" progId="Prism8.Document">
                  <p:embed/>
                </p:oleObj>
              </mc:Choice>
              <mc:Fallback>
                <p:oleObj name="Prism 8" r:id="rId89" imgW="2089175" imgH="2274957" progId="Prism8.Document">
                  <p:embed/>
                  <p:pic>
                    <p:nvPicPr>
                      <p:cNvPr id="219" name="Object 218">
                        <a:extLst>
                          <a:ext uri="{FF2B5EF4-FFF2-40B4-BE49-F238E27FC236}">
                            <a16:creationId xmlns:a16="http://schemas.microsoft.com/office/drawing/2014/main" id="{DA8E8BCD-6A1F-B4DF-FCF8-6B3F9EF5EA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0"/>
                      <a:stretch>
                        <a:fillRect/>
                      </a:stretch>
                    </p:blipFill>
                    <p:spPr>
                      <a:xfrm>
                        <a:off x="33895504" y="6945226"/>
                        <a:ext cx="2377440" cy="2377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6606ED79-EADC-D700-F0F4-C276599EF5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366738"/>
              </p:ext>
            </p:extLst>
          </p:nvPr>
        </p:nvGraphicFramePr>
        <p:xfrm>
          <a:off x="33897287" y="10004463"/>
          <a:ext cx="2377440" cy="237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1" imgW="2089175" imgH="2274957" progId="Prism8.Document">
                  <p:embed/>
                </p:oleObj>
              </mc:Choice>
              <mc:Fallback>
                <p:oleObj name="Prism 8" r:id="rId91" imgW="2089175" imgH="2274957" progId="Prism8.Document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936E6AFE-9482-D820-CA77-A5FD57F7EF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2"/>
                      <a:stretch>
                        <a:fillRect/>
                      </a:stretch>
                    </p:blipFill>
                    <p:spPr>
                      <a:xfrm>
                        <a:off x="33897287" y="10004463"/>
                        <a:ext cx="2377440" cy="2377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Box 58">
            <a:extLst>
              <a:ext uri="{FF2B5EF4-FFF2-40B4-BE49-F238E27FC236}">
                <a16:creationId xmlns:a16="http://schemas.microsoft.com/office/drawing/2014/main" id="{A02CE68C-98FA-9E47-0EE0-49389BEEE542}"/>
              </a:ext>
            </a:extLst>
          </p:cNvPr>
          <p:cNvSpPr txBox="1"/>
          <p:nvPr/>
        </p:nvSpPr>
        <p:spPr>
          <a:xfrm>
            <a:off x="34137600" y="948636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9A3E55A-32CA-48E8-1408-08ACA5C42D23}"/>
              </a:ext>
            </a:extLst>
          </p:cNvPr>
          <p:cNvSpPr txBox="1"/>
          <p:nvPr/>
        </p:nvSpPr>
        <p:spPr>
          <a:xfrm>
            <a:off x="35136522" y="948636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87E7104-2227-A88C-C5C4-26F0E71434FD}"/>
              </a:ext>
            </a:extLst>
          </p:cNvPr>
          <p:cNvCxnSpPr>
            <a:cxnSpLocks/>
          </p:cNvCxnSpPr>
          <p:nvPr/>
        </p:nvCxnSpPr>
        <p:spPr>
          <a:xfrm rot="16200000">
            <a:off x="34596773" y="9057341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EDFF14A-2B0D-99A4-4AAD-437D7A0F4EEB}"/>
              </a:ext>
            </a:extLst>
          </p:cNvPr>
          <p:cNvCxnSpPr>
            <a:cxnSpLocks/>
          </p:cNvCxnSpPr>
          <p:nvPr/>
        </p:nvCxnSpPr>
        <p:spPr>
          <a:xfrm rot="16200000">
            <a:off x="35552531" y="9103061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9ECFBBB3-D8FA-3BD8-70F6-1898BEDDCB2E}"/>
              </a:ext>
            </a:extLst>
          </p:cNvPr>
          <p:cNvSpPr txBox="1"/>
          <p:nvPr/>
        </p:nvSpPr>
        <p:spPr>
          <a:xfrm>
            <a:off x="34273211" y="9092035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A0327EA-4201-3EAD-4856-ABF1ACDCDED3}"/>
              </a:ext>
            </a:extLst>
          </p:cNvPr>
          <p:cNvSpPr txBox="1"/>
          <p:nvPr/>
        </p:nvSpPr>
        <p:spPr>
          <a:xfrm>
            <a:off x="34713972" y="9092035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134D280-047F-39D5-BC3D-416E29A6CFE2}"/>
              </a:ext>
            </a:extLst>
          </p:cNvPr>
          <p:cNvSpPr txBox="1"/>
          <p:nvPr/>
        </p:nvSpPr>
        <p:spPr>
          <a:xfrm>
            <a:off x="35194173" y="9092035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966B89E-8F4B-9745-FE46-0CAB4EBBFD6C}"/>
              </a:ext>
            </a:extLst>
          </p:cNvPr>
          <p:cNvSpPr txBox="1"/>
          <p:nvPr/>
        </p:nvSpPr>
        <p:spPr>
          <a:xfrm>
            <a:off x="35615819" y="9092035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2295BAB-3997-900D-83AA-720DCD895EDF}"/>
              </a:ext>
            </a:extLst>
          </p:cNvPr>
          <p:cNvSpPr txBox="1"/>
          <p:nvPr/>
        </p:nvSpPr>
        <p:spPr>
          <a:xfrm>
            <a:off x="35997918" y="9092035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EADCC1C4-2C33-2CB9-558D-BDD90382151C}"/>
              </a:ext>
            </a:extLst>
          </p:cNvPr>
          <p:cNvSpPr txBox="1"/>
          <p:nvPr/>
        </p:nvSpPr>
        <p:spPr>
          <a:xfrm rot="16200000">
            <a:off x="32252711" y="7994099"/>
            <a:ext cx="2424062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41AF44FC-6F90-B451-299D-6B84ADF4C72C}"/>
              </a:ext>
            </a:extLst>
          </p:cNvPr>
          <p:cNvSpPr txBox="1"/>
          <p:nvPr/>
        </p:nvSpPr>
        <p:spPr>
          <a:xfrm>
            <a:off x="33673923" y="895037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ADAFECB5-4BA8-B25A-946F-2A4F843EBDBC}"/>
              </a:ext>
            </a:extLst>
          </p:cNvPr>
          <p:cNvSpPr txBox="1"/>
          <p:nvPr/>
        </p:nvSpPr>
        <p:spPr>
          <a:xfrm>
            <a:off x="33673923" y="853262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5D272F6B-A664-F0F5-F551-6A729F148A50}"/>
              </a:ext>
            </a:extLst>
          </p:cNvPr>
          <p:cNvSpPr txBox="1"/>
          <p:nvPr/>
        </p:nvSpPr>
        <p:spPr>
          <a:xfrm>
            <a:off x="33673923" y="7769317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15196F5C-C5B2-701C-DDFD-426E19EFE89A}"/>
              </a:ext>
            </a:extLst>
          </p:cNvPr>
          <p:cNvSpPr txBox="1"/>
          <p:nvPr/>
        </p:nvSpPr>
        <p:spPr>
          <a:xfrm>
            <a:off x="33673923" y="702543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20264F87-ED8F-2597-75C7-094B888FFBF6}"/>
              </a:ext>
            </a:extLst>
          </p:cNvPr>
          <p:cNvSpPr txBox="1"/>
          <p:nvPr/>
        </p:nvSpPr>
        <p:spPr>
          <a:xfrm>
            <a:off x="33673923" y="812382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A1DB28BB-0318-80B5-1ABC-CFD5ED4269F2}"/>
              </a:ext>
            </a:extLst>
          </p:cNvPr>
          <p:cNvSpPr txBox="1"/>
          <p:nvPr/>
        </p:nvSpPr>
        <p:spPr>
          <a:xfrm>
            <a:off x="33673923" y="7401607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2F903E98-BA5F-95F9-204F-B73922C9F4AE}"/>
              </a:ext>
            </a:extLst>
          </p:cNvPr>
          <p:cNvCxnSpPr>
            <a:cxnSpLocks/>
          </p:cNvCxnSpPr>
          <p:nvPr/>
        </p:nvCxnSpPr>
        <p:spPr>
          <a:xfrm rot="16200000">
            <a:off x="35589732" y="8228587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8" name="TextBox 237">
            <a:extLst>
              <a:ext uri="{FF2B5EF4-FFF2-40B4-BE49-F238E27FC236}">
                <a16:creationId xmlns:a16="http://schemas.microsoft.com/office/drawing/2014/main" id="{2C94FF01-9FA2-BB78-C389-4D483126BCB7}"/>
              </a:ext>
            </a:extLst>
          </p:cNvPr>
          <p:cNvSpPr txBox="1"/>
          <p:nvPr/>
        </p:nvSpPr>
        <p:spPr>
          <a:xfrm>
            <a:off x="35445378" y="8288957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B300DEE-18F8-F42F-BBEA-FBCC5E690A88}"/>
              </a:ext>
            </a:extLst>
          </p:cNvPr>
          <p:cNvSpPr txBox="1"/>
          <p:nvPr/>
        </p:nvSpPr>
        <p:spPr>
          <a:xfrm>
            <a:off x="34720913" y="7032085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6DABDE2D-D894-5F1A-0D4C-C6CDA7D5F1D8}"/>
              </a:ext>
            </a:extLst>
          </p:cNvPr>
          <p:cNvSpPr txBox="1"/>
          <p:nvPr/>
        </p:nvSpPr>
        <p:spPr>
          <a:xfrm>
            <a:off x="34113721" y="125538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C30CA7B0-F191-D97E-59AD-979EC5692DC8}"/>
              </a:ext>
            </a:extLst>
          </p:cNvPr>
          <p:cNvSpPr txBox="1"/>
          <p:nvPr/>
        </p:nvSpPr>
        <p:spPr>
          <a:xfrm>
            <a:off x="35112643" y="12553890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523F03C5-DE52-FD08-E22B-CE739EAD045E}"/>
              </a:ext>
            </a:extLst>
          </p:cNvPr>
          <p:cNvCxnSpPr>
            <a:cxnSpLocks/>
          </p:cNvCxnSpPr>
          <p:nvPr/>
        </p:nvCxnSpPr>
        <p:spPr>
          <a:xfrm rot="16200000">
            <a:off x="34572894" y="12124867"/>
            <a:ext cx="0" cy="914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6338F5E7-A3D7-AAF5-0F22-A8B1A0F11CF1}"/>
              </a:ext>
            </a:extLst>
          </p:cNvPr>
          <p:cNvCxnSpPr>
            <a:cxnSpLocks/>
          </p:cNvCxnSpPr>
          <p:nvPr/>
        </p:nvCxnSpPr>
        <p:spPr>
          <a:xfrm rot="16200000">
            <a:off x="35528652" y="12170587"/>
            <a:ext cx="0" cy="8229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5" name="TextBox 264">
            <a:extLst>
              <a:ext uri="{FF2B5EF4-FFF2-40B4-BE49-F238E27FC236}">
                <a16:creationId xmlns:a16="http://schemas.microsoft.com/office/drawing/2014/main" id="{388ADB2A-2BCD-EA3A-7358-C0594B04CB68}"/>
              </a:ext>
            </a:extLst>
          </p:cNvPr>
          <p:cNvSpPr txBox="1"/>
          <p:nvPr/>
        </p:nvSpPr>
        <p:spPr>
          <a:xfrm>
            <a:off x="34249332" y="12159561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7575CD5C-834F-CF55-56FE-C4FD1D9EE287}"/>
              </a:ext>
            </a:extLst>
          </p:cNvPr>
          <p:cNvSpPr txBox="1"/>
          <p:nvPr/>
        </p:nvSpPr>
        <p:spPr>
          <a:xfrm>
            <a:off x="34690093" y="12159561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682C6D08-F9E1-C6B6-494F-E3849A5E0C19}"/>
              </a:ext>
            </a:extLst>
          </p:cNvPr>
          <p:cNvSpPr txBox="1"/>
          <p:nvPr/>
        </p:nvSpPr>
        <p:spPr>
          <a:xfrm>
            <a:off x="35170294" y="12159561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8E030C36-1893-E8A0-55E7-3DB6400B2118}"/>
              </a:ext>
            </a:extLst>
          </p:cNvPr>
          <p:cNvSpPr txBox="1"/>
          <p:nvPr/>
        </p:nvSpPr>
        <p:spPr>
          <a:xfrm>
            <a:off x="35591940" y="12159561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9C5E5980-8A46-C6E1-189C-7DB6F39E8431}"/>
              </a:ext>
            </a:extLst>
          </p:cNvPr>
          <p:cNvSpPr txBox="1"/>
          <p:nvPr/>
        </p:nvSpPr>
        <p:spPr>
          <a:xfrm>
            <a:off x="35974039" y="12159561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:BMP2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78E06E59-37E1-86A4-E6CF-7EEEE304FA6E}"/>
              </a:ext>
            </a:extLst>
          </p:cNvPr>
          <p:cNvSpPr txBox="1"/>
          <p:nvPr/>
        </p:nvSpPr>
        <p:spPr>
          <a:xfrm>
            <a:off x="34616386" y="6555843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  <a:endParaRPr lang="en-US" sz="2000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CBEE1FEE-6D30-4E3F-795E-666B6F5DF433}"/>
              </a:ext>
            </a:extLst>
          </p:cNvPr>
          <p:cNvSpPr txBox="1"/>
          <p:nvPr/>
        </p:nvSpPr>
        <p:spPr>
          <a:xfrm>
            <a:off x="34610905" y="10044062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JAG2</a:t>
            </a:r>
            <a:endParaRPr lang="en-US" sz="2000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F08A4EA6-FD0C-B145-597F-B48E991A77DB}"/>
              </a:ext>
            </a:extLst>
          </p:cNvPr>
          <p:cNvSpPr txBox="1"/>
          <p:nvPr/>
        </p:nvSpPr>
        <p:spPr>
          <a:xfrm rot="16200000">
            <a:off x="32080862" y="10984659"/>
            <a:ext cx="2424062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F64841F7-91DA-8227-4A9F-4A3E8BD243E4}"/>
              </a:ext>
            </a:extLst>
          </p:cNvPr>
          <p:cNvSpPr txBox="1"/>
          <p:nvPr/>
        </p:nvSpPr>
        <p:spPr>
          <a:xfrm>
            <a:off x="33726486" y="119817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CBBAF0E2-12A7-C403-6F6E-2E98502D0549}"/>
              </a:ext>
            </a:extLst>
          </p:cNvPr>
          <p:cNvSpPr txBox="1"/>
          <p:nvPr/>
        </p:nvSpPr>
        <p:spPr>
          <a:xfrm>
            <a:off x="33513287" y="11581455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id="{70004E6B-731E-64A3-3866-0611834D7434}"/>
              </a:ext>
            </a:extLst>
          </p:cNvPr>
          <p:cNvSpPr txBox="1"/>
          <p:nvPr/>
        </p:nvSpPr>
        <p:spPr>
          <a:xfrm>
            <a:off x="33513287" y="1083771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A7758796-EF4F-C6EE-467B-2B26BC9AC736}"/>
              </a:ext>
            </a:extLst>
          </p:cNvPr>
          <p:cNvSpPr txBox="1"/>
          <p:nvPr/>
        </p:nvSpPr>
        <p:spPr>
          <a:xfrm>
            <a:off x="33513287" y="1007506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11F19BC5-7731-077F-F156-D5355CCB1ED8}"/>
              </a:ext>
            </a:extLst>
          </p:cNvPr>
          <p:cNvSpPr txBox="1"/>
          <p:nvPr/>
        </p:nvSpPr>
        <p:spPr>
          <a:xfrm>
            <a:off x="33513287" y="11213785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3360A8A0-0758-CC39-AA8E-A243EC4C732F}"/>
              </a:ext>
            </a:extLst>
          </p:cNvPr>
          <p:cNvSpPr txBox="1"/>
          <p:nvPr/>
        </p:nvSpPr>
        <p:spPr>
          <a:xfrm>
            <a:off x="33513287" y="1045030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cxnSp>
        <p:nvCxnSpPr>
          <p:cNvPr id="309" name="Straight Arrow Connector 308">
            <a:extLst>
              <a:ext uri="{FF2B5EF4-FFF2-40B4-BE49-F238E27FC236}">
                <a16:creationId xmlns:a16="http://schemas.microsoft.com/office/drawing/2014/main" id="{CFA88899-27E2-A0EF-A634-B6E2A8AA861D}"/>
              </a:ext>
            </a:extLst>
          </p:cNvPr>
          <p:cNvCxnSpPr>
            <a:cxnSpLocks/>
          </p:cNvCxnSpPr>
          <p:nvPr/>
        </p:nvCxnSpPr>
        <p:spPr>
          <a:xfrm rot="16200000">
            <a:off x="31245629" y="6174294"/>
            <a:ext cx="0" cy="17373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0" name="TextBox 309">
            <a:extLst>
              <a:ext uri="{FF2B5EF4-FFF2-40B4-BE49-F238E27FC236}">
                <a16:creationId xmlns:a16="http://schemas.microsoft.com/office/drawing/2014/main" id="{64937258-0E44-262E-215F-8857AD7C1413}"/>
              </a:ext>
            </a:extLst>
          </p:cNvPr>
          <p:cNvSpPr txBox="1"/>
          <p:nvPr/>
        </p:nvSpPr>
        <p:spPr>
          <a:xfrm>
            <a:off x="29525492" y="8541953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D06A9845-D942-7DAD-578B-482F92B820B6}"/>
              </a:ext>
            </a:extLst>
          </p:cNvPr>
          <p:cNvSpPr txBox="1"/>
          <p:nvPr/>
        </p:nvSpPr>
        <p:spPr>
          <a:xfrm>
            <a:off x="29912689" y="7718574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25F64A2E-DBAF-0EDF-0C6E-ADC7DE617546}"/>
              </a:ext>
            </a:extLst>
          </p:cNvPr>
          <p:cNvSpPr txBox="1"/>
          <p:nvPr/>
        </p:nvSpPr>
        <p:spPr>
          <a:xfrm>
            <a:off x="29525492" y="11801984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C8D53622-BACD-1582-7BFF-4E97C623AFC3}"/>
              </a:ext>
            </a:extLst>
          </p:cNvPr>
          <p:cNvSpPr txBox="1"/>
          <p:nvPr/>
        </p:nvSpPr>
        <p:spPr>
          <a:xfrm>
            <a:off x="29912689" y="10978605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(-)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23344EB9-BE88-492F-51C0-81C9EE42D6D5}"/>
              </a:ext>
            </a:extLst>
          </p:cNvPr>
          <p:cNvSpPr txBox="1"/>
          <p:nvPr/>
        </p:nvSpPr>
        <p:spPr>
          <a:xfrm>
            <a:off x="30728798" y="9832967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cxnSp>
        <p:nvCxnSpPr>
          <p:cNvPr id="316" name="Straight Arrow Connector 315">
            <a:extLst>
              <a:ext uri="{FF2B5EF4-FFF2-40B4-BE49-F238E27FC236}">
                <a16:creationId xmlns:a16="http://schemas.microsoft.com/office/drawing/2014/main" id="{0DAAF741-0EDC-CAF4-E607-A996FE9FB3C8}"/>
              </a:ext>
            </a:extLst>
          </p:cNvPr>
          <p:cNvCxnSpPr>
            <a:cxnSpLocks/>
          </p:cNvCxnSpPr>
          <p:nvPr/>
        </p:nvCxnSpPr>
        <p:spPr>
          <a:xfrm rot="16200000">
            <a:off x="31249620" y="9379684"/>
            <a:ext cx="0" cy="173736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7" name="TextBox 316">
            <a:extLst>
              <a:ext uri="{FF2B5EF4-FFF2-40B4-BE49-F238E27FC236}">
                <a16:creationId xmlns:a16="http://schemas.microsoft.com/office/drawing/2014/main" id="{388A57C4-355E-58A8-F125-F7789BEB3C76}"/>
              </a:ext>
            </a:extLst>
          </p:cNvPr>
          <p:cNvSpPr txBox="1"/>
          <p:nvPr/>
        </p:nvSpPr>
        <p:spPr>
          <a:xfrm>
            <a:off x="36020040" y="9467329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:siRNA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043882A4-DF20-AF9C-F99C-1C5BDE6FA173}"/>
              </a:ext>
            </a:extLst>
          </p:cNvPr>
          <p:cNvSpPr txBox="1"/>
          <p:nvPr/>
        </p:nvSpPr>
        <p:spPr>
          <a:xfrm>
            <a:off x="35999548" y="12553890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:siRNA</a:t>
            </a:r>
          </a:p>
        </p:txBody>
      </p:sp>
      <p:pic>
        <p:nvPicPr>
          <p:cNvPr id="2116" name="Picture 2115">
            <a:extLst>
              <a:ext uri="{FF2B5EF4-FFF2-40B4-BE49-F238E27FC236}">
                <a16:creationId xmlns:a16="http://schemas.microsoft.com/office/drawing/2014/main" id="{5E5202D4-803E-8368-B334-24713F2E3148}"/>
              </a:ext>
            </a:extLst>
          </p:cNvPr>
          <p:cNvPicPr>
            <a:picLocks/>
          </p:cNvPicPr>
          <p:nvPr/>
        </p:nvPicPr>
        <p:blipFill>
          <a:blip r:embed="rId93">
            <a:extLst>
              <a:ext uri="{BEBA8EAE-BF5A-486C-A8C5-ECC9F3942E4B}">
                <a14:imgProps xmlns:a14="http://schemas.microsoft.com/office/drawing/2010/main">
                  <a14:imgLayer r:embed="rId94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29744" y="19278600"/>
            <a:ext cx="3200400" cy="457200"/>
          </a:xfrm>
          <a:prstGeom prst="rect">
            <a:avLst/>
          </a:prstGeom>
        </p:spPr>
      </p:pic>
      <p:pic>
        <p:nvPicPr>
          <p:cNvPr id="2119" name="Picture 2118">
            <a:extLst>
              <a:ext uri="{FF2B5EF4-FFF2-40B4-BE49-F238E27FC236}">
                <a16:creationId xmlns:a16="http://schemas.microsoft.com/office/drawing/2014/main" id="{FEF4EF2F-18FC-44D0-B3A3-F3DEF6853BF2}"/>
              </a:ext>
            </a:extLst>
          </p:cNvPr>
          <p:cNvPicPr>
            <a:picLocks/>
          </p:cNvPicPr>
          <p:nvPr/>
        </p:nvPicPr>
        <p:blipFill>
          <a:blip r:embed="rId95">
            <a:extLst>
              <a:ext uri="{BEBA8EAE-BF5A-486C-A8C5-ECC9F3942E4B}">
                <a14:imgProps xmlns:a14="http://schemas.microsoft.com/office/drawing/2010/main">
                  <a14:imgLayer r:embed="rId96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29744" y="18216543"/>
            <a:ext cx="3200400" cy="457200"/>
          </a:xfrm>
          <a:prstGeom prst="rect">
            <a:avLst/>
          </a:prstGeom>
        </p:spPr>
      </p:pic>
      <p:pic>
        <p:nvPicPr>
          <p:cNvPr id="2137" name="Picture 2136">
            <a:extLst>
              <a:ext uri="{FF2B5EF4-FFF2-40B4-BE49-F238E27FC236}">
                <a16:creationId xmlns:a16="http://schemas.microsoft.com/office/drawing/2014/main" id="{4C69915D-58A6-3C40-49F8-B9E417DDA122}"/>
              </a:ext>
            </a:extLst>
          </p:cNvPr>
          <p:cNvPicPr>
            <a:picLocks/>
          </p:cNvPicPr>
          <p:nvPr/>
        </p:nvPicPr>
        <p:blipFill>
          <a:blip r:embed="rId97">
            <a:extLst>
              <a:ext uri="{BEBA8EAE-BF5A-486C-A8C5-ECC9F3942E4B}">
                <a14:imgProps xmlns:a14="http://schemas.microsoft.com/office/drawing/2010/main">
                  <a14:imgLayer r:embed="rId98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29744" y="17683142"/>
            <a:ext cx="3200400" cy="457200"/>
          </a:xfrm>
          <a:prstGeom prst="rect">
            <a:avLst/>
          </a:prstGeom>
        </p:spPr>
      </p:pic>
      <p:pic>
        <p:nvPicPr>
          <p:cNvPr id="2140" name="Picture 2139">
            <a:extLst>
              <a:ext uri="{FF2B5EF4-FFF2-40B4-BE49-F238E27FC236}">
                <a16:creationId xmlns:a16="http://schemas.microsoft.com/office/drawing/2014/main" id="{A497C6B3-C1D2-836C-515C-B97298D8A651}"/>
              </a:ext>
            </a:extLst>
          </p:cNvPr>
          <p:cNvPicPr>
            <a:picLocks/>
          </p:cNvPicPr>
          <p:nvPr/>
        </p:nvPicPr>
        <p:blipFill>
          <a:blip r:embed="rId99">
            <a:extLst>
              <a:ext uri="{BEBA8EAE-BF5A-486C-A8C5-ECC9F3942E4B}">
                <a14:imgProps xmlns:a14="http://schemas.microsoft.com/office/drawing/2010/main">
                  <a14:imgLayer r:embed="rId100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29744" y="18749944"/>
            <a:ext cx="3200400" cy="457200"/>
          </a:xfrm>
          <a:prstGeom prst="rect">
            <a:avLst/>
          </a:prstGeom>
        </p:spPr>
      </p:pic>
      <p:sp>
        <p:nvSpPr>
          <p:cNvPr id="2159" name="TextBox 2158">
            <a:extLst>
              <a:ext uri="{FF2B5EF4-FFF2-40B4-BE49-F238E27FC236}">
                <a16:creationId xmlns:a16="http://schemas.microsoft.com/office/drawing/2014/main" id="{D9468F9B-80A9-385F-8775-C8F69F39BEBD}"/>
              </a:ext>
            </a:extLst>
          </p:cNvPr>
          <p:cNvSpPr txBox="1"/>
          <p:nvPr/>
        </p:nvSpPr>
        <p:spPr>
          <a:xfrm>
            <a:off x="33840782" y="18257994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JNK1</a:t>
            </a:r>
          </a:p>
        </p:txBody>
      </p:sp>
      <p:sp>
        <p:nvSpPr>
          <p:cNvPr id="2164" name="TextBox 2163">
            <a:extLst>
              <a:ext uri="{FF2B5EF4-FFF2-40B4-BE49-F238E27FC236}">
                <a16:creationId xmlns:a16="http://schemas.microsoft.com/office/drawing/2014/main" id="{4834D5B8-13A0-A458-AF4E-2FA63D15AE02}"/>
              </a:ext>
            </a:extLst>
          </p:cNvPr>
          <p:cNvSpPr txBox="1"/>
          <p:nvPr/>
        </p:nvSpPr>
        <p:spPr>
          <a:xfrm>
            <a:off x="33840782" y="17711687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JNK2</a:t>
            </a:r>
          </a:p>
        </p:txBody>
      </p:sp>
      <p:sp>
        <p:nvSpPr>
          <p:cNvPr id="2167" name="TextBox 2166">
            <a:extLst>
              <a:ext uri="{FF2B5EF4-FFF2-40B4-BE49-F238E27FC236}">
                <a16:creationId xmlns:a16="http://schemas.microsoft.com/office/drawing/2014/main" id="{2C574085-B026-D4F7-1B81-E0488DA6E7C5}"/>
              </a:ext>
            </a:extLst>
          </p:cNvPr>
          <p:cNvSpPr txBox="1"/>
          <p:nvPr/>
        </p:nvSpPr>
        <p:spPr>
          <a:xfrm>
            <a:off x="33840782" y="18778800"/>
            <a:ext cx="1439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P38 MAPK</a:t>
            </a:r>
          </a:p>
        </p:txBody>
      </p:sp>
      <p:sp>
        <p:nvSpPr>
          <p:cNvPr id="2171" name="TextBox 2170">
            <a:extLst>
              <a:ext uri="{FF2B5EF4-FFF2-40B4-BE49-F238E27FC236}">
                <a16:creationId xmlns:a16="http://schemas.microsoft.com/office/drawing/2014/main" id="{A3A1D4D5-417B-9E8C-CFE4-174C39677734}"/>
              </a:ext>
            </a:extLst>
          </p:cNvPr>
          <p:cNvSpPr txBox="1"/>
          <p:nvPr/>
        </p:nvSpPr>
        <p:spPr>
          <a:xfrm>
            <a:off x="33840782" y="19283635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174" name="TextBox 2173">
            <a:extLst>
              <a:ext uri="{FF2B5EF4-FFF2-40B4-BE49-F238E27FC236}">
                <a16:creationId xmlns:a16="http://schemas.microsoft.com/office/drawing/2014/main" id="{794ABFE5-817F-77E7-10D4-558C1AB71A3B}"/>
              </a:ext>
            </a:extLst>
          </p:cNvPr>
          <p:cNvSpPr txBox="1"/>
          <p:nvPr/>
        </p:nvSpPr>
        <p:spPr>
          <a:xfrm>
            <a:off x="30927246" y="16501749"/>
            <a:ext cx="2561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Immortalized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1B8828AC-C7DA-0F13-8BC7-8AB18CF69EDE}"/>
              </a:ext>
            </a:extLst>
          </p:cNvPr>
          <p:cNvSpPr txBox="1"/>
          <p:nvPr/>
        </p:nvSpPr>
        <p:spPr>
          <a:xfrm>
            <a:off x="31602912" y="17258095"/>
            <a:ext cx="105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655007FE-A2C6-8479-0756-C43C837EA225}"/>
              </a:ext>
            </a:extLst>
          </p:cNvPr>
          <p:cNvSpPr txBox="1"/>
          <p:nvPr/>
        </p:nvSpPr>
        <p:spPr>
          <a:xfrm>
            <a:off x="30474185" y="16999286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JNK2 KO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clone A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7221D120-94D8-DBA8-91C7-054720E08146}"/>
              </a:ext>
            </a:extLst>
          </p:cNvPr>
          <p:cNvSpPr txBox="1"/>
          <p:nvPr/>
        </p:nvSpPr>
        <p:spPr>
          <a:xfrm>
            <a:off x="32607785" y="16957467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JNK2 KO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clone B</a:t>
            </a:r>
          </a:p>
        </p:txBody>
      </p:sp>
      <p:cxnSp>
        <p:nvCxnSpPr>
          <p:cNvPr id="325" name="Straight Arrow Connector 324">
            <a:extLst>
              <a:ext uri="{FF2B5EF4-FFF2-40B4-BE49-F238E27FC236}">
                <a16:creationId xmlns:a16="http://schemas.microsoft.com/office/drawing/2014/main" id="{BA30C111-A481-1F17-718A-B4C839C2E977}"/>
              </a:ext>
            </a:extLst>
          </p:cNvPr>
          <p:cNvCxnSpPr>
            <a:cxnSpLocks/>
          </p:cNvCxnSpPr>
          <p:nvPr/>
        </p:nvCxnSpPr>
        <p:spPr>
          <a:xfrm rot="16200000">
            <a:off x="32129944" y="15307461"/>
            <a:ext cx="0" cy="320040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7" name="Picture 326">
            <a:extLst>
              <a:ext uri="{FF2B5EF4-FFF2-40B4-BE49-F238E27FC236}">
                <a16:creationId xmlns:a16="http://schemas.microsoft.com/office/drawing/2014/main" id="{8415A96A-B654-7BE1-A3B3-D12F00245898}"/>
              </a:ext>
            </a:extLst>
          </p:cNvPr>
          <p:cNvPicPr>
            <a:picLocks/>
          </p:cNvPicPr>
          <p:nvPr/>
        </p:nvPicPr>
        <p:blipFill>
          <a:blip r:embed="rId101">
            <a:extLst>
              <a:ext uri="{BEBA8EAE-BF5A-486C-A8C5-ECC9F3942E4B}">
                <a14:imgProps xmlns:a14="http://schemas.microsoft.com/office/drawing/2010/main">
                  <a14:imgLayer r:embed="rId102">
                    <a14:imgEffect>
                      <a14:brightnessContrast bright="4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 flipH="1">
            <a:off x="35882444" y="17976462"/>
            <a:ext cx="1737360" cy="910826"/>
          </a:xfrm>
          <a:prstGeom prst="rect">
            <a:avLst/>
          </a:prstGeom>
        </p:spPr>
      </p:pic>
      <p:pic>
        <p:nvPicPr>
          <p:cNvPr id="330" name="Picture 329">
            <a:extLst>
              <a:ext uri="{FF2B5EF4-FFF2-40B4-BE49-F238E27FC236}">
                <a16:creationId xmlns:a16="http://schemas.microsoft.com/office/drawing/2014/main" id="{2BA5B9EB-8E7E-3975-EA11-A0489B55BBDD}"/>
              </a:ext>
            </a:extLst>
          </p:cNvPr>
          <p:cNvPicPr>
            <a:picLocks/>
          </p:cNvPicPr>
          <p:nvPr/>
        </p:nvPicPr>
        <p:blipFill>
          <a:blip r:embed="rId103">
            <a:extLst>
              <a:ext uri="{BEBA8EAE-BF5A-486C-A8C5-ECC9F3942E4B}">
                <a14:imgProps xmlns:a14="http://schemas.microsoft.com/office/drawing/2010/main">
                  <a14:imgLayer r:embed="rId104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 flipH="1">
            <a:off x="36834293" y="17976577"/>
            <a:ext cx="1741164" cy="914400"/>
          </a:xfrm>
          <a:prstGeom prst="rect">
            <a:avLst/>
          </a:prstGeom>
        </p:spPr>
      </p:pic>
      <p:pic>
        <p:nvPicPr>
          <p:cNvPr id="332" name="Picture 331">
            <a:extLst>
              <a:ext uri="{FF2B5EF4-FFF2-40B4-BE49-F238E27FC236}">
                <a16:creationId xmlns:a16="http://schemas.microsoft.com/office/drawing/2014/main" id="{1416B9A5-50D7-6441-791C-2D42D734D386}"/>
              </a:ext>
            </a:extLst>
          </p:cNvPr>
          <p:cNvPicPr>
            <a:picLocks noChangeAspect="1"/>
          </p:cNvPicPr>
          <p:nvPr/>
        </p:nvPicPr>
        <p:blipFill>
          <a:blip r:embed="rId105">
            <a:extLst>
              <a:ext uri="{BEBA8EAE-BF5A-486C-A8C5-ECC9F3942E4B}">
                <a14:imgProps xmlns:a14="http://schemas.microsoft.com/office/drawing/2010/main">
                  <a14:imgLayer r:embed="rId106">
                    <a14:imgEffect>
                      <a14:brightnessContrast bright="7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40088134" y="17532815"/>
            <a:ext cx="1751862" cy="1751862"/>
          </a:xfrm>
          <a:prstGeom prst="rect">
            <a:avLst/>
          </a:prstGeom>
        </p:spPr>
      </p:pic>
      <p:sp>
        <p:nvSpPr>
          <p:cNvPr id="333" name="TextBox 332">
            <a:extLst>
              <a:ext uri="{FF2B5EF4-FFF2-40B4-BE49-F238E27FC236}">
                <a16:creationId xmlns:a16="http://schemas.microsoft.com/office/drawing/2014/main" id="{B4DE376D-D4F2-FE3F-C321-1C9C7400A7D1}"/>
              </a:ext>
            </a:extLst>
          </p:cNvPr>
          <p:cNvSpPr txBox="1"/>
          <p:nvPr/>
        </p:nvSpPr>
        <p:spPr>
          <a:xfrm>
            <a:off x="36181599" y="17155603"/>
            <a:ext cx="105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F4420238-2676-2C8E-A00C-11EC6C2E3397}"/>
              </a:ext>
            </a:extLst>
          </p:cNvPr>
          <p:cNvSpPr txBox="1"/>
          <p:nvPr/>
        </p:nvSpPr>
        <p:spPr>
          <a:xfrm>
            <a:off x="39908208" y="17151739"/>
            <a:ext cx="105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EBF9A6F8-13E6-0EA6-CAC8-7E2866385764}"/>
              </a:ext>
            </a:extLst>
          </p:cNvPr>
          <p:cNvSpPr txBox="1"/>
          <p:nvPr/>
        </p:nvSpPr>
        <p:spPr>
          <a:xfrm>
            <a:off x="37205896" y="16865653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JNK2 KO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clone A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60F1AA53-65F3-B76B-4A2C-057BFA024D35}"/>
              </a:ext>
            </a:extLst>
          </p:cNvPr>
          <p:cNvSpPr txBox="1"/>
          <p:nvPr/>
        </p:nvSpPr>
        <p:spPr>
          <a:xfrm>
            <a:off x="40920596" y="16857711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JNK2 KO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clone B</a:t>
            </a: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EED24B2B-97EA-1CF4-C960-09F2EC47EEBE}"/>
              </a:ext>
            </a:extLst>
          </p:cNvPr>
          <p:cNvSpPr txBox="1"/>
          <p:nvPr/>
        </p:nvSpPr>
        <p:spPr>
          <a:xfrm>
            <a:off x="35753201" y="19366721"/>
            <a:ext cx="310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Alizarin red S (12 days)</a:t>
            </a: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43564F28-3491-6064-DEAA-B7CE18EB451D}"/>
              </a:ext>
            </a:extLst>
          </p:cNvPr>
          <p:cNvSpPr txBox="1"/>
          <p:nvPr/>
        </p:nvSpPr>
        <p:spPr>
          <a:xfrm>
            <a:off x="39491909" y="19373465"/>
            <a:ext cx="310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Alizarin red S (12 days)</a:t>
            </a: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E0D1E7CD-FDAB-0179-995E-CB74A1A41DDA}"/>
              </a:ext>
            </a:extLst>
          </p:cNvPr>
          <p:cNvSpPr txBox="1"/>
          <p:nvPr/>
        </p:nvSpPr>
        <p:spPr>
          <a:xfrm>
            <a:off x="38761477" y="162407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52675</TotalTime>
  <Words>1705</Words>
  <Application>Microsoft Office PowerPoint</Application>
  <PresentationFormat>Custom</PresentationFormat>
  <Paragraphs>323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Default Design</vt:lpstr>
      <vt:lpstr>Prism 8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48x36  poster template</dc:title>
  <dc:creator>Jay Buckley</dc:creator>
  <dc:description>Call if we can help   800-590-7850_x000d_
_x000d_
(c) Copyright MegaPrint 2001</dc:description>
  <cp:lastModifiedBy>Wagley, Yadav</cp:lastModifiedBy>
  <cp:revision>1131</cp:revision>
  <cp:lastPrinted>2023-10-06T19:42:13Z</cp:lastPrinted>
  <dcterms:created xsi:type="dcterms:W3CDTF">2000-02-09T15:01:13Z</dcterms:created>
  <dcterms:modified xsi:type="dcterms:W3CDTF">2023-10-06T19:53:47Z</dcterms:modified>
</cp:coreProperties>
</file>