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3"/>
    <p:sldMasterId id="214748367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6858000" cx="9144000"/>
  <p:notesSz cx="6858000" cy="9144000"/>
  <p:embeddedFontLst>
    <p:embeddedFont>
      <p:font typeface="Roboto"/>
      <p:regular r:id="rId60"/>
      <p:bold r:id="rId61"/>
      <p:italic r:id="rId62"/>
      <p:boldItalic r:id="rId63"/>
    </p:embeddedFont>
    <p:embeddedFont>
      <p:font typeface="Nunito"/>
      <p:regular r:id="rId64"/>
      <p:bold r:id="rId65"/>
      <p:italic r:id="rId66"/>
      <p:boldItalic r:id="rId67"/>
    </p:embeddedFont>
    <p:embeddedFont>
      <p:font typeface="Arial Narrow"/>
      <p:regular r:id="rId68"/>
      <p:bold r:id="rId69"/>
      <p:italic r:id="rId70"/>
      <p:boldItalic r:id="rId71"/>
    </p:embeddedFont>
    <p:embeddedFont>
      <p:font typeface="Atkinson Hyperlegible"/>
      <p:regular r:id="rId72"/>
      <p:bold r:id="rId73"/>
      <p:italic r:id="rId74"/>
      <p:boldItalic r:id="rId75"/>
    </p:embeddedFont>
    <p:embeddedFont>
      <p:font typeface="Maven Pro"/>
      <p:regular r:id="rId76"/>
      <p:bold r:id="rId77"/>
    </p:embeddedFont>
    <p:embeddedFont>
      <p:font typeface="Arial Black"/>
      <p:regular r:id="rId78"/>
    </p:embeddedFont>
    <p:embeddedFont>
      <p:font typeface="Open Sans"/>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OpenSans-bold.fntdata"/><Relationship Id="rId82" Type="http://schemas.openxmlformats.org/officeDocument/2006/relationships/font" Target="fonts/OpenSans-boldItalic.fntdata"/><Relationship Id="rId81"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AtkinsonHyperlegible-bold.fntdata"/><Relationship Id="rId72" Type="http://schemas.openxmlformats.org/officeDocument/2006/relationships/font" Target="fonts/AtkinsonHyperlegible-regular.fntdata"/><Relationship Id="rId31" Type="http://schemas.openxmlformats.org/officeDocument/2006/relationships/slide" Target="slides/slide26.xml"/><Relationship Id="rId75" Type="http://schemas.openxmlformats.org/officeDocument/2006/relationships/font" Target="fonts/AtkinsonHyperlegible-boldItalic.fntdata"/><Relationship Id="rId30" Type="http://schemas.openxmlformats.org/officeDocument/2006/relationships/slide" Target="slides/slide25.xml"/><Relationship Id="rId74" Type="http://schemas.openxmlformats.org/officeDocument/2006/relationships/font" Target="fonts/AtkinsonHyperlegible-italic.fntdata"/><Relationship Id="rId33" Type="http://schemas.openxmlformats.org/officeDocument/2006/relationships/slide" Target="slides/slide28.xml"/><Relationship Id="rId77" Type="http://schemas.openxmlformats.org/officeDocument/2006/relationships/font" Target="fonts/MavenPro-bold.fntdata"/><Relationship Id="rId32" Type="http://schemas.openxmlformats.org/officeDocument/2006/relationships/slide" Target="slides/slide27.xml"/><Relationship Id="rId76" Type="http://schemas.openxmlformats.org/officeDocument/2006/relationships/font" Target="fonts/MavenPro-regular.fntdata"/><Relationship Id="rId35" Type="http://schemas.openxmlformats.org/officeDocument/2006/relationships/slide" Target="slides/slide30.xml"/><Relationship Id="rId79" Type="http://schemas.openxmlformats.org/officeDocument/2006/relationships/font" Target="fonts/OpenSans-regular.fntdata"/><Relationship Id="rId34" Type="http://schemas.openxmlformats.org/officeDocument/2006/relationships/slide" Target="slides/slide29.xml"/><Relationship Id="rId78" Type="http://schemas.openxmlformats.org/officeDocument/2006/relationships/font" Target="fonts/ArialBlack-regular.fntdata"/><Relationship Id="rId71" Type="http://schemas.openxmlformats.org/officeDocument/2006/relationships/font" Target="fonts/ArialNarrow-boldItalic.fntdata"/><Relationship Id="rId70" Type="http://schemas.openxmlformats.org/officeDocument/2006/relationships/font" Target="fonts/ArialNarrow-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oboto-italic.fntdata"/><Relationship Id="rId61" Type="http://schemas.openxmlformats.org/officeDocument/2006/relationships/font" Target="fonts/Roboto-bold.fntdata"/><Relationship Id="rId20" Type="http://schemas.openxmlformats.org/officeDocument/2006/relationships/slide" Target="slides/slide15.xml"/><Relationship Id="rId64" Type="http://schemas.openxmlformats.org/officeDocument/2006/relationships/font" Target="fonts/Nunito-regular.fntdata"/><Relationship Id="rId63" Type="http://schemas.openxmlformats.org/officeDocument/2006/relationships/font" Target="fonts/Roboto-boldItalic.fntdata"/><Relationship Id="rId22" Type="http://schemas.openxmlformats.org/officeDocument/2006/relationships/slide" Target="slides/slide17.xml"/><Relationship Id="rId66" Type="http://schemas.openxmlformats.org/officeDocument/2006/relationships/font" Target="fonts/Nunito-italic.fntdata"/><Relationship Id="rId21" Type="http://schemas.openxmlformats.org/officeDocument/2006/relationships/slide" Target="slides/slide16.xml"/><Relationship Id="rId65" Type="http://schemas.openxmlformats.org/officeDocument/2006/relationships/font" Target="fonts/Nunito-bold.fntdata"/><Relationship Id="rId24" Type="http://schemas.openxmlformats.org/officeDocument/2006/relationships/slide" Target="slides/slide19.xml"/><Relationship Id="rId68" Type="http://schemas.openxmlformats.org/officeDocument/2006/relationships/font" Target="fonts/ArialNarrow-regular.fntdata"/><Relationship Id="rId23" Type="http://schemas.openxmlformats.org/officeDocument/2006/relationships/slide" Target="slides/slide18.xml"/><Relationship Id="rId67" Type="http://schemas.openxmlformats.org/officeDocument/2006/relationships/font" Target="fonts/Nunito-boldItalic.fntdata"/><Relationship Id="rId60" Type="http://schemas.openxmlformats.org/officeDocument/2006/relationships/font" Target="fonts/Robot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ArialNarrow-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lvl="0" marR="0" rtl="0" algn="r">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cfbdae54d5_0_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cfbdae54d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Hi, My name is Elizabeth Moss. I manage the ICPSR Bibliography of Data-related Literature and the staff who work on it. Welcome to this fourth presentation in the Metadata and Preservation unit’s deep dive series.</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400">
                <a:latin typeface="Atkinson Hyperlegible"/>
                <a:ea typeface="Atkinson Hyperlegible"/>
                <a:cs typeface="Atkinson Hyperlegible"/>
                <a:sym typeface="Atkinson Hyperlegible"/>
              </a:rPr>
              <a:t>The</a:t>
            </a:r>
            <a:r>
              <a:rPr lang="en-US" sz="1400">
                <a:latin typeface="Atkinson Hyperlegible"/>
                <a:ea typeface="Atkinson Hyperlegible"/>
                <a:cs typeface="Atkinson Hyperlegible"/>
                <a:sym typeface="Atkinson Hyperlegible"/>
              </a:rPr>
              <a:t> main purpose of my talk today is to get you familiar with the Bibliography. Originally funded by the National Science Foundation to be built, the ICPSR Bibliography of Data-related Literature is a continually-updated, searchable database that provides curated two-way links between data archived at ICPSR and thousands of published and unpublished works resulting from analyses of those data.</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400">
                <a:latin typeface="Atkinson Hyperlegible"/>
                <a:ea typeface="Atkinson Hyperlegible"/>
                <a:cs typeface="Atkinson Hyperlegible"/>
                <a:sym typeface="Atkinson Hyperlegible"/>
              </a:rPr>
              <a:t>I assume many of you are fairly new to ICPSR, and you may not have had much interaction with it.</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a:p>
        </p:txBody>
      </p:sp>
      <p:sp>
        <p:nvSpPr>
          <p:cNvPr id="428" name="Google Shape;428;gcfbdae54d5_0_6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0561c55cc0_1_7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10561c55cc0_1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Before getting started, I wanted to point out the Bibliography portal. Not only can you start a search of the Bibliography here, but you can get to all the public-facing  informational documents and resources. Get to it from the Find Data pull down menu.</a:t>
            </a:r>
            <a:endParaRPr/>
          </a:p>
        </p:txBody>
      </p:sp>
      <p:sp>
        <p:nvSpPr>
          <p:cNvPr id="435" name="Google Shape;435;g10561c55cc0_1_72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0561c55cc0_1_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0561c55cc0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One goal of the Deep Dive </a:t>
            </a:r>
            <a:r>
              <a:rPr lang="en-US" sz="1400">
                <a:latin typeface="Atkinson Hyperlegible"/>
                <a:ea typeface="Atkinson Hyperlegible"/>
                <a:cs typeface="Atkinson Hyperlegible"/>
                <a:sym typeface="Atkinson Hyperlegible"/>
              </a:rPr>
              <a:t>series is to showcase how we help make ICPSR data comply with the community standard of making research data FAIR: That is: findable, accessible, interoperable, and reusable.</a:t>
            </a:r>
            <a:endParaRPr sz="1400">
              <a:solidFill>
                <a:srgbClr val="3C4043"/>
              </a:solidFill>
              <a:highlight>
                <a:srgbClr val="FFFFFF"/>
              </a:highlight>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400">
              <a:solidFill>
                <a:srgbClr val="3C4043"/>
              </a:solidFill>
              <a:highlight>
                <a:srgbClr val="FFFFFF"/>
              </a:highlight>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solidFill>
                  <a:srgbClr val="3C4043"/>
                </a:solidFill>
                <a:highlight>
                  <a:srgbClr val="FFFFFF"/>
                </a:highlight>
                <a:latin typeface="Atkinson Hyperlegible"/>
                <a:ea typeface="Atkinson Hyperlegible"/>
                <a:cs typeface="Atkinson Hyperlegible"/>
                <a:sym typeface="Atkinson Hyperlegible"/>
              </a:rPr>
              <a:t>You</a:t>
            </a:r>
            <a:r>
              <a:rPr lang="en-US" sz="1400">
                <a:latin typeface="Atkinson Hyperlegible"/>
                <a:ea typeface="Atkinson Hyperlegible"/>
                <a:cs typeface="Atkinson Hyperlegible"/>
                <a:sym typeface="Atkinson Hyperlegible"/>
              </a:rPr>
              <a:t> can think of data-related publications as specialized metadata that enables site visitors to discover, or FIND, ICPSR data. </a:t>
            </a:r>
            <a:r>
              <a:rPr lang="en-US" sz="1400">
                <a:solidFill>
                  <a:srgbClr val="3C4043"/>
                </a:solidFill>
                <a:highlight>
                  <a:srgbClr val="FFFFFF"/>
                </a:highlight>
                <a:latin typeface="Atkinson Hyperlegible"/>
                <a:ea typeface="Atkinson Hyperlegible"/>
                <a:cs typeface="Atkinson Hyperlegible"/>
                <a:sym typeface="Atkinson Hyperlegible"/>
              </a:rPr>
              <a:t>And, actually, as we search for data-related publications, the Bibliography staff takes advantage of the work the rest of the unit and the organization does to enhance our metadata to make our data FINDABLE.</a:t>
            </a:r>
            <a:r>
              <a:rPr lang="en-US" sz="1400">
                <a:latin typeface="Atkinson Hyperlegible"/>
                <a:ea typeface="Atkinson Hyperlegible"/>
                <a:cs typeface="Atkinson Hyperlegible"/>
                <a:sym typeface="Atkinson Hyperlegible"/>
              </a:rPr>
              <a:t> So, ICPSR’s compliance with FAIR principles is especially helpful to us. I’ll come back to this a little later in the presentation. This is simply an article by most of the main players who created the FAIR principles, which you may want to check out. Note underlined in red [READ]</a:t>
            </a:r>
            <a:endParaRPr sz="1700">
              <a:solidFill>
                <a:srgbClr val="222222"/>
              </a:solidFill>
              <a:highlight>
                <a:srgbClr val="FFFFFF"/>
              </a:highlight>
              <a:latin typeface="Roboto"/>
              <a:ea typeface="Roboto"/>
              <a:cs typeface="Roboto"/>
              <a:sym typeface="Roboto"/>
            </a:endParaRPr>
          </a:p>
        </p:txBody>
      </p:sp>
      <p:sp>
        <p:nvSpPr>
          <p:cNvPr id="442" name="Google Shape;442;g10561c55cc0_1_9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0561c55cc0_1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0561c55cc0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These two tweets together describe the Bibliography in a nutshell--what it does and how.</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US"/>
              <a:t>THe first tweet makes it clear that providing links between studies and publications is an enhancement to the metadata, giving people the full picture of how data are applied in their research.</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US"/>
              <a:t>And the second tweet underscores that the Bibliography is curated by humans, and that is appreciated.</a:t>
            </a:r>
            <a:endParaRPr b="1"/>
          </a:p>
        </p:txBody>
      </p:sp>
      <p:sp>
        <p:nvSpPr>
          <p:cNvPr id="449" name="Google Shape;449;g10561c55cc0_1_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0561c55cc0_1_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10561c55cc0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So, I’m going to cover these basic themes today. [READ list]</a:t>
            </a:r>
            <a:endParaRPr/>
          </a:p>
        </p:txBody>
      </p:sp>
      <p:sp>
        <p:nvSpPr>
          <p:cNvPr id="457" name="Google Shape;457;g10561c55cc0_1_12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0561c55cc0_1_54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10561c55cc0_1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700">
                <a:latin typeface="Atkinson Hyperlegible"/>
                <a:ea typeface="Atkinson Hyperlegible"/>
                <a:cs typeface="Atkinson Hyperlegible"/>
                <a:sym typeface="Atkinson Hyperlegible"/>
              </a:rPr>
              <a:t>Here was the original vision for the Bibliography back in 1999 when the NSF grant was written. And in 2000 it was built. There were four basic components to create.</a:t>
            </a:r>
            <a:endParaRPr sz="17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7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700">
                <a:latin typeface="Atkinson Hyperlegible"/>
                <a:ea typeface="Atkinson Hyperlegible"/>
                <a:cs typeface="Atkinson Hyperlegible"/>
                <a:sym typeface="Atkinson Hyperlegible"/>
              </a:rPr>
              <a:t>So, what did we come up with? </a:t>
            </a:r>
            <a:endParaRPr sz="17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7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700">
                <a:latin typeface="Atkinson Hyperlegible"/>
                <a:ea typeface="Atkinson Hyperlegible"/>
                <a:cs typeface="Atkinson Hyperlegible"/>
                <a:sym typeface="Atkinson Hyperlegible"/>
              </a:rPr>
              <a:t>The first one: [READ RED TEXT]</a:t>
            </a:r>
            <a:endParaRPr sz="17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700">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1700">
              <a:latin typeface="Calibri"/>
              <a:ea typeface="Calibri"/>
              <a:cs typeface="Calibri"/>
              <a:sym typeface="Calibri"/>
            </a:endParaRPr>
          </a:p>
          <a:p>
            <a:pPr indent="0" lvl="0" marL="457200" rtl="0" algn="l">
              <a:spcBef>
                <a:spcPts val="0"/>
              </a:spcBef>
              <a:spcAft>
                <a:spcPts val="0"/>
              </a:spcAft>
              <a:buNone/>
            </a:pPr>
            <a:r>
              <a:t/>
            </a:r>
            <a:endParaRPr sz="1700">
              <a:latin typeface="Calibri"/>
              <a:ea typeface="Calibri"/>
              <a:cs typeface="Calibri"/>
              <a:sym typeface="Calibri"/>
            </a:endParaRPr>
          </a:p>
          <a:p>
            <a:pPr indent="0" lvl="0" marL="914400" rtl="0" algn="l">
              <a:lnSpc>
                <a:spcPct val="100000"/>
              </a:lnSpc>
              <a:spcBef>
                <a:spcPts val="0"/>
              </a:spcBef>
              <a:spcAft>
                <a:spcPts val="160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0561c55cc0_1_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0561c55cc0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700">
              <a:latin typeface="Calibri"/>
              <a:ea typeface="Calibri"/>
              <a:cs typeface="Calibri"/>
              <a:sym typeface="Calibri"/>
            </a:endParaRPr>
          </a:p>
          <a:p>
            <a:pPr indent="0" lvl="0" marL="0" rtl="0" algn="l">
              <a:spcBef>
                <a:spcPts val="0"/>
              </a:spcBef>
              <a:spcAft>
                <a:spcPts val="0"/>
              </a:spcAft>
              <a:buNone/>
            </a:pPr>
            <a:r>
              <a:rPr lang="en-US" sz="1400"/>
              <a:t>CNS built a separate Oracle database to store citation records, with programmed links to the main TDB schema that holds the study metadata. [CLICK]</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US" sz="1400"/>
              <a:t>And a Perl-based administrative interface so we can add and edit those citation records. [CLICK]</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US" sz="1400"/>
              <a:t>In each citation record we have a field that allows us populate it with the ICPSR study numbers that correspond with the data being analyzed in the publication. This record has been curated and hard coded to link to those four studies when they display on ICPSR’s websites.</a:t>
            </a:r>
            <a:endParaRPr sz="1400"/>
          </a:p>
          <a:p>
            <a:pPr indent="0" lvl="0" marL="0" rtl="0" algn="l">
              <a:spcBef>
                <a:spcPts val="0"/>
              </a:spcBef>
              <a:spcAft>
                <a:spcPts val="0"/>
              </a:spcAft>
              <a:buNone/>
            </a:pPr>
            <a:r>
              <a:t/>
            </a:r>
            <a:endParaRPr sz="1400"/>
          </a:p>
        </p:txBody>
      </p:sp>
      <p:sp>
        <p:nvSpPr>
          <p:cNvPr id="471" name="Google Shape;471;g10561c55cc0_1_2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f6fdcf8a82_0_29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f6fdcf8a82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500">
                <a:latin typeface="Calibri"/>
                <a:ea typeface="Calibri"/>
                <a:cs typeface="Calibri"/>
                <a:sym typeface="Calibri"/>
              </a:rPr>
              <a:t>The second task was to [READ RED TEXT]</a:t>
            </a:r>
            <a:endParaRPr sz="1500">
              <a:latin typeface="Calibri"/>
              <a:ea typeface="Calibri"/>
              <a:cs typeface="Calibri"/>
              <a:sym typeface="Calibri"/>
            </a:endParaRPr>
          </a:p>
          <a:p>
            <a:pPr indent="0" lvl="0" marL="0" rtl="0" algn="l">
              <a:spcBef>
                <a:spcPts val="0"/>
              </a:spcBef>
              <a:spcAft>
                <a:spcPts val="0"/>
              </a:spcAft>
              <a:buNone/>
            </a:pPr>
            <a:r>
              <a:t/>
            </a:r>
            <a:endParaRPr sz="1500">
              <a:latin typeface="Calibri"/>
              <a:ea typeface="Calibri"/>
              <a:cs typeface="Calibri"/>
              <a:sym typeface="Calibri"/>
            </a:endParaRPr>
          </a:p>
          <a:p>
            <a:pPr indent="0" lvl="0" marL="0" rtl="0" algn="l">
              <a:spcBef>
                <a:spcPts val="0"/>
              </a:spcBef>
              <a:spcAft>
                <a:spcPts val="0"/>
              </a:spcAft>
              <a:buNone/>
            </a:pPr>
            <a:r>
              <a:rPr lang="en-US" sz="1500">
                <a:latin typeface="Calibri"/>
                <a:ea typeface="Calibri"/>
                <a:cs typeface="Calibri"/>
                <a:sym typeface="Calibri"/>
              </a:rPr>
              <a:t>So that </a:t>
            </a:r>
            <a:r>
              <a:rPr lang="en-US" sz="1500">
                <a:latin typeface="Calibri"/>
                <a:ea typeface="Calibri"/>
                <a:cs typeface="Calibri"/>
                <a:sym typeface="Calibri"/>
              </a:rPr>
              <a:t>Oracle database of citation records that CNS built also is a searchable database, for the public, with the same user interface as the other searches on the ICPSR websites.</a:t>
            </a:r>
            <a:endParaRPr sz="1500">
              <a:latin typeface="Calibri"/>
              <a:ea typeface="Calibri"/>
              <a:cs typeface="Calibri"/>
              <a:sym typeface="Calibri"/>
            </a:endParaRPr>
          </a:p>
          <a:p>
            <a:pPr indent="0" lvl="0" marL="0" rtl="0" algn="l">
              <a:spcBef>
                <a:spcPts val="0"/>
              </a:spcBef>
              <a:spcAft>
                <a:spcPts val="0"/>
              </a:spcAft>
              <a:buNone/>
            </a:pPr>
            <a:r>
              <a:t/>
            </a:r>
            <a:endParaRPr sz="1500">
              <a:latin typeface="Calibri"/>
              <a:ea typeface="Calibri"/>
              <a:cs typeface="Calibri"/>
              <a:sym typeface="Calibri"/>
            </a:endParaRPr>
          </a:p>
          <a:p>
            <a:pPr indent="0" lvl="0" marL="0" rtl="0" algn="l">
              <a:spcBef>
                <a:spcPts val="0"/>
              </a:spcBef>
              <a:spcAft>
                <a:spcPts val="0"/>
              </a:spcAft>
              <a:buNone/>
            </a:pPr>
            <a:r>
              <a:rPr lang="en-US" sz="1300">
                <a:latin typeface="Atkinson Hyperlegible"/>
                <a:ea typeface="Atkinson Hyperlegible"/>
                <a:cs typeface="Atkinson Hyperlegible"/>
                <a:sym typeface="Atkinson Hyperlegible"/>
              </a:rPr>
              <a:t>Scripts display the contents of the Bibliography database in search results, making the Bibliography a discovery tool to search for and find data of interest, after having been linked to it from a publication. Let’s just do that for a minute. [GO TO FIND DATA TAB]</a:t>
            </a:r>
            <a:r>
              <a:rPr lang="en-US" sz="1400"/>
              <a:t>.</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t>The big database of linkages is usually called the ICPSR Bibliography of Data-related Literature. Or the Bibliography.</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None/>
            </a:pPr>
            <a:r>
              <a:rPr lang="en-US" sz="1400"/>
              <a:t>But the search results tab and the tab on the study home page are both called Data-related Publications. </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t>It was thought that the full name would not fit on the tab, and that the public would be less confused by the term “publications” than the more general term, “literature.”</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t>So, think of the of it as the specific list of </a:t>
            </a:r>
            <a:r>
              <a:rPr i="1" lang="en-US" sz="1400"/>
              <a:t>publications </a:t>
            </a:r>
            <a:r>
              <a:rPr lang="en-US" sz="1400"/>
              <a:t>that appear in those tabs, pulled for display from the big searchable pool of </a:t>
            </a:r>
            <a:r>
              <a:rPr i="1" lang="en-US" sz="1400"/>
              <a:t>literature </a:t>
            </a:r>
            <a:r>
              <a:rPr lang="en-US" sz="1400"/>
              <a:t>in the Bibliography database.</a:t>
            </a:r>
            <a:endParaRPr sz="1400"/>
          </a:p>
          <a:p>
            <a:pPr indent="0" lvl="0" marL="0" rtl="0" algn="l">
              <a:spcBef>
                <a:spcPts val="0"/>
              </a:spcBef>
              <a:spcAft>
                <a:spcPts val="0"/>
              </a:spcAft>
              <a:buNone/>
            </a:pPr>
            <a:r>
              <a:t/>
            </a:r>
            <a:endParaRPr sz="13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a:latin typeface="Atkinson Hyperlegible"/>
              <a:ea typeface="Atkinson Hyperlegible"/>
              <a:cs typeface="Atkinson Hyperlegible"/>
              <a:sym typeface="Atkinson Hyperlegible"/>
            </a:endParaRPr>
          </a:p>
          <a:p>
            <a:pPr indent="0" lvl="0" marL="914400" rtl="0" algn="l">
              <a:lnSpc>
                <a:spcPct val="100000"/>
              </a:lnSpc>
              <a:spcBef>
                <a:spcPts val="0"/>
              </a:spcBef>
              <a:spcAft>
                <a:spcPts val="1600"/>
              </a:spcAft>
              <a:buClr>
                <a:schemeClr val="dk1"/>
              </a:buClr>
              <a:buSzPts val="1100"/>
              <a:buFont typeface="Arial"/>
              <a:buNone/>
            </a:pPr>
            <a:r>
              <a:t/>
            </a:r>
            <a:endParaRPr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10561c55cc0_1_55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10561c55cc0_1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Remember those hard-coded study numbers in the citation record?</a:t>
            </a:r>
            <a:r>
              <a:rPr lang="en-US" sz="1400">
                <a:latin typeface="Atkinson Hyperlegible"/>
                <a:ea typeface="Atkinson Hyperlegible"/>
                <a:cs typeface="Atkinson Hyperlegible"/>
                <a:sym typeface="Atkinson Hyperlegible"/>
              </a:rPr>
              <a:t> </a:t>
            </a:r>
            <a:r>
              <a:rPr lang="en-US" sz="1400">
                <a:latin typeface="Atkinson Hyperlegible"/>
                <a:ea typeface="Atkinson Hyperlegible"/>
                <a:cs typeface="Atkinson Hyperlegible"/>
                <a:sym typeface="Atkinson Hyperlegible"/>
              </a:rPr>
              <a:t>[GO TO TABS]</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They enable scripts to compile lists of publications on the study home pages, </a:t>
            </a:r>
            <a:r>
              <a:rPr i="1" lang="en-US" sz="1400">
                <a:latin typeface="Atkinson Hyperlegible"/>
                <a:ea typeface="Atkinson Hyperlegible"/>
                <a:cs typeface="Atkinson Hyperlegible"/>
                <a:sym typeface="Atkinson Hyperlegible"/>
              </a:rPr>
              <a:t>and </a:t>
            </a:r>
            <a:r>
              <a:rPr lang="en-US" sz="1400">
                <a:latin typeface="Atkinson Hyperlegible"/>
                <a:ea typeface="Atkinson Hyperlegible"/>
                <a:cs typeface="Atkinson Hyperlegible"/>
                <a:sym typeface="Atkinson Hyperlegible"/>
              </a:rPr>
              <a:t>on the series home pages. Each time that page opens, scripts look in the Bibliography’s database to compile and display all of the citations with this study number hard coded in its record.  </a:t>
            </a:r>
            <a:endParaRPr sz="1400">
              <a:latin typeface="Atkinson Hyperlegible"/>
              <a:ea typeface="Atkinson Hyperlegible"/>
              <a:cs typeface="Atkinson Hyperlegible"/>
              <a:sym typeface="Atkinson Hyperlegible"/>
            </a:endParaRPr>
          </a:p>
          <a:p>
            <a:pPr indent="0" lvl="0" marL="914400" rtl="0" algn="l">
              <a:lnSpc>
                <a:spcPct val="100000"/>
              </a:lnSpc>
              <a:spcBef>
                <a:spcPts val="0"/>
              </a:spcBef>
              <a:spcAft>
                <a:spcPts val="160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0561c55cc0_1_59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10561c55cc0_1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So the mechanism for adding, curating, storing, and displaying the Bibliography and its contents is complete.</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But #4 is something we continue to perfect. [READ RED]</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10561c55cc0_1_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g10561c55cc0_1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rgbClr val="C0791B"/>
              </a:buClr>
              <a:buSzPts val="1400"/>
              <a:buNone/>
            </a:pPr>
            <a:r>
              <a:rPr b="1" lang="en-US"/>
              <a:t>This is a diagram of the current way in which we gather citations. </a:t>
            </a:r>
            <a:endParaRPr sz="1400">
              <a:latin typeface="Atkinson Hyperlegible"/>
              <a:ea typeface="Atkinson Hyperlegible"/>
              <a:cs typeface="Atkinson Hyperlegible"/>
              <a:sym typeface="Atkinson Hyperlegible"/>
            </a:endParaRPr>
          </a:p>
          <a:p>
            <a:pPr indent="0" lvl="0" marL="0" rtl="0" algn="l">
              <a:lnSpc>
                <a:spcPct val="150000"/>
              </a:lnSpc>
              <a:spcBef>
                <a:spcPts val="0"/>
              </a:spcBef>
              <a:spcAft>
                <a:spcPts val="0"/>
              </a:spcAft>
              <a:buClr>
                <a:srgbClr val="C0791B"/>
              </a:buClr>
              <a:buSzPts val="1400"/>
              <a:buNone/>
            </a:pPr>
            <a:r>
              <a:rPr b="1" lang="en-US"/>
              <a:t>I</a:t>
            </a:r>
            <a:r>
              <a:rPr b="1" lang="en-US"/>
              <a:t>t’s a picture of what I just described of the original vision. On the left of this diagram, you can see the blue box indicates we get some publications submitted by both PIs and secondary users. Here are some examples:</a:t>
            </a:r>
            <a:endParaRPr b="1"/>
          </a:p>
          <a:p>
            <a:pPr indent="0" lvl="0" marL="0" rtl="0" algn="l">
              <a:lnSpc>
                <a:spcPct val="150000"/>
              </a:lnSpc>
              <a:spcBef>
                <a:spcPts val="0"/>
              </a:spcBef>
              <a:spcAft>
                <a:spcPts val="0"/>
              </a:spcAft>
              <a:buSzPts val="1400"/>
              <a:buNone/>
            </a:pPr>
            <a:r>
              <a:rPr b="1" lang="en-US"/>
              <a:t>[NEXT THREE SLIDES]</a:t>
            </a:r>
            <a:endParaRPr b="1"/>
          </a:p>
          <a:p>
            <a:pPr indent="0" lvl="0" marL="0" rtl="0" algn="l">
              <a:spcBef>
                <a:spcPts val="300"/>
              </a:spcBef>
              <a:spcAft>
                <a:spcPts val="0"/>
              </a:spcAft>
              <a:buNone/>
            </a:pPr>
            <a:r>
              <a:t/>
            </a:r>
            <a:endParaRPr/>
          </a:p>
          <a:p>
            <a:pPr indent="0" lvl="0" marL="0" rtl="0" algn="l">
              <a:lnSpc>
                <a:spcPct val="115000"/>
              </a:lnSpc>
              <a:spcBef>
                <a:spcPts val="0"/>
              </a:spcBef>
              <a:spcAft>
                <a:spcPts val="0"/>
              </a:spcAft>
              <a:buNone/>
            </a:pPr>
            <a:r>
              <a:t/>
            </a:r>
            <a:endParaRPr/>
          </a:p>
        </p:txBody>
      </p:sp>
      <p:sp>
        <p:nvSpPr>
          <p:cNvPr id="500" name="Google Shape;500;g10561c55cc0_1_6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f953bc8cca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f953bc8cc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You may be aware of this modal in the Deposit Form, </a:t>
            </a:r>
            <a:r>
              <a:rPr lang="en-US"/>
              <a:t>where</a:t>
            </a:r>
            <a:r>
              <a:rPr lang="en-US"/>
              <a:t> depositors can </a:t>
            </a:r>
            <a:r>
              <a:rPr lang="en-US"/>
              <a:t>upload</a:t>
            </a:r>
            <a:r>
              <a:rPr lang="en-US"/>
              <a:t> publications.</a:t>
            </a:r>
            <a:endParaRPr/>
          </a:p>
          <a:p>
            <a:pPr indent="0" lvl="0" marL="0" rtl="0" algn="l">
              <a:spcBef>
                <a:spcPts val="0"/>
              </a:spcBef>
              <a:spcAft>
                <a:spcPts val="0"/>
              </a:spcAft>
              <a:buNone/>
            </a:pPr>
            <a:r>
              <a:t/>
            </a:r>
            <a:endParaRPr/>
          </a:p>
        </p:txBody>
      </p:sp>
      <p:sp>
        <p:nvSpPr>
          <p:cNvPr id="524" name="Google Shape;524;gf953bc8cca_0_4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f1fc32d356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f1fc32d35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rgbClr val="C0791B"/>
              </a:buClr>
              <a:buSzPts val="1400"/>
              <a:buNone/>
            </a:pPr>
            <a:r>
              <a:rPr lang="en-US"/>
              <a:t>This is Step 11 in the Metadata Editor. Curators actually have to push the Send to Bibliography Staff button, and it will email the publications to us to verify and add to the database.</a:t>
            </a:r>
            <a:endParaRPr/>
          </a:p>
        </p:txBody>
      </p:sp>
      <p:sp>
        <p:nvSpPr>
          <p:cNvPr id="531" name="Google Shape;531;gf1fc32d356_0_4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f953bc8cca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f953bc8cc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And you may be aware that when you download data, you get a Terms of Use agreement that includes a requirement to cite the data and to send us any works you publish based on data from ICPSR. So we occasionally receive those in the Bibliography email.</a:t>
            </a:r>
            <a:endParaRPr/>
          </a:p>
        </p:txBody>
      </p:sp>
      <p:sp>
        <p:nvSpPr>
          <p:cNvPr id="538" name="Google Shape;538;gf953bc8cca_0_4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10561c55cc0_1_6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10561c55cc0_1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Here’s a recent example. I wanted to include it, due to this author’s comment. She says: This dataset is excellent.</a:t>
            </a:r>
            <a:endParaRPr/>
          </a:p>
          <a:p>
            <a:pPr indent="0" lvl="0" marL="0" rtl="0" algn="l">
              <a:spcBef>
                <a:spcPts val="0"/>
              </a:spcBef>
              <a:spcAft>
                <a:spcPts val="0"/>
              </a:spcAft>
              <a:buNone/>
            </a:pPr>
            <a:r>
              <a:t/>
            </a:r>
            <a:endParaRPr/>
          </a:p>
        </p:txBody>
      </p:sp>
      <p:sp>
        <p:nvSpPr>
          <p:cNvPr id="544" name="Google Shape;544;g10561c55cc0_1_65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10561c55cc0_1_6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g10561c55cc0_1_6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Font typeface="Atkinson Hyperlegible"/>
              <a:buNone/>
            </a:pPr>
            <a:r>
              <a:rPr lang="en-US" sz="1400">
                <a:latin typeface="Atkinson Hyperlegible"/>
                <a:ea typeface="Atkinson Hyperlegible"/>
                <a:cs typeface="Atkinson Hyperlegible"/>
                <a:sym typeface="Atkinson Hyperlegible"/>
              </a:rPr>
              <a:t>That said, </a:t>
            </a:r>
            <a:r>
              <a:rPr lang="en-US" sz="1400">
                <a:latin typeface="Atkinson Hyperlegible"/>
                <a:ea typeface="Atkinson Hyperlegible"/>
                <a:cs typeface="Atkinson Hyperlegible"/>
                <a:sym typeface="Atkinson Hyperlegible"/>
              </a:rPr>
              <a:t> the majority of items in the Bibliography are found by the Bibliography staff, searching those literature sources you see in the cloud on the lower left. In the blue box to the right, it describes their main tasks. [READ TASKS and SHOW ON DIAGRAM]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rPr lang="en-US" sz="1400">
                <a:latin typeface="Atkinson Hyperlegible"/>
                <a:ea typeface="Atkinson Hyperlegible"/>
                <a:cs typeface="Atkinson Hyperlegible"/>
                <a:sym typeface="Atkinson Hyperlegible"/>
              </a:rPr>
              <a:t>This is a different kind of curation workflow than the study curation workflow, of course. In this case, the citation metadata are collected, curated with links to studies and series, and with other administrative data, and stored in citation recorda in our Oracle database.</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rPr lang="en-US" sz="1400">
                <a:latin typeface="Atkinson Hyperlegible"/>
                <a:ea typeface="Atkinson Hyperlegible"/>
                <a:cs typeface="Atkinson Hyperlegible"/>
                <a:sym typeface="Atkinson Hyperlegible"/>
              </a:rPr>
              <a:t>Regardless of where we get the citations, the method for systematically gathering data-related publications populating the collection is manual, but evolving.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SzPts val="1400"/>
              <a:buFont typeface="Atkinson Hyperlegible"/>
              <a:buNone/>
            </a:pPr>
            <a:r>
              <a:t/>
            </a:r>
            <a:endParaRPr sz="1400">
              <a:latin typeface="Atkinson Hyperlegible"/>
              <a:ea typeface="Atkinson Hyperlegible"/>
              <a:cs typeface="Atkinson Hyperlegible"/>
              <a:sym typeface="Atkinson Hyperlegible"/>
            </a:endParaRPr>
          </a:p>
          <a:p>
            <a:pPr indent="0" lvl="0" marL="0" rtl="0" algn="l">
              <a:lnSpc>
                <a:spcPct val="150000"/>
              </a:lnSpc>
              <a:spcBef>
                <a:spcPts val="0"/>
              </a:spcBef>
              <a:spcAft>
                <a:spcPts val="0"/>
              </a:spcAft>
              <a:buSzPts val="1400"/>
              <a:buNone/>
            </a:pPr>
            <a:r>
              <a:t/>
            </a:r>
            <a:endParaRPr/>
          </a:p>
          <a:p>
            <a:pPr indent="0" lvl="0" marL="0" rtl="0" algn="l">
              <a:lnSpc>
                <a:spcPct val="115000"/>
              </a:lnSpc>
              <a:spcBef>
                <a:spcPts val="0"/>
              </a:spcBef>
              <a:spcAft>
                <a:spcPts val="0"/>
              </a:spcAft>
              <a:buNone/>
            </a:pPr>
            <a:r>
              <a:t/>
            </a:r>
            <a:endParaRPr/>
          </a:p>
        </p:txBody>
      </p:sp>
      <p:sp>
        <p:nvSpPr>
          <p:cNvPr id="550" name="Google Shape;550;g10561c55cc0_1_61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106266e9d2f_0_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106266e9d2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tkinson Hyperlegible"/>
              <a:buNone/>
            </a:pPr>
            <a:r>
              <a:rPr lang="en-US" sz="1400"/>
              <a:t>In the previous diagram, I mentioned a few ICPSR groups involved with the Bibliography. Let’s just make sure we cover all of you, using the org chart to </a:t>
            </a:r>
            <a:r>
              <a:rPr lang="en-US" sz="1400"/>
              <a:t>talk about each unit.</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latin typeface="Atkinson Hyperlegible"/>
                <a:ea typeface="Atkinson Hyperlegible"/>
                <a:cs typeface="Atkinson Hyperlegible"/>
                <a:sym typeface="Atkinson Hyperlegible"/>
              </a:rPr>
              <a:t>First, in the dark red box I want to acknowledge each of the three other Bibliography team members in the Metadata and Preservation unit. [Sarah Burchart, Eszter Palvolgyi-Polyak, and Homeyra Banaeefar]. They all search for, verify, curate, and collect thousands of publications each year. </a:t>
            </a:r>
            <a:r>
              <a:rPr lang="en-US">
                <a:latin typeface="Atkinson Hyperlegible"/>
                <a:ea typeface="Atkinson Hyperlegible"/>
                <a:cs typeface="Atkinson Hyperlegible"/>
                <a:sym typeface="Atkinson Hyperlegible"/>
              </a:rPr>
              <a:t>Each Bibliography team member has a portfolio of studies, associated with the funding project or projects, that they consider their own. They become quite expert at learning how the studies in their portfolios are referred to in the literature. </a:t>
            </a:r>
            <a:r>
              <a:rPr lang="en-US" sz="1400">
                <a:latin typeface="Atkinson Hyperlegible"/>
                <a:ea typeface="Atkinson Hyperlegible"/>
                <a:cs typeface="Atkinson Hyperlegible"/>
                <a:sym typeface="Atkinson Hyperlegible"/>
              </a:rPr>
              <a:t>And they create other resources using the Bibliography, which I’ll point to in a moment.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400">
                <a:latin typeface="Atkinson Hyperlegible"/>
                <a:ea typeface="Atkinson Hyperlegible"/>
                <a:cs typeface="Atkinson Hyperlegible"/>
                <a:sym typeface="Atkinson Hyperlegible"/>
              </a:rPr>
              <a:t>I have already mentioned that Curators, in the bottom left in the green box, occasionally receive deposited publications. We count on Curators pushing sending those to us.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rPr lang="en-US" sz="1400">
                <a:latin typeface="Atkinson Hyperlegible"/>
                <a:ea typeface="Atkinson Hyperlegible"/>
                <a:cs typeface="Atkinson Hyperlegible"/>
                <a:sym typeface="Atkinson Hyperlegible"/>
              </a:rPr>
              <a:t>In the Yellow box, the Project Managers play a large role in communicating to us their project’s searching priorities, clarifying particularly thorny collections, or letting us know when or if they will be acquiring the next wave or year of a series. </a:t>
            </a:r>
            <a:endParaRPr sz="1400">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ts val="1100"/>
              <a:buFont typeface="Arial"/>
              <a:buNone/>
            </a:pPr>
            <a:r>
              <a:t/>
            </a:r>
            <a:endParaRPr sz="1400">
              <a:latin typeface="Atkinson Hyperlegible"/>
              <a:ea typeface="Atkinson Hyperlegible"/>
              <a:cs typeface="Atkinson Hyperlegible"/>
              <a:sym typeface="Atkinson Hyperlegible"/>
            </a:endParaRPr>
          </a:p>
        </p:txBody>
      </p:sp>
      <p:sp>
        <p:nvSpPr>
          <p:cNvPr id="574" name="Google Shape;574;g106266e9d2f_0_7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10561c55cc0_1_6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10561c55cc0_1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Atkinson Hyperlegible"/>
                <a:ea typeface="Atkinson Hyperlegible"/>
                <a:cs typeface="Atkinson Hyperlegible"/>
                <a:sym typeface="Atkinson Hyperlegible"/>
              </a:rPr>
              <a:t>Bib staff in the course of searching the literature for data use, often find publications that use some waves we don’t yet have. Instead of just throwing the fish back in the pond, they keep them in this spreadsheet, and we ask the Project Managers to update the first column, as you see her, letting us know if we can expect to see the new data. It really impacts our work. {POINT TO COLUMNS.]</a:t>
            </a:r>
            <a:endParaRPr sz="1300">
              <a:latin typeface="Atkinson Hyperlegible"/>
              <a:ea typeface="Atkinson Hyperlegible"/>
              <a:cs typeface="Atkinson Hyperlegible"/>
              <a:sym typeface="Atkinson Hyperlegible"/>
            </a:endParaRPr>
          </a:p>
        </p:txBody>
      </p:sp>
      <p:sp>
        <p:nvSpPr>
          <p:cNvPr id="585" name="Google Shape;585;g10561c55cc0_1_65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10561c55cc0_1_6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10561c55cc0_1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400"/>
              <a:t>Returning to the org chart, the two blue boxes represent the Product Owners and CNS.</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t>CNS built the database 20 years ago, and provide support. And Product Owners help facilitate that. The hope is that Legacy Bibliofake will be replaced by something more less clunky, perhaps built on the MCC model using DM3. Improvements to data entry efficiency, all the way to integrating API streams are on the agenda for the Bibliography.</a:t>
            </a:r>
            <a:endParaRPr sz="1400"/>
          </a:p>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en-US" sz="1400"/>
              <a:t>MarComm, up on the left, has been a continuous support. They put out social media like this, that I wasn’t even aware of, to promote the Bibliography. </a:t>
            </a:r>
            <a:endParaRPr sz="1400"/>
          </a:p>
        </p:txBody>
      </p:sp>
      <p:sp>
        <p:nvSpPr>
          <p:cNvPr id="592" name="Google Shape;592;g10561c55cc0_1_66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10561c55cc0_1_6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10561c55cc0_1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g10561c55cc0_1_66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10561c55cc0_1_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10561c55cc0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t>And Webteam recently updated the Bibliography portal, which we expanded with more content. We interacted with just about everyone in MarComm during the past year to promote the Bibliography and celebrate its 20th anniversary.</a:t>
            </a:r>
            <a:endParaRPr sz="1400"/>
          </a:p>
          <a:p>
            <a:pPr indent="0" lvl="0" marL="0" rtl="0" algn="l">
              <a:spcBef>
                <a:spcPts val="0"/>
              </a:spcBef>
              <a:spcAft>
                <a:spcPts val="0"/>
              </a:spcAft>
              <a:buNone/>
            </a:pPr>
            <a:r>
              <a:t/>
            </a:r>
            <a:endParaRPr/>
          </a:p>
        </p:txBody>
      </p:sp>
      <p:sp>
        <p:nvSpPr>
          <p:cNvPr id="610" name="Google Shape;610;g10561c55cc0_1_11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0561c55cc0_1_6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0561c55cc0_1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400"/>
              <a:t>Others on the org chart in admin and on Trent’s team lend valuable support to us when asked. Finally, in orange, BCD has been crucial to the Bibliography, as they have prioritized </a:t>
            </a:r>
            <a:r>
              <a:rPr lang="en-US" sz="1400"/>
              <a:t>funding</a:t>
            </a:r>
            <a:r>
              <a:rPr lang="en-US" sz="1400"/>
              <a:t> for staffing.</a:t>
            </a:r>
            <a:endParaRPr sz="1400"/>
          </a:p>
        </p:txBody>
      </p:sp>
      <p:sp>
        <p:nvSpPr>
          <p:cNvPr id="616" name="Google Shape;616;g10561c55cc0_1_67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10549a94c36_0_3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10549a94c36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400"/>
          </a:p>
          <a:p>
            <a:pPr indent="-184150" lvl="0" marL="171450" rtl="0" algn="l">
              <a:spcBef>
                <a:spcPts val="0"/>
              </a:spcBef>
              <a:spcAft>
                <a:spcPts val="0"/>
              </a:spcAft>
              <a:buClr>
                <a:schemeClr val="dk1"/>
              </a:buClr>
              <a:buSzPts val="1400"/>
              <a:buChar char="•"/>
            </a:pPr>
            <a:r>
              <a:rPr lang="en-US" sz="1400"/>
              <a:t>The NSF grant ended back in 2001. The </a:t>
            </a:r>
            <a:r>
              <a:rPr lang="en-US" sz="1400"/>
              <a:t>Bibliography is </a:t>
            </a:r>
            <a:r>
              <a:rPr i="1" lang="en-US" sz="1400"/>
              <a:t>now </a:t>
            </a:r>
            <a:r>
              <a:rPr lang="en-US" sz="1400"/>
              <a:t>supported by most of the curated data projects at ICPSR and by Membership. Our funders are underlined in red here, but a few funders, like PATH Study don’t appear here.</a:t>
            </a:r>
            <a:endParaRPr sz="1400"/>
          </a:p>
          <a:p>
            <a:pPr indent="0" lvl="0" marL="0" rtl="0" algn="l">
              <a:spcBef>
                <a:spcPts val="0"/>
              </a:spcBef>
              <a:spcAft>
                <a:spcPts val="0"/>
              </a:spcAft>
              <a:buNone/>
            </a:pPr>
            <a:r>
              <a:t/>
            </a:r>
            <a:endParaRPr sz="1400"/>
          </a:p>
          <a:p>
            <a:pPr indent="-196850" lvl="0" marL="171450" rtl="0" algn="l">
              <a:spcBef>
                <a:spcPts val="0"/>
              </a:spcBef>
              <a:spcAft>
                <a:spcPts val="0"/>
              </a:spcAft>
              <a:buClr>
                <a:schemeClr val="dk1"/>
              </a:buClr>
              <a:buSzPts val="1600"/>
              <a:buChar char="•"/>
            </a:pPr>
            <a:r>
              <a:rPr lang="en-US" sz="1400"/>
              <a:t>In the past four years, because funding for more staff has occurred, the growth of the Bibliography has really accelerated. We are about to have collected 100,000 citations and hope you will join us in the Atrium on Monday at 1pm, if you’re in the building. We’ll be celebrating that milestone with cake.</a:t>
            </a:r>
            <a:endParaRPr sz="1400"/>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
        <p:nvSpPr>
          <p:cNvPr id="627" name="Google Shape;627;g10549a94c36_0_34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10561c55cc0_1_7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g10561c55cc0_1_7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US"/>
              <a:t>Okay, so we built the Bibliography and everybody helps. So who uses it? And how can it help your project?</a:t>
            </a:r>
            <a:endParaRPr/>
          </a:p>
          <a:p>
            <a:pPr indent="0" lvl="0" marL="0" marR="0" rtl="0" algn="l">
              <a:spcBef>
                <a:spcPts val="0"/>
              </a:spcBef>
              <a:spcAft>
                <a:spcPts val="0"/>
              </a:spcAft>
              <a:buNone/>
            </a:pPr>
            <a:r>
              <a:t/>
            </a:r>
            <a:endParaRPr b="1">
              <a:solidFill>
                <a:srgbClr val="FF0000"/>
              </a:solidFill>
            </a:endParaRPr>
          </a:p>
          <a:p>
            <a:pPr indent="0" lvl="0" marL="0" marR="0" rtl="0" algn="l">
              <a:spcBef>
                <a:spcPts val="0"/>
              </a:spcBef>
              <a:spcAft>
                <a:spcPts val="0"/>
              </a:spcAft>
              <a:buNone/>
            </a:pPr>
            <a:r>
              <a:rPr b="1" lang="en-US">
                <a:solidFill>
                  <a:srgbClr val="FF0000"/>
                </a:solidFill>
              </a:rPr>
              <a:t>The Bibliography is great for data hesitant students, or even librarians who may not be expert in analysis software. You can still help guide data hesitant students to data via the literature about the data.</a:t>
            </a:r>
            <a:endParaRPr b="1">
              <a:solidFill>
                <a:srgbClr val="FF0000"/>
              </a:solidFill>
            </a:endParaRPr>
          </a:p>
          <a:p>
            <a:pPr indent="0" lvl="0" marL="0" marR="0" rtl="0" algn="l">
              <a:spcBef>
                <a:spcPts val="0"/>
              </a:spcBef>
              <a:spcAft>
                <a:spcPts val="0"/>
              </a:spcAft>
              <a:buNone/>
            </a:pPr>
            <a:r>
              <a:t/>
            </a:r>
            <a:endParaRPr b="1">
              <a:solidFill>
                <a:srgbClr val="FF0000"/>
              </a:solidFill>
            </a:endParaRPr>
          </a:p>
          <a:p>
            <a:pPr indent="0" lvl="0" marL="0" marR="0" rtl="0" algn="l">
              <a:spcBef>
                <a:spcPts val="0"/>
              </a:spcBef>
              <a:spcAft>
                <a:spcPts val="0"/>
              </a:spcAft>
              <a:buNone/>
            </a:pPr>
            <a:r>
              <a:rPr b="1" lang="en-US">
                <a:solidFill>
                  <a:srgbClr val="FF0000"/>
                </a:solidFill>
              </a:rPr>
              <a:t>And you’re probably familiar with reasons you would do a lit review of the data as a student or researcher.</a:t>
            </a:r>
            <a:endParaRPr b="1"/>
          </a:p>
          <a:p>
            <a:pPr indent="0" lvl="0" marL="0" marR="0" rtl="0" algn="l">
              <a:spcBef>
                <a:spcPts val="0"/>
              </a:spcBef>
              <a:spcAft>
                <a:spcPts val="0"/>
              </a:spcAft>
              <a:buNone/>
            </a:pPr>
            <a:r>
              <a:t/>
            </a:r>
            <a:endParaRPr b="1"/>
          </a:p>
          <a:p>
            <a:pPr indent="0" lvl="0" marL="0" marR="0" rtl="0" algn="l">
              <a:spcBef>
                <a:spcPts val="0"/>
              </a:spcBef>
              <a:spcAft>
                <a:spcPts val="0"/>
              </a:spcAft>
              <a:buNone/>
            </a:pPr>
            <a:r>
              <a:t/>
            </a:r>
            <a:endParaRPr b="1"/>
          </a:p>
        </p:txBody>
      </p:sp>
      <p:sp>
        <p:nvSpPr>
          <p:cNvPr id="634" name="Google Shape;634;g10561c55cc0_1_70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10561c55cc0_1_7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 name="Google Shape;640;g10561c55cc0_1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t/>
            </a:r>
            <a:endParaRPr/>
          </a:p>
        </p:txBody>
      </p:sp>
      <p:sp>
        <p:nvSpPr>
          <p:cNvPr id="641" name="Google Shape;641;g10561c55cc0_1_71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10561c55cc0_1_7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g10561c55cc0_1_7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br>
              <a:rPr lang="en-US"/>
            </a:br>
            <a:r>
              <a:rPr lang="en-US"/>
              <a:t>READ SLIDE</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US"/>
              <a:t>Okay, so what else do we offer projects and funders?</a:t>
            </a:r>
            <a:endParaRPr b="1"/>
          </a:p>
        </p:txBody>
      </p:sp>
      <p:sp>
        <p:nvSpPr>
          <p:cNvPr id="648" name="Google Shape;648;g10561c55cc0_1_70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cfbdae54d5_0_1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cfbdae54d5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I’ve posted several documents describing the Bibliography, including this one for BCD, which points to benefits that funders may respond to. It’s on the M &amp; P drupal page.</a:t>
            </a:r>
            <a:endParaRPr/>
          </a:p>
          <a:p>
            <a:pPr indent="0" lvl="0" marL="0" rtl="0" algn="l">
              <a:spcBef>
                <a:spcPts val="0"/>
              </a:spcBef>
              <a:spcAft>
                <a:spcPts val="0"/>
              </a:spcAft>
              <a:buNone/>
            </a:pPr>
            <a:r>
              <a:rPr lang="en-US"/>
              <a:t>https://drupal.icpsr.umich.edu/node/1181</a:t>
            </a:r>
            <a:endParaRPr/>
          </a:p>
        </p:txBody>
      </p:sp>
      <p:sp>
        <p:nvSpPr>
          <p:cNvPr id="655" name="Google Shape;655;gcfbdae54d5_0_16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106266e9d2f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106266e9d2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t>This is taken from the text of that document. </a:t>
            </a:r>
            <a:endParaRPr sz="1400"/>
          </a:p>
        </p:txBody>
      </p:sp>
      <p:sp>
        <p:nvSpPr>
          <p:cNvPr id="661" name="Google Shape;661;g106266e9d2f_0_1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10549a94c36_0_3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10549a94c36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That document also describes new content and instructional resources that the Bibliography team creates using the literature we collect every day.</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As you’ll recall, our original vision was to provide a searchable database so people could discover data and compile lists of the publications associated with a study.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We are now adding some offerings that take advantage of the Bibliography collection, also to encourage data discovery. We’ve begun to add resources created about and directly from the citations database. https://www.icpsr.umich.edu/web/pages/ICPSR/citations/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a screenshot of a recent Current Events in the Bib entry. I post a new one weekly to highlight how a given study or studies are being used in a recent publication, often about current topics in the news or the social science literature.</a:t>
            </a:r>
            <a:endParaRPr/>
          </a:p>
          <a:p>
            <a:pPr indent="0" lvl="0" marL="0" rtl="0" algn="l">
              <a:spcBef>
                <a:spcPts val="0"/>
              </a:spcBef>
              <a:spcAft>
                <a:spcPts val="0"/>
              </a:spcAft>
              <a:buNone/>
            </a:pPr>
            <a:r>
              <a:t/>
            </a:r>
            <a:endParaRPr/>
          </a:p>
          <a:p>
            <a:pPr indent="0" lvl="0" marL="914400" rtl="0" algn="l">
              <a:spcBef>
                <a:spcPts val="0"/>
              </a:spcBef>
              <a:spcAft>
                <a:spcPts val="0"/>
              </a:spcAft>
              <a:buNone/>
            </a:pPr>
            <a:r>
              <a:t/>
            </a:r>
            <a:endParaRPr sz="1400"/>
          </a:p>
        </p:txBody>
      </p:sp>
      <p:sp>
        <p:nvSpPr>
          <p:cNvPr id="667" name="Google Shape;667;g10549a94c36_0_37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10561c55cc0_1_6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10561c55cc0_1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t>The Bibliography staff creates Research Spotlights that are short data/lit reviews around the topics they see in the literature. These often discuss several studies in one topical </a:t>
            </a:r>
            <a:r>
              <a:rPr lang="en-US" sz="1400"/>
              <a:t>archive, making these ideal to link to for the benefit of a project’s audience. Here’s an example of how DSDR has featured some relevant Research Spotlights on the TransPop site</a:t>
            </a:r>
            <a:endParaRPr sz="1400"/>
          </a:p>
          <a:p>
            <a:pPr indent="0" lvl="0" marL="0" rtl="0" algn="l">
              <a:spcBef>
                <a:spcPts val="0"/>
              </a:spcBef>
              <a:spcAft>
                <a:spcPts val="0"/>
              </a:spcAft>
              <a:buNone/>
            </a:pPr>
            <a:r>
              <a:rPr lang="en-US" sz="1400"/>
              <a:t>[OPEN TAB]</a:t>
            </a:r>
            <a:endParaRPr sz="1400"/>
          </a:p>
        </p:txBody>
      </p:sp>
      <p:sp>
        <p:nvSpPr>
          <p:cNvPr id="673" name="Google Shape;673;g10561c55cc0_1_69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cfbdae54d5_0_2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cfbdae54d5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6550" lvl="0" marL="457200" rtl="0" algn="l">
              <a:spcBef>
                <a:spcPts val="300"/>
              </a:spcBef>
              <a:spcAft>
                <a:spcPts val="0"/>
              </a:spcAft>
              <a:buClr>
                <a:schemeClr val="dk1"/>
              </a:buClr>
              <a:buSzPts val="1700"/>
              <a:buChar char="●"/>
            </a:pPr>
            <a:r>
              <a:rPr lang="en-US"/>
              <a:t>If you’ll recall, I mentioned in the beginning that because we make our data FINDABLE, it helps ICPSR as an organization, and specifically the Bibliography team, track down uses of data. </a:t>
            </a:r>
            <a:endParaRPr/>
          </a:p>
        </p:txBody>
      </p:sp>
      <p:sp>
        <p:nvSpPr>
          <p:cNvPr id="679" name="Google Shape;679;gcfbdae54d5_0_20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10549a94c36_0_3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10549a94c36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[Read under FIndable, then:]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F1 We take advantage of the fact that ICPSR studies have a unique, persistent identifier that authors can use to cite with. </a:t>
            </a:r>
            <a:r>
              <a:rPr lang="en-US"/>
              <a:t>This is the digital object identifier registered for each study.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F2 And because data are described with rich metadata, we, the Bibliography staff often consult it to understand whether a publication actually used our data. This is necessary when authors don’t cite it clearly, using the DOI. We also are power users of the series page. Finding an informally cited use of a study that is part of a series means you need to have a menu of all the possible studies in that series to choose from.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F3 We provide our DOIs with our metadata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F4 Our </a:t>
            </a:r>
            <a:r>
              <a:rPr lang="en-US"/>
              <a:t>metadata are indexed in the sources we look in for related publications, so we can find cited references that way, e.g., in Google Scholar.</a:t>
            </a:r>
            <a:endParaRPr/>
          </a:p>
        </p:txBody>
      </p:sp>
      <p:sp>
        <p:nvSpPr>
          <p:cNvPr id="685" name="Google Shape;685;g10549a94c36_0_37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0561c55cc0_1_887: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0561c55cc0_1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Atkinson Hyperlegible"/>
                <a:ea typeface="Atkinson Hyperlegible"/>
                <a:cs typeface="Atkinson Hyperlegible"/>
                <a:sym typeface="Atkinson Hyperlegible"/>
              </a:rPr>
              <a:t>That said, t</a:t>
            </a:r>
            <a:r>
              <a:rPr lang="en-US" sz="1300">
                <a:solidFill>
                  <a:schemeClr val="dk1"/>
                </a:solidFill>
                <a:latin typeface="Atkinson Hyperlegible"/>
                <a:ea typeface="Atkinson Hyperlegible"/>
                <a:cs typeface="Atkinson Hyperlegible"/>
                <a:sym typeface="Atkinson Hyperlegible"/>
              </a:rPr>
              <a:t>his article </a:t>
            </a:r>
            <a:r>
              <a:rPr lang="en-US" sz="1700">
                <a:latin typeface="Atkinson Hyperlegible"/>
                <a:ea typeface="Atkinson Hyperlegible"/>
                <a:cs typeface="Atkinson Hyperlegible"/>
                <a:sym typeface="Atkinson Hyperlegible"/>
              </a:rPr>
              <a:t>Data Sets Are Foundational to Research. Why Don’t We Cite Them?</a:t>
            </a:r>
            <a:r>
              <a:rPr lang="en-US" sz="1300">
                <a:latin typeface="Atkinson Hyperlegible"/>
                <a:ea typeface="Atkinson Hyperlegible"/>
                <a:cs typeface="Atkinson Hyperlegible"/>
                <a:sym typeface="Atkinson Hyperlegible"/>
              </a:rPr>
              <a:t> is</a:t>
            </a:r>
            <a:r>
              <a:rPr lang="en-US" sz="1300">
                <a:solidFill>
                  <a:schemeClr val="dk1"/>
                </a:solidFill>
                <a:latin typeface="Atkinson Hyperlegible"/>
                <a:ea typeface="Atkinson Hyperlegible"/>
                <a:cs typeface="Atkinson Hyperlegible"/>
                <a:sym typeface="Atkinson Hyperlegible"/>
              </a:rPr>
              <a:t> a great summary of the issues that data repositories face when trying to track data use.  I could quote many parts of it, but this one seems quite relevant to our experience. </a:t>
            </a:r>
            <a:endParaRPr sz="1300">
              <a:solidFill>
                <a:schemeClr val="dk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300">
                <a:solidFill>
                  <a:schemeClr val="dk1"/>
                </a:solidFill>
                <a:latin typeface="Atkinson Hyperlegible"/>
                <a:ea typeface="Atkinson Hyperlegible"/>
                <a:cs typeface="Atkinson Hyperlegible"/>
                <a:sym typeface="Atkinson Hyperlegible"/>
              </a:rPr>
              <a:t>READ QUOTE</a:t>
            </a:r>
            <a:endParaRPr sz="1300">
              <a:solidFill>
                <a:schemeClr val="dk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350">
                <a:solidFill>
                  <a:srgbClr val="111111"/>
                </a:solidFill>
                <a:highlight>
                  <a:srgbClr val="FFFFFF"/>
                </a:highlight>
                <a:latin typeface="Atkinson Hyperlegible"/>
                <a:ea typeface="Atkinson Hyperlegible"/>
                <a:cs typeface="Atkinson Hyperlegible"/>
                <a:sym typeface="Atkinson Hyperlegible"/>
              </a:rPr>
              <a:t>And that is because of these data centers encounter the same problems we do when trying to track data use efficiently. There is still not enough uptake of data citation. People do not cite with specificity, they don’t use the references list for data citation, not to mention the DOI provided. Even when they do cite with a DOI, we still find we need to verify they were used correctly. I will get to that in a moment.</a:t>
            </a:r>
            <a:endParaRPr sz="1300"/>
          </a:p>
          <a:p>
            <a:pPr indent="0" lvl="0" marL="0" rtl="0" algn="l">
              <a:spcBef>
                <a:spcPts val="0"/>
              </a:spcBef>
              <a:spcAft>
                <a:spcPts val="0"/>
              </a:spcAft>
              <a:buNone/>
            </a:pPr>
            <a:r>
              <a:t/>
            </a:r>
            <a:endParaRPr sz="1300"/>
          </a:p>
          <a:p>
            <a:pPr indent="0" lvl="0" marL="0" rtl="0" algn="l">
              <a:spcBef>
                <a:spcPts val="0"/>
              </a:spcBef>
              <a:spcAft>
                <a:spcPts val="0"/>
              </a:spcAft>
              <a:buClr>
                <a:schemeClr val="dk1"/>
              </a:buClr>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f1fc32d356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gf1fc32d356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lang="en-US"/>
              <a:t>I should mention our collection criteria. We use pretty strict guidelines when adding pubs the Bibliography.</a:t>
            </a:r>
            <a:endParaRPr b="1"/>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We follow a list of 7 collection criteria.</a:t>
            </a:r>
            <a:endParaRPr b="1"/>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In short, if the author manipulated or analyzed the data, or the methodology was critiqued or discussed extensively, we collect it. </a:t>
            </a:r>
            <a:endParaRPr b="1"/>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If data were mentioned in passing, we don’t. We also don’t generally collect use of measures or questions from survey instruments.</a:t>
            </a:r>
            <a:endParaRPr/>
          </a:p>
        </p:txBody>
      </p:sp>
      <p:sp>
        <p:nvSpPr>
          <p:cNvPr id="698" name="Google Shape;698;gf1fc32d356_0_4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0561c55cc0_1_8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4" name="Google Shape;704;g10561c55cc0_1_8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US" sz="1400">
                <a:solidFill>
                  <a:schemeClr val="dk1"/>
                </a:solidFill>
                <a:highlight>
                  <a:srgbClr val="FFFF00"/>
                </a:highlight>
                <a:latin typeface="Atkinson Hyperlegible"/>
                <a:ea typeface="Atkinson Hyperlegible"/>
                <a:cs typeface="Atkinson Hyperlegible"/>
                <a:sym typeface="Atkinson Hyperlegible"/>
              </a:rPr>
              <a:t>This represents that manual effort referred to in the previous slide. </a:t>
            </a:r>
            <a:r>
              <a:rPr lang="en-US"/>
              <a:t>Our Bibliography staff make a series of judgments based on our collection criteria, and on our experience with the way that authors in the social and behavioral sciences tend to refer to data. We can’t just depend on the references list. We have to read through the whole paper, using a lot of inside knowledge to try to link a publication to the data analyzed in it. [READ THROUGH HEURISTIC]</a:t>
            </a:r>
            <a:endParaRPr/>
          </a:p>
        </p:txBody>
      </p:sp>
      <p:sp>
        <p:nvSpPr>
          <p:cNvPr id="705" name="Google Shape;705;g10561c55cc0_1_89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3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This is kind of a review of what we just saw. [READ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even when people cite using the DOI, oftentimes they are citing “uses” of data or data adjacent items in ways that do not meet our collection criteria. </a:t>
            </a:r>
            <a:endParaRPr sz="1350">
              <a:solidFill>
                <a:srgbClr val="333333"/>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rgbClr val="333333"/>
              </a:solidFill>
            </a:endParaRPr>
          </a:p>
          <a:p>
            <a:pPr indent="0" lvl="0" marL="457200" rtl="0" algn="l">
              <a:spcBef>
                <a:spcPts val="1900"/>
              </a:spcBef>
              <a:spcAft>
                <a:spcPts val="0"/>
              </a:spcAft>
              <a:buNone/>
            </a:pPr>
            <a:r>
              <a:t/>
            </a:r>
            <a:endParaRPr b="1" sz="1600">
              <a:latin typeface="Arial Narrow"/>
              <a:ea typeface="Arial Narrow"/>
              <a:cs typeface="Arial Narrow"/>
              <a:sym typeface="Arial Narrow"/>
            </a:endParaRPr>
          </a:p>
        </p:txBody>
      </p:sp>
      <p:sp>
        <p:nvSpPr>
          <p:cNvPr id="722" name="Google Shape;722;p39: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10561c55cc0_1_1045: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10561c55cc0_1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[READ SLIDE]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BUT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Limiting our collection to only those publications in which ICPSR DOIs were included  or people explicitly stated they got the data from ICPSR, would mean most publications in which data were used would go unlinked and uncounted, and not be available in the Bibliography.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SO</a:t>
            </a:r>
            <a:endParaRPr/>
          </a:p>
          <a:p>
            <a:pPr indent="0" lvl="0" marL="0" rtl="0" algn="l">
              <a:spcBef>
                <a:spcPts val="0"/>
              </a:spcBef>
              <a:spcAft>
                <a:spcPts val="0"/>
              </a:spcAft>
              <a:buClr>
                <a:schemeClr val="dk1"/>
              </a:buClr>
              <a:buFont typeface="Arial"/>
              <a:buNone/>
            </a:pPr>
            <a:r>
              <a:rPr lang="en-US"/>
              <a:t>We do collect informally cited data. We do our best detective work on the back end because authors do not clearly cite data on the front end. </a:t>
            </a:r>
            <a:endParaRPr b="1"/>
          </a:p>
          <a:p>
            <a:pPr indent="0" lvl="0" marL="457200" rtl="0" algn="l">
              <a:spcBef>
                <a:spcPts val="0"/>
              </a:spcBef>
              <a:spcAft>
                <a:spcPts val="0"/>
              </a:spcAft>
              <a:buClr>
                <a:schemeClr val="dk1"/>
              </a:buClr>
              <a:buSzPts val="1100"/>
              <a:buFont typeface="Arial"/>
              <a:buNone/>
            </a:pPr>
            <a:r>
              <a:t/>
            </a:r>
            <a:endParaRPr b="1" sz="1400"/>
          </a:p>
          <a:p>
            <a:pPr indent="0" lvl="0" marL="0" rtl="0" algn="l">
              <a:spcBef>
                <a:spcPts val="0"/>
              </a:spcBef>
              <a:spcAft>
                <a:spcPts val="0"/>
              </a:spcAft>
              <a:buNone/>
            </a:pPr>
            <a:r>
              <a:t/>
            </a:r>
            <a:endParaRPr sz="1300">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300"/>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p4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C0791B"/>
              </a:buClr>
              <a:buFont typeface="Arial"/>
              <a:buNone/>
            </a:pPr>
            <a:r>
              <a:t/>
            </a:r>
            <a:endParaRPr sz="1300">
              <a:solidFill>
                <a:srgbClr val="C0791B"/>
              </a:solidFill>
              <a:latin typeface="Atkinson Hyperlegible"/>
              <a:ea typeface="Atkinson Hyperlegible"/>
              <a:cs typeface="Atkinson Hyperlegible"/>
              <a:sym typeface="Atkinson Hyperlegible"/>
            </a:endParaRPr>
          </a:p>
          <a:p>
            <a:pPr indent="0" lvl="0" marL="0" marR="0" rtl="0" algn="l">
              <a:lnSpc>
                <a:spcPct val="100000"/>
              </a:lnSpc>
              <a:spcBef>
                <a:spcPts val="0"/>
              </a:spcBef>
              <a:spcAft>
                <a:spcPts val="0"/>
              </a:spcAft>
              <a:buClr>
                <a:srgbClr val="000000"/>
              </a:buClr>
              <a:buSzPts val="1200"/>
              <a:buFont typeface="Arial"/>
              <a:buNone/>
            </a:pPr>
            <a:r>
              <a:rPr lang="en-US">
                <a:solidFill>
                  <a:srgbClr val="000000"/>
                </a:solidFill>
              </a:rPr>
              <a:t>Here are some examples of real world citing practice. Jared Lyle and I presented at two conferences in the past few years about the  categories</a:t>
            </a:r>
            <a:r>
              <a:rPr lang="en-US">
                <a:solidFill>
                  <a:srgbClr val="000000"/>
                </a:solidFill>
              </a:rPr>
              <a:t> of </a:t>
            </a:r>
            <a:r>
              <a:rPr i="0" lang="en-US" sz="1200" u="none" cap="none" strike="noStrike">
                <a:solidFill>
                  <a:srgbClr val="000000"/>
                </a:solidFill>
              </a:rPr>
              <a:t>informal data citation that we currently encounter in the social and behavioral science literature. These are all real snippets from t</a:t>
            </a:r>
            <a:r>
              <a:rPr lang="en-US">
                <a:solidFill>
                  <a:srgbClr val="000000"/>
                </a:solidFill>
              </a:rPr>
              <a:t>he literature.</a:t>
            </a:r>
            <a:endParaRPr/>
          </a:p>
          <a:p>
            <a:pPr indent="0" lvl="0" marL="228600" marR="228600" rtl="0" algn="l">
              <a:lnSpc>
                <a:spcPct val="115000"/>
              </a:lnSpc>
              <a:spcBef>
                <a:spcPts val="0"/>
              </a:spcBef>
              <a:spcAft>
                <a:spcPts val="0"/>
              </a:spcAft>
              <a:buNone/>
            </a:pPr>
            <a:r>
              <a:t/>
            </a:r>
            <a:endParaRPr/>
          </a:p>
          <a:p>
            <a:pPr indent="0" lvl="0" marL="228600" marR="228600" rtl="0" algn="l">
              <a:lnSpc>
                <a:spcPct val="115000"/>
              </a:lnSpc>
              <a:spcBef>
                <a:spcPts val="0"/>
              </a:spcBef>
              <a:spcAft>
                <a:spcPts val="0"/>
              </a:spcAft>
              <a:buSzPts val="1100"/>
              <a:buNone/>
            </a:pPr>
            <a:r>
              <a:t/>
            </a:r>
            <a:endParaRPr>
              <a:latin typeface="Arial Narrow"/>
              <a:ea typeface="Arial Narrow"/>
              <a:cs typeface="Arial Narrow"/>
              <a:sym typeface="Arial Narrow"/>
            </a:endParaRPr>
          </a:p>
        </p:txBody>
      </p:sp>
      <p:sp>
        <p:nvSpPr>
          <p:cNvPr id="736" name="Google Shape;736;p4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4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4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4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p4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t/>
            </a:r>
            <a:endParaRPr/>
          </a:p>
        </p:txBody>
      </p:sp>
      <p:sp>
        <p:nvSpPr>
          <p:cNvPr id="776" name="Google Shape;776;p4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f181426f43_1_7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f181426f43_1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784" name="Google Shape;784;gf181426f43_1_70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9a65874cdc_0_2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9a65874cdc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1100"/>
              <a:t>This NSF-funded project, also known as Measuring the Impact of Curatorial Actions (MICA) is an active grant at ICPSR, investigating</a:t>
            </a:r>
            <a:r>
              <a:rPr b="1" lang="en-US"/>
              <a:t> ways to measure the impact of curating data. Sara Lafia, Libby Hemphill, David Bleckley, Leo Fan, and others are working on the aspect of the project attempting to enlarge the Bibliography collection and at the same time make it less skewed (since collecting for it has been done by unequally, depending on what studies were funded to have Bibliography work done). </a:t>
            </a:r>
            <a:endParaRPr b="1"/>
          </a:p>
          <a:p>
            <a:pPr indent="0" lvl="0" marL="0" rtl="0" algn="l">
              <a:spcBef>
                <a:spcPts val="0"/>
              </a:spcBef>
              <a:spcAft>
                <a:spcPts val="0"/>
              </a:spcAft>
              <a:buClr>
                <a:schemeClr val="dk1"/>
              </a:buClr>
              <a:buFont typeface="Arial"/>
              <a:buNone/>
            </a:pPr>
            <a:r>
              <a:t/>
            </a:r>
            <a:endParaRPr b="1"/>
          </a:p>
          <a:p>
            <a:pPr indent="0" lvl="0" marL="0" rtl="0" algn="l">
              <a:spcBef>
                <a:spcPts val="0"/>
              </a:spcBef>
              <a:spcAft>
                <a:spcPts val="0"/>
              </a:spcAft>
              <a:buClr>
                <a:schemeClr val="dk1"/>
              </a:buClr>
              <a:buFont typeface="Arial"/>
              <a:buNone/>
            </a:pPr>
            <a:r>
              <a:rPr b="1" lang="en-US"/>
              <a:t>They want to bring more computing power to the Bibliography population process. They want to automate the discovery of more related publications via APIs and then create a recommender algorithm to funnel only the most likely candidates for human curation. But to do that, they need to tackle informal data citation by teaching an algorithm to recognize datasets and dataset use in the text.</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Font typeface="Arial"/>
              <a:buNone/>
            </a:pPr>
            <a:r>
              <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Font typeface="Arial"/>
              <a:buNone/>
            </a:pPr>
            <a:r>
              <a:t/>
            </a:r>
            <a:endParaRPr/>
          </a:p>
        </p:txBody>
      </p:sp>
      <p:sp>
        <p:nvSpPr>
          <p:cNvPr id="790" name="Google Shape;790;g9a65874cdc_0_26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f90f583b1b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f90f583b1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 preliminary goal was to set up API pulls from literature databases to try to populate the Bibliography by sending large-scale queries for all 11,000 plus studies. Starting with Dimen</a:t>
            </a:r>
            <a:r>
              <a:rPr lang="en-US" sz="1300"/>
              <a:t>sions Plus, </a:t>
            </a:r>
            <a:r>
              <a:rPr lang="en-US"/>
              <a:t>a large multidisciplinary database with over 69 million publications available for full text search</a:t>
            </a:r>
            <a:r>
              <a:rPr lang="en-US" sz="1300"/>
              <a:t>.</a:t>
            </a:r>
            <a:endParaRPr sz="1300"/>
          </a:p>
          <a:p>
            <a:pPr indent="0" lvl="0" marL="0" rtl="0" algn="l">
              <a:spcBef>
                <a:spcPts val="0"/>
              </a:spcBef>
              <a:spcAft>
                <a:spcPts val="0"/>
              </a:spcAft>
              <a:buNone/>
            </a:pPr>
            <a:r>
              <a:t/>
            </a:r>
            <a:endParaRPr/>
          </a:p>
          <a:p>
            <a:pPr indent="0" lvl="0" marL="0" rtl="0" algn="l">
              <a:spcBef>
                <a:spcPts val="0"/>
              </a:spcBef>
              <a:spcAft>
                <a:spcPts val="0"/>
              </a:spcAft>
              <a:buNone/>
            </a:pPr>
            <a:r>
              <a:rPr lang="en-US"/>
              <a:t>Here is an example of Dimensions API output, based only on DOI hits, at this early stage. The Bibliography team evaluated each of these (we are still evaluating the largest group) to determine if these publications citing DOIs from ICPSR were actually collectible.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will show you our results in a moment, but I wanted to point out that ideally, after the MICA funding is gone, we could retain and integrate API streams from outside publisher platforms into ICPSR’s workflow so that the Bibliography team could do periodic pulls.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96" name="Google Shape;796;gf90f583b1b_0_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0665ce004f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10665ce004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00"/>
              <a:t>Sara Lafia prepared this chart by owning archive. In blue, you can see that the DOI query brought back many publications that we had already collected. But the orange sections are publications we did not have.</a:t>
            </a:r>
            <a:endParaRPr sz="1100"/>
          </a:p>
          <a:p>
            <a:pPr indent="0" lvl="0" marL="0" rtl="0" algn="l">
              <a:lnSpc>
                <a:spcPct val="115000"/>
              </a:lnSpc>
              <a:spcBef>
                <a:spcPts val="0"/>
              </a:spcBef>
              <a:spcAft>
                <a:spcPts val="0"/>
              </a:spcAft>
              <a:buClr>
                <a:schemeClr val="dk1"/>
              </a:buClr>
              <a:buSzPts val="1100"/>
              <a:buFont typeface="Arial"/>
              <a:buNone/>
            </a:pPr>
            <a:r>
              <a:t/>
            </a:r>
            <a:endParaRPr sz="1100"/>
          </a:p>
          <a:p>
            <a:pPr indent="0" lvl="0" marL="0" rtl="0" algn="l">
              <a:lnSpc>
                <a:spcPct val="115000"/>
              </a:lnSpc>
              <a:spcBef>
                <a:spcPts val="0"/>
              </a:spcBef>
              <a:spcAft>
                <a:spcPts val="0"/>
              </a:spcAft>
              <a:buClr>
                <a:schemeClr val="dk1"/>
              </a:buClr>
              <a:buSzPts val="1100"/>
              <a:buFont typeface="Arial"/>
              <a:buNone/>
            </a:pPr>
            <a:r>
              <a:rPr lang="en-US" sz="1100"/>
              <a:t>The Bibliography team </a:t>
            </a:r>
            <a:r>
              <a:rPr lang="en-US"/>
              <a:t>checked to see</a:t>
            </a:r>
            <a:r>
              <a:rPr lang="en-US"/>
              <a:t> if these are from sources we don’t regularly scan, if these were rejected because they didn’t meet our collection criteria, if they were simply studies we hadn’t searched for yet, or if the DOIs were incorrectly used.</a:t>
            </a:r>
            <a:endParaRPr/>
          </a:p>
          <a:p>
            <a:pPr indent="0" lvl="0" marL="0" rtl="0" algn="l">
              <a:lnSpc>
                <a:spcPct val="115000"/>
              </a:lnSpc>
              <a:spcBef>
                <a:spcPts val="0"/>
              </a:spcBef>
              <a:spcAft>
                <a:spcPts val="0"/>
              </a:spcAft>
              <a:buClr>
                <a:schemeClr val="dk1"/>
              </a:buClr>
              <a:buSzPts val="1100"/>
              <a:buFont typeface="Arial"/>
              <a:buNone/>
            </a:pPr>
            <a:r>
              <a:t/>
            </a:r>
            <a:endParaRPr sz="1100"/>
          </a:p>
          <a:p>
            <a:pPr indent="457200" lvl="0" marL="0" rtl="0" algn="l">
              <a:lnSpc>
                <a:spcPct val="115000"/>
              </a:lnSpc>
              <a:spcBef>
                <a:spcPts val="0"/>
              </a:spcBef>
              <a:spcAft>
                <a:spcPts val="0"/>
              </a:spcAft>
              <a:buClr>
                <a:schemeClr val="dk1"/>
              </a:buClr>
              <a:buSzPts val="1100"/>
              <a:buFont typeface="Arial"/>
              <a:buNone/>
            </a:pPr>
            <a:r>
              <a:rPr lang="en-US" sz="1100"/>
              <a:t>1.</a:t>
            </a:r>
            <a:endParaRPr sz="1100"/>
          </a:p>
          <a:p>
            <a:pPr indent="0" lvl="0" marL="0" rtl="0" algn="l">
              <a:spcBef>
                <a:spcPts val="0"/>
              </a:spcBef>
              <a:spcAft>
                <a:spcPts val="0"/>
              </a:spcAft>
              <a:buNone/>
            </a:pPr>
            <a:r>
              <a:t/>
            </a:r>
            <a:endParaRPr/>
          </a:p>
        </p:txBody>
      </p:sp>
      <p:sp>
        <p:nvSpPr>
          <p:cNvPr id="804" name="Google Shape;804;g10665ce004f_0_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10561c55cc0_1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10561c55cc0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Because there were a large number of publications that we determined were not collectible, we divided the rejections into categories:</a:t>
            </a:r>
            <a:endParaRPr/>
          </a:p>
          <a:p>
            <a:pPr indent="0" lvl="0" marL="0" rtl="0" algn="l">
              <a:spcBef>
                <a:spcPts val="0"/>
              </a:spcBef>
              <a:spcAft>
                <a:spcPts val="0"/>
              </a:spcAft>
              <a:buClr>
                <a:schemeClr val="dk1"/>
              </a:buClr>
              <a:buSzPts val="1100"/>
              <a:buFont typeface="Arial"/>
              <a:buNone/>
            </a:pPr>
            <a:r>
              <a:rPr lang="en-US"/>
              <a:t>[READ]</a:t>
            </a:r>
            <a:endParaRPr/>
          </a:p>
        </p:txBody>
      </p:sp>
      <p:sp>
        <p:nvSpPr>
          <p:cNvPr id="812" name="Google Shape;812;g10561c55cc0_1_4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10561c55cc0_1_1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10561c55cc0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Char char="●"/>
            </a:pPr>
            <a:r>
              <a:rPr lang="en-US"/>
              <a:t>I’ve put the archives with the smaller collections on one page, and the larger collections on the next slide. </a:t>
            </a:r>
            <a:endParaRPr/>
          </a:p>
          <a:p>
            <a:pPr indent="-317500" lvl="0" marL="457200" rtl="0" algn="l">
              <a:lnSpc>
                <a:spcPct val="115000"/>
              </a:lnSpc>
              <a:spcBef>
                <a:spcPts val="0"/>
              </a:spcBef>
              <a:spcAft>
                <a:spcPts val="0"/>
              </a:spcAft>
              <a:buSzPts val="1400"/>
              <a:buChar char="●"/>
            </a:pPr>
            <a:r>
              <a:rPr lang="en-US"/>
              <a:t>At this stage, it is interesting to note the proportion of rejections due to citing mentions or instruments or another source not analyzed.</a:t>
            </a:r>
            <a:endParaRPr/>
          </a:p>
          <a:p>
            <a:pPr indent="-317500" lvl="0" marL="457200" rtl="0" algn="l">
              <a:lnSpc>
                <a:spcPct val="115000"/>
              </a:lnSpc>
              <a:spcBef>
                <a:spcPts val="0"/>
              </a:spcBef>
              <a:spcAft>
                <a:spcPts val="0"/>
              </a:spcAft>
              <a:buSzPts val="1400"/>
              <a:buChar char="●"/>
            </a:pPr>
            <a:r>
              <a:t/>
            </a:r>
            <a:endParaRPr/>
          </a:p>
          <a:p>
            <a:pPr indent="0" lvl="0" marL="457200" rtl="0" algn="l">
              <a:lnSpc>
                <a:spcPct val="115000"/>
              </a:lnSpc>
              <a:spcBef>
                <a:spcPts val="0"/>
              </a:spcBef>
              <a:spcAft>
                <a:spcPts val="0"/>
              </a:spcAft>
              <a:buNone/>
            </a:pPr>
            <a:r>
              <a:t/>
            </a:r>
            <a:endParaRPr/>
          </a:p>
          <a:p>
            <a:pPr indent="0" lvl="0" marL="0" rtl="0" algn="l">
              <a:spcBef>
                <a:spcPts val="0"/>
              </a:spcBef>
              <a:spcAft>
                <a:spcPts val="0"/>
              </a:spcAft>
              <a:buNone/>
            </a:pPr>
            <a:r>
              <a:t/>
            </a:r>
            <a:endParaRPr/>
          </a:p>
        </p:txBody>
      </p:sp>
      <p:sp>
        <p:nvSpPr>
          <p:cNvPr id="818" name="Google Shape;818;g10561c55cc0_1_17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10561c55cc0_1_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10561c55cc0_1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p>
          <a:p>
            <a:pPr indent="0" lvl="0" marL="0" rtl="0" algn="l">
              <a:spcBef>
                <a:spcPts val="0"/>
              </a:spcBef>
              <a:spcAft>
                <a:spcPts val="0"/>
              </a:spcAft>
              <a:buNone/>
            </a:pPr>
            <a:r>
              <a:rPr lang="en-US"/>
              <a:t>This was just an interesting experiment, and when we are finished evaluating the largest result set--those using data from the general archive, we may be able to draw some conclusions about gaps in data citation options.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Sara has already run a second, larger query in Dimensions Plus</a:t>
            </a:r>
            <a:r>
              <a:rPr lang="en-US" sz="1100"/>
              <a:t> for </a:t>
            </a:r>
            <a:r>
              <a:rPr lang="en-US" sz="1100"/>
              <a:t>exact references to all </a:t>
            </a:r>
            <a:r>
              <a:rPr b="1" lang="en-US" sz="1100"/>
              <a:t>11,656</a:t>
            </a:r>
            <a:r>
              <a:rPr lang="en-US" sz="1100"/>
              <a:t> ICPSR Study Names, Study DOIs, and Study Numbers. We included the search terms “ICPSR”, “Inter-university Consortium for Political and Social Research”, or “Interuniversity Consortium for Political and Social Research”. Bibliography team will soon begin combing through those, and we hope to find many to collect and not too many that do not meet our collection criteria.</a:t>
            </a:r>
            <a:endParaRPr sz="1100"/>
          </a:p>
          <a:p>
            <a:pPr indent="457200" lvl="0" marL="0" rtl="0" algn="l">
              <a:lnSpc>
                <a:spcPct val="115000"/>
              </a:lnSpc>
              <a:spcBef>
                <a:spcPts val="0"/>
              </a:spcBef>
              <a:spcAft>
                <a:spcPts val="0"/>
              </a:spcAft>
              <a:buClr>
                <a:schemeClr val="dk1"/>
              </a:buClr>
              <a:buSzPts val="1100"/>
              <a:buFont typeface="Arial"/>
              <a:buNone/>
            </a:pPr>
            <a:r>
              <a:t/>
            </a:r>
            <a:endParaRPr sz="11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828" name="Google Shape;828;g10561c55cc0_1_14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10561c55cc0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10561c55cc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350">
                <a:solidFill>
                  <a:srgbClr val="1D1C1D"/>
                </a:solidFill>
                <a:highlight>
                  <a:srgbClr val="F8F8F8"/>
                </a:highlight>
              </a:rPr>
              <a:t>And Leo Fan, a doctoral student at the School of Information, is building this</a:t>
            </a:r>
            <a:r>
              <a:rPr b="1" lang="en-US" sz="1350">
                <a:solidFill>
                  <a:srgbClr val="1D1C1D"/>
                </a:solidFill>
                <a:highlight>
                  <a:srgbClr val="F8F8F8"/>
                </a:highlight>
              </a:rPr>
              <a:t> Funnel Process of Data Citation Detection for ICPSR studies. We input the query results from the Dimensions API, i.e. the returned publications (and their metadata) as the candidate citations of ICPSR studies. Then, the Funnel Process will 1) filter the candidates by semantic similarity, 2) detect evidence of citations in candidates (and filtering out those candidates with no detectable evidence), and 3) rank the candidates to indicate their possibility of being a True citation. This Funnel Process can suggest curation priorities for the ICPSR team. He is currently fine tuning this model and will be presentin</a:t>
            </a:r>
            <a:endParaRPr b="1" sz="1400"/>
          </a:p>
        </p:txBody>
      </p:sp>
      <p:sp>
        <p:nvSpPr>
          <p:cNvPr id="837" name="Google Shape;837;g10561c55cc0_0_1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057e98d309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057e98d30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g1057e98d309_0_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f953bc8cca_0_3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f953bc8cc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rgbClr val="C0791B"/>
              </a:buClr>
              <a:buSzPts val="1400"/>
              <a:buNone/>
            </a:pPr>
            <a:r>
              <a:t/>
            </a:r>
            <a:endParaRPr>
              <a:solidFill>
                <a:srgbClr val="C0791B"/>
              </a:solidFill>
            </a:endParaRPr>
          </a:p>
          <a:p>
            <a:pPr indent="0" lvl="0" marL="0" rtl="0" algn="l">
              <a:lnSpc>
                <a:spcPct val="150000"/>
              </a:lnSpc>
              <a:spcBef>
                <a:spcPts val="0"/>
              </a:spcBef>
              <a:spcAft>
                <a:spcPts val="0"/>
              </a:spcAft>
              <a:buNone/>
            </a:pPr>
            <a:r>
              <a:t/>
            </a:r>
            <a:endParaRPr>
              <a:solidFill>
                <a:srgbClr val="C0791B"/>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f953bc8cca_0_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f953bc8cc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gf953bc8cca_0_8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300"/>
              <a:buFont typeface="Calibri"/>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grpSp>
        <p:nvGrpSpPr>
          <p:cNvPr id="14" name="Google Shape;14;p2"/>
          <p:cNvGrpSpPr/>
          <p:nvPr/>
        </p:nvGrpSpPr>
        <p:grpSpPr>
          <a:xfrm>
            <a:off x="7343003" y="4546120"/>
            <a:ext cx="1691422" cy="2310006"/>
            <a:chOff x="7343003" y="3409675"/>
            <a:chExt cx="1691422" cy="1732548"/>
          </a:xfrm>
        </p:grpSpPr>
        <p:grpSp>
          <p:nvGrpSpPr>
            <p:cNvPr id="15" name="Google Shape;15;p2"/>
            <p:cNvGrpSpPr/>
            <p:nvPr/>
          </p:nvGrpSpPr>
          <p:grpSpPr>
            <a:xfrm>
              <a:off x="7343003" y="4453711"/>
              <a:ext cx="316800" cy="688513"/>
              <a:chOff x="7343003" y="4453711"/>
              <a:chExt cx="316800" cy="688513"/>
            </a:xfrm>
          </p:grpSpPr>
          <p:sp>
            <p:nvSpPr>
              <p:cNvPr id="16" name="Google Shape;16;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7801210" y="4105700"/>
              <a:ext cx="316800" cy="1036523"/>
              <a:chOff x="7801210" y="4105700"/>
              <a:chExt cx="316800" cy="1036523"/>
            </a:xfrm>
          </p:grpSpPr>
          <p:sp>
            <p:nvSpPr>
              <p:cNvPr id="19" name="Google Shape;19;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8259418" y="3757688"/>
              <a:ext cx="316800" cy="1384535"/>
              <a:chOff x="8259418" y="3757688"/>
              <a:chExt cx="316800" cy="1384535"/>
            </a:xfrm>
          </p:grpSpPr>
          <p:sp>
            <p:nvSpPr>
              <p:cNvPr id="23" name="Google Shape;23;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 name="Google Shape;27;p2"/>
            <p:cNvGrpSpPr/>
            <p:nvPr/>
          </p:nvGrpSpPr>
          <p:grpSpPr>
            <a:xfrm>
              <a:off x="8717625" y="3409675"/>
              <a:ext cx="316800" cy="1732548"/>
              <a:chOff x="8717625" y="3409675"/>
              <a:chExt cx="316800" cy="1732548"/>
            </a:xfrm>
          </p:grpSpPr>
          <p:sp>
            <p:nvSpPr>
              <p:cNvPr id="28" name="Google Shape;28;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3" name="Google Shape;33;p2"/>
          <p:cNvGrpSpPr/>
          <p:nvPr/>
        </p:nvGrpSpPr>
        <p:grpSpPr>
          <a:xfrm>
            <a:off x="5043503" y="0"/>
            <a:ext cx="3814072" cy="5118675"/>
            <a:chOff x="5043503" y="0"/>
            <a:chExt cx="3814072" cy="3839102"/>
          </a:xfrm>
        </p:grpSpPr>
        <p:sp>
          <p:nvSpPr>
            <p:cNvPr id="34" name="Google Shape;34;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 name="Google Shape;36;p2"/>
            <p:cNvGrpSpPr/>
            <p:nvPr/>
          </p:nvGrpSpPr>
          <p:grpSpPr>
            <a:xfrm>
              <a:off x="7647812" y="2704283"/>
              <a:ext cx="635219" cy="635219"/>
              <a:chOff x="6725724" y="2701260"/>
              <a:chExt cx="1208101" cy="1208100"/>
            </a:xfrm>
          </p:grpSpPr>
          <p:sp>
            <p:nvSpPr>
              <p:cNvPr id="37" name="Google Shape;37;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 name="Google Shape;41;p2"/>
            <p:cNvGrpSpPr/>
            <p:nvPr/>
          </p:nvGrpSpPr>
          <p:grpSpPr>
            <a:xfrm>
              <a:off x="7952720" y="179238"/>
              <a:ext cx="873165" cy="873003"/>
              <a:chOff x="7754428" y="208725"/>
              <a:chExt cx="541800" cy="541800"/>
            </a:xfrm>
          </p:grpSpPr>
          <p:sp>
            <p:nvSpPr>
              <p:cNvPr id="42" name="Google Shape;42;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 name="Google Shape;44;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 name="Google Shape;50;p2"/>
          <p:cNvSpPr txBox="1"/>
          <p:nvPr>
            <p:ph type="ctrTitle"/>
          </p:nvPr>
        </p:nvSpPr>
        <p:spPr>
          <a:xfrm>
            <a:off x="824000" y="2151750"/>
            <a:ext cx="4255500" cy="2497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51" name="Google Shape;51;p2"/>
          <p:cNvSpPr txBox="1"/>
          <p:nvPr>
            <p:ph idx="1" type="subTitle"/>
          </p:nvPr>
        </p:nvSpPr>
        <p:spPr>
          <a:xfrm>
            <a:off x="824000" y="4795067"/>
            <a:ext cx="4255500" cy="927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52" name="Google Shape;52;p2"/>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3" name="Shape 53"/>
        <p:cNvGrpSpPr/>
        <p:nvPr/>
      </p:nvGrpSpPr>
      <p:grpSpPr>
        <a:xfrm>
          <a:off x="0" y="0"/>
          <a:ext cx="0" cy="0"/>
          <a:chOff x="0" y="0"/>
          <a:chExt cx="0" cy="0"/>
        </a:xfrm>
      </p:grpSpPr>
      <p:grpSp>
        <p:nvGrpSpPr>
          <p:cNvPr id="54" name="Google Shape;54;p3"/>
          <p:cNvGrpSpPr/>
          <p:nvPr/>
        </p:nvGrpSpPr>
        <p:grpSpPr>
          <a:xfrm>
            <a:off x="146769" y="4541"/>
            <a:ext cx="1233215" cy="1846001"/>
            <a:chOff x="146769" y="3406"/>
            <a:chExt cx="1233215" cy="1384535"/>
          </a:xfrm>
        </p:grpSpPr>
        <p:grpSp>
          <p:nvGrpSpPr>
            <p:cNvPr id="55" name="Google Shape;55;p3"/>
            <p:cNvGrpSpPr/>
            <p:nvPr/>
          </p:nvGrpSpPr>
          <p:grpSpPr>
            <a:xfrm>
              <a:off x="1063183" y="3406"/>
              <a:ext cx="316800" cy="688513"/>
              <a:chOff x="1063183" y="3406"/>
              <a:chExt cx="316800" cy="688513"/>
            </a:xfrm>
          </p:grpSpPr>
          <p:sp>
            <p:nvSpPr>
              <p:cNvPr id="56" name="Google Shape;56;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604976" y="3406"/>
              <a:ext cx="316800" cy="1036524"/>
              <a:chOff x="604976" y="3406"/>
              <a:chExt cx="316800" cy="1036524"/>
            </a:xfrm>
          </p:grpSpPr>
          <p:sp>
            <p:nvSpPr>
              <p:cNvPr id="59" name="Google Shape;59;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 name="Google Shape;62;p3"/>
            <p:cNvGrpSpPr/>
            <p:nvPr/>
          </p:nvGrpSpPr>
          <p:grpSpPr>
            <a:xfrm>
              <a:off x="146769" y="3406"/>
              <a:ext cx="316800" cy="1384535"/>
              <a:chOff x="146769" y="3406"/>
              <a:chExt cx="316800" cy="1384535"/>
            </a:xfrm>
          </p:grpSpPr>
          <p:sp>
            <p:nvSpPr>
              <p:cNvPr id="63" name="Google Shape;63;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7" name="Google Shape;67;p3"/>
          <p:cNvGrpSpPr/>
          <p:nvPr/>
        </p:nvGrpSpPr>
        <p:grpSpPr>
          <a:xfrm>
            <a:off x="6775084" y="3871914"/>
            <a:ext cx="2186148" cy="2985925"/>
            <a:chOff x="6775084" y="2904008"/>
            <a:chExt cx="2186148" cy="2239500"/>
          </a:xfrm>
        </p:grpSpPr>
        <p:grpSp>
          <p:nvGrpSpPr>
            <p:cNvPr id="68" name="Google Shape;68;p3"/>
            <p:cNvGrpSpPr/>
            <p:nvPr/>
          </p:nvGrpSpPr>
          <p:grpSpPr>
            <a:xfrm>
              <a:off x="6775084" y="4253708"/>
              <a:ext cx="409500" cy="889800"/>
              <a:chOff x="6775084" y="4253708"/>
              <a:chExt cx="409500" cy="889800"/>
            </a:xfrm>
          </p:grpSpPr>
          <p:sp>
            <p:nvSpPr>
              <p:cNvPr id="69" name="Google Shape;69;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367299" y="3804008"/>
              <a:ext cx="409500" cy="1339500"/>
              <a:chOff x="7367299" y="3804008"/>
              <a:chExt cx="409500" cy="1339500"/>
            </a:xfrm>
          </p:grpSpPr>
          <p:sp>
            <p:nvSpPr>
              <p:cNvPr id="72" name="Google Shape;72;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3"/>
            <p:cNvGrpSpPr/>
            <p:nvPr/>
          </p:nvGrpSpPr>
          <p:grpSpPr>
            <a:xfrm>
              <a:off x="7959516" y="3354008"/>
              <a:ext cx="409500" cy="1789500"/>
              <a:chOff x="7959516" y="3354008"/>
              <a:chExt cx="409500" cy="1789500"/>
            </a:xfrm>
          </p:grpSpPr>
          <p:sp>
            <p:nvSpPr>
              <p:cNvPr id="76" name="Google Shape;76;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 name="Google Shape;80;p3"/>
            <p:cNvGrpSpPr/>
            <p:nvPr/>
          </p:nvGrpSpPr>
          <p:grpSpPr>
            <a:xfrm>
              <a:off x="8551731" y="2904008"/>
              <a:ext cx="409500" cy="2239500"/>
              <a:chOff x="8551731" y="2904008"/>
              <a:chExt cx="409500" cy="2239500"/>
            </a:xfrm>
          </p:grpSpPr>
          <p:sp>
            <p:nvSpPr>
              <p:cNvPr id="81" name="Google Shape;81;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6" name="Google Shape;86;p3"/>
          <p:cNvSpPr txBox="1"/>
          <p:nvPr>
            <p:ph type="title"/>
          </p:nvPr>
        </p:nvSpPr>
        <p:spPr>
          <a:xfrm>
            <a:off x="824000" y="2151767"/>
            <a:ext cx="5857800" cy="2497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7" name="Google Shape;87;p3"/>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8" name="Shape 88"/>
        <p:cNvGrpSpPr/>
        <p:nvPr/>
      </p:nvGrpSpPr>
      <p:grpSpPr>
        <a:xfrm>
          <a:off x="0" y="0"/>
          <a:ext cx="0" cy="0"/>
          <a:chOff x="0" y="0"/>
          <a:chExt cx="0" cy="0"/>
        </a:xfrm>
      </p:grpSpPr>
      <p:grpSp>
        <p:nvGrpSpPr>
          <p:cNvPr id="89" name="Google Shape;89;p4"/>
          <p:cNvGrpSpPr/>
          <p:nvPr/>
        </p:nvGrpSpPr>
        <p:grpSpPr>
          <a:xfrm>
            <a:off x="625966" y="399168"/>
            <a:ext cx="999312" cy="1332416"/>
            <a:chOff x="348199" y="179450"/>
            <a:chExt cx="1116300" cy="1116300"/>
          </a:xfrm>
        </p:grpSpPr>
        <p:sp>
          <p:nvSpPr>
            <p:cNvPr id="90" name="Google Shape;90;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4"/>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 name="Google Shape;93;p4"/>
          <p:cNvSpPr txBox="1"/>
          <p:nvPr>
            <p:ph idx="1" type="body"/>
          </p:nvPr>
        </p:nvSpPr>
        <p:spPr>
          <a:xfrm>
            <a:off x="1303800" y="2653400"/>
            <a:ext cx="70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4" name="Google Shape;94;p4"/>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5" name="Shape 95"/>
        <p:cNvGrpSpPr/>
        <p:nvPr/>
      </p:nvGrpSpPr>
      <p:grpSpPr>
        <a:xfrm>
          <a:off x="0" y="0"/>
          <a:ext cx="0" cy="0"/>
          <a:chOff x="0" y="0"/>
          <a:chExt cx="0" cy="0"/>
        </a:xfrm>
      </p:grpSpPr>
      <p:grpSp>
        <p:nvGrpSpPr>
          <p:cNvPr id="96" name="Google Shape;96;p5"/>
          <p:cNvGrpSpPr/>
          <p:nvPr/>
        </p:nvGrpSpPr>
        <p:grpSpPr>
          <a:xfrm>
            <a:off x="625966" y="399168"/>
            <a:ext cx="999312" cy="1332416"/>
            <a:chOff x="348199" y="179450"/>
            <a:chExt cx="1116300" cy="1116300"/>
          </a:xfrm>
        </p:grpSpPr>
        <p:sp>
          <p:nvSpPr>
            <p:cNvPr id="97" name="Google Shape;97;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5"/>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 name="Google Shape;100;p5"/>
          <p:cNvSpPr txBox="1"/>
          <p:nvPr>
            <p:ph idx="1" type="body"/>
          </p:nvPr>
        </p:nvSpPr>
        <p:spPr>
          <a:xfrm>
            <a:off x="1303800" y="2653400"/>
            <a:ext cx="34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1" name="Google Shape;101;p5"/>
          <p:cNvSpPr txBox="1"/>
          <p:nvPr>
            <p:ph idx="2" type="body"/>
          </p:nvPr>
        </p:nvSpPr>
        <p:spPr>
          <a:xfrm>
            <a:off x="4903650" y="2653400"/>
            <a:ext cx="34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5"/>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3" name="Shape 103"/>
        <p:cNvGrpSpPr/>
        <p:nvPr/>
      </p:nvGrpSpPr>
      <p:grpSpPr>
        <a:xfrm>
          <a:off x="0" y="0"/>
          <a:ext cx="0" cy="0"/>
          <a:chOff x="0" y="0"/>
          <a:chExt cx="0" cy="0"/>
        </a:xfrm>
      </p:grpSpPr>
      <p:grpSp>
        <p:nvGrpSpPr>
          <p:cNvPr id="104" name="Google Shape;104;p6"/>
          <p:cNvGrpSpPr/>
          <p:nvPr/>
        </p:nvGrpSpPr>
        <p:grpSpPr>
          <a:xfrm>
            <a:off x="625966" y="399168"/>
            <a:ext cx="999312" cy="1332416"/>
            <a:chOff x="348199" y="179450"/>
            <a:chExt cx="1116300" cy="1116300"/>
          </a:xfrm>
        </p:grpSpPr>
        <p:sp>
          <p:nvSpPr>
            <p:cNvPr id="105" name="Google Shape;105;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p6"/>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 name="Google Shape;108;p6"/>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9" name="Shape 109"/>
        <p:cNvGrpSpPr/>
        <p:nvPr/>
      </p:nvGrpSpPr>
      <p:grpSpPr>
        <a:xfrm>
          <a:off x="0" y="0"/>
          <a:ext cx="0" cy="0"/>
          <a:chOff x="0" y="0"/>
          <a:chExt cx="0" cy="0"/>
        </a:xfrm>
      </p:grpSpPr>
      <p:grpSp>
        <p:nvGrpSpPr>
          <p:cNvPr id="110" name="Google Shape;110;p7"/>
          <p:cNvGrpSpPr/>
          <p:nvPr/>
        </p:nvGrpSpPr>
        <p:grpSpPr>
          <a:xfrm>
            <a:off x="625966" y="399168"/>
            <a:ext cx="999312" cy="1332416"/>
            <a:chOff x="348199" y="179450"/>
            <a:chExt cx="1116300" cy="1116300"/>
          </a:xfrm>
        </p:grpSpPr>
        <p:sp>
          <p:nvSpPr>
            <p:cNvPr id="111" name="Google Shape;111;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7"/>
          <p:cNvSpPr txBox="1"/>
          <p:nvPr>
            <p:ph type="title"/>
          </p:nvPr>
        </p:nvSpPr>
        <p:spPr>
          <a:xfrm>
            <a:off x="1303800" y="798100"/>
            <a:ext cx="3312000" cy="2120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4" name="Google Shape;114;p7"/>
          <p:cNvSpPr txBox="1"/>
          <p:nvPr>
            <p:ph idx="1" type="body"/>
          </p:nvPr>
        </p:nvSpPr>
        <p:spPr>
          <a:xfrm>
            <a:off x="1303800" y="3079567"/>
            <a:ext cx="3312000" cy="2962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5" name="Google Shape;115;p7"/>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6" name="Shape 116"/>
        <p:cNvGrpSpPr/>
        <p:nvPr/>
      </p:nvGrpSpPr>
      <p:grpSpPr>
        <a:xfrm>
          <a:off x="0" y="0"/>
          <a:ext cx="0" cy="0"/>
          <a:chOff x="0" y="0"/>
          <a:chExt cx="0" cy="0"/>
        </a:xfrm>
      </p:grpSpPr>
      <p:grpSp>
        <p:nvGrpSpPr>
          <p:cNvPr id="117" name="Google Shape;117;p8"/>
          <p:cNvGrpSpPr/>
          <p:nvPr/>
        </p:nvGrpSpPr>
        <p:grpSpPr>
          <a:xfrm>
            <a:off x="6866714" y="1742"/>
            <a:ext cx="2267451" cy="3468833"/>
            <a:chOff x="6790514" y="1306"/>
            <a:chExt cx="2267451" cy="2601690"/>
          </a:xfrm>
        </p:grpSpPr>
        <p:grpSp>
          <p:nvGrpSpPr>
            <p:cNvPr id="118" name="Google Shape;118;p8"/>
            <p:cNvGrpSpPr/>
            <p:nvPr/>
          </p:nvGrpSpPr>
          <p:grpSpPr>
            <a:xfrm>
              <a:off x="7067465" y="1306"/>
              <a:ext cx="1990500" cy="1990200"/>
              <a:chOff x="7067465" y="1306"/>
              <a:chExt cx="1990500" cy="1990200"/>
            </a:xfrm>
          </p:grpSpPr>
          <p:sp>
            <p:nvSpPr>
              <p:cNvPr id="119" name="Google Shape;119;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8207126" y="1807996"/>
              <a:ext cx="795000" cy="795000"/>
              <a:chOff x="8207126" y="1807996"/>
              <a:chExt cx="795000" cy="795000"/>
            </a:xfrm>
          </p:grpSpPr>
          <p:sp>
            <p:nvSpPr>
              <p:cNvPr id="123" name="Google Shape;123;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 name="Google Shape;126;p8"/>
            <p:cNvGrpSpPr/>
            <p:nvPr/>
          </p:nvGrpSpPr>
          <p:grpSpPr>
            <a:xfrm>
              <a:off x="6790514" y="118857"/>
              <a:ext cx="548700" cy="548700"/>
              <a:chOff x="6790514" y="118857"/>
              <a:chExt cx="548700" cy="548700"/>
            </a:xfrm>
          </p:grpSpPr>
          <p:sp>
            <p:nvSpPr>
              <p:cNvPr id="127" name="Google Shape;127;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9" name="Google Shape;129;p8"/>
          <p:cNvSpPr txBox="1"/>
          <p:nvPr>
            <p:ph type="title"/>
          </p:nvPr>
        </p:nvSpPr>
        <p:spPr>
          <a:xfrm>
            <a:off x="824000" y="1018133"/>
            <a:ext cx="5857800" cy="476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30" name="Google Shape;130;p8"/>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1" name="Shape 131"/>
        <p:cNvGrpSpPr/>
        <p:nvPr/>
      </p:nvGrpSpPr>
      <p:grpSpPr>
        <a:xfrm>
          <a:off x="0" y="0"/>
          <a:ext cx="0" cy="0"/>
          <a:chOff x="0" y="0"/>
          <a:chExt cx="0" cy="0"/>
        </a:xfrm>
      </p:grpSpPr>
      <p:grpSp>
        <p:nvGrpSpPr>
          <p:cNvPr id="132" name="Google Shape;132;p9"/>
          <p:cNvGrpSpPr/>
          <p:nvPr/>
        </p:nvGrpSpPr>
        <p:grpSpPr>
          <a:xfrm>
            <a:off x="625966" y="399168"/>
            <a:ext cx="999312" cy="1332416"/>
            <a:chOff x="348199" y="179450"/>
            <a:chExt cx="1116300" cy="1116300"/>
          </a:xfrm>
        </p:grpSpPr>
        <p:sp>
          <p:nvSpPr>
            <p:cNvPr id="133" name="Google Shape;133;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 name="Google Shape;135;p9"/>
          <p:cNvSpPr txBox="1"/>
          <p:nvPr>
            <p:ph type="title"/>
          </p:nvPr>
        </p:nvSpPr>
        <p:spPr>
          <a:xfrm>
            <a:off x="1303800" y="798100"/>
            <a:ext cx="3430500" cy="26535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 name="Google Shape;136;p9"/>
          <p:cNvSpPr txBox="1"/>
          <p:nvPr>
            <p:ph idx="1" type="subTitle"/>
          </p:nvPr>
        </p:nvSpPr>
        <p:spPr>
          <a:xfrm>
            <a:off x="1303800" y="3657604"/>
            <a:ext cx="3430500" cy="9681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7" name="Google Shape;137;p9"/>
          <p:cNvSpPr txBox="1"/>
          <p:nvPr>
            <p:ph idx="2" type="body"/>
          </p:nvPr>
        </p:nvSpPr>
        <p:spPr>
          <a:xfrm>
            <a:off x="4903700" y="881333"/>
            <a:ext cx="3430500" cy="51609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8" name="Google Shape;138;p9"/>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9" name="Shape 139"/>
        <p:cNvGrpSpPr/>
        <p:nvPr/>
      </p:nvGrpSpPr>
      <p:grpSpPr>
        <a:xfrm>
          <a:off x="0" y="0"/>
          <a:ext cx="0" cy="0"/>
          <a:chOff x="0" y="0"/>
          <a:chExt cx="0" cy="0"/>
        </a:xfrm>
      </p:grpSpPr>
      <p:grpSp>
        <p:nvGrpSpPr>
          <p:cNvPr id="140" name="Google Shape;140;p10"/>
          <p:cNvGrpSpPr/>
          <p:nvPr/>
        </p:nvGrpSpPr>
        <p:grpSpPr>
          <a:xfrm>
            <a:off x="713373" y="5129497"/>
            <a:ext cx="825392" cy="1100560"/>
            <a:chOff x="348199" y="179450"/>
            <a:chExt cx="1116300" cy="1116300"/>
          </a:xfrm>
        </p:grpSpPr>
        <p:sp>
          <p:nvSpPr>
            <p:cNvPr id="141" name="Google Shape;141;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10"/>
          <p:cNvSpPr txBox="1"/>
          <p:nvPr>
            <p:ph idx="1" type="body"/>
          </p:nvPr>
        </p:nvSpPr>
        <p:spPr>
          <a:xfrm>
            <a:off x="1303800" y="5518633"/>
            <a:ext cx="5843100" cy="7131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4" name="Google Shape;144;p10"/>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5" name="Shape 145"/>
        <p:cNvGrpSpPr/>
        <p:nvPr/>
      </p:nvGrpSpPr>
      <p:grpSpPr>
        <a:xfrm>
          <a:off x="0" y="0"/>
          <a:ext cx="0" cy="0"/>
          <a:chOff x="0" y="0"/>
          <a:chExt cx="0" cy="0"/>
        </a:xfrm>
      </p:grpSpPr>
      <p:grpSp>
        <p:nvGrpSpPr>
          <p:cNvPr id="146" name="Google Shape;146;p11"/>
          <p:cNvGrpSpPr/>
          <p:nvPr/>
        </p:nvGrpSpPr>
        <p:grpSpPr>
          <a:xfrm>
            <a:off x="52" y="5465463"/>
            <a:ext cx="9144036" cy="1392365"/>
            <a:chOff x="52" y="4099200"/>
            <a:chExt cx="9144036" cy="1044300"/>
          </a:xfrm>
        </p:grpSpPr>
        <p:grpSp>
          <p:nvGrpSpPr>
            <p:cNvPr id="147" name="Google Shape;147;p11"/>
            <p:cNvGrpSpPr/>
            <p:nvPr/>
          </p:nvGrpSpPr>
          <p:grpSpPr>
            <a:xfrm>
              <a:off x="52" y="4309200"/>
              <a:ext cx="231622" cy="834300"/>
              <a:chOff x="2688737" y="4301380"/>
              <a:chExt cx="231900" cy="834300"/>
            </a:xfrm>
          </p:grpSpPr>
          <p:sp>
            <p:nvSpPr>
              <p:cNvPr id="148" name="Google Shape;148;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 name="Google Shape;152;p11"/>
            <p:cNvGrpSpPr/>
            <p:nvPr/>
          </p:nvGrpSpPr>
          <p:grpSpPr>
            <a:xfrm>
              <a:off x="371406" y="4099200"/>
              <a:ext cx="231622" cy="1044300"/>
              <a:chOff x="2688737" y="4091380"/>
              <a:chExt cx="231900" cy="1044300"/>
            </a:xfrm>
          </p:grpSpPr>
          <p:sp>
            <p:nvSpPr>
              <p:cNvPr id="153" name="Google Shape;153;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11"/>
            <p:cNvGrpSpPr/>
            <p:nvPr/>
          </p:nvGrpSpPr>
          <p:grpSpPr>
            <a:xfrm>
              <a:off x="742761" y="4309200"/>
              <a:ext cx="231622" cy="834300"/>
              <a:chOff x="2688737" y="4301380"/>
              <a:chExt cx="231900" cy="834300"/>
            </a:xfrm>
          </p:grpSpPr>
          <p:sp>
            <p:nvSpPr>
              <p:cNvPr id="159" name="Google Shape;15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114115" y="4518900"/>
              <a:ext cx="231622" cy="624600"/>
              <a:chOff x="2688737" y="4511080"/>
              <a:chExt cx="231900" cy="624600"/>
            </a:xfrm>
          </p:grpSpPr>
          <p:sp>
            <p:nvSpPr>
              <p:cNvPr id="164" name="Google Shape;16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 name="Google Shape;167;p11"/>
            <p:cNvGrpSpPr/>
            <p:nvPr/>
          </p:nvGrpSpPr>
          <p:grpSpPr>
            <a:xfrm>
              <a:off x="1856753" y="4099200"/>
              <a:ext cx="231600" cy="1044300"/>
              <a:chOff x="1856753" y="4099200"/>
              <a:chExt cx="231600" cy="1044300"/>
            </a:xfrm>
          </p:grpSpPr>
          <p:sp>
            <p:nvSpPr>
              <p:cNvPr id="168" name="Google Shape;168;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1"/>
            <p:cNvGrpSpPr/>
            <p:nvPr/>
          </p:nvGrpSpPr>
          <p:grpSpPr>
            <a:xfrm>
              <a:off x="2228107" y="4309200"/>
              <a:ext cx="231600" cy="834300"/>
              <a:chOff x="2228107" y="4309200"/>
              <a:chExt cx="231600" cy="834300"/>
            </a:xfrm>
          </p:grpSpPr>
          <p:sp>
            <p:nvSpPr>
              <p:cNvPr id="174" name="Google Shape;174;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2599462" y="4518900"/>
              <a:ext cx="231600" cy="624600"/>
              <a:chOff x="2599462" y="4518900"/>
              <a:chExt cx="231600" cy="624600"/>
            </a:xfrm>
          </p:grpSpPr>
          <p:sp>
            <p:nvSpPr>
              <p:cNvPr id="179" name="Google Shape;179;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11"/>
            <p:cNvGrpSpPr/>
            <p:nvPr/>
          </p:nvGrpSpPr>
          <p:grpSpPr>
            <a:xfrm>
              <a:off x="3342171" y="4099200"/>
              <a:ext cx="231600" cy="1044300"/>
              <a:chOff x="3342171" y="4099200"/>
              <a:chExt cx="231600" cy="1044300"/>
            </a:xfrm>
          </p:grpSpPr>
          <p:sp>
            <p:nvSpPr>
              <p:cNvPr id="183" name="Google Shape;183;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11"/>
            <p:cNvGrpSpPr/>
            <p:nvPr/>
          </p:nvGrpSpPr>
          <p:grpSpPr>
            <a:xfrm>
              <a:off x="3713525" y="4309200"/>
              <a:ext cx="231600" cy="834300"/>
              <a:chOff x="3713525" y="4309200"/>
              <a:chExt cx="231600" cy="834300"/>
            </a:xfrm>
          </p:grpSpPr>
          <p:sp>
            <p:nvSpPr>
              <p:cNvPr id="189" name="Google Shape;189;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 name="Google Shape;193;p11"/>
            <p:cNvGrpSpPr/>
            <p:nvPr/>
          </p:nvGrpSpPr>
          <p:grpSpPr>
            <a:xfrm>
              <a:off x="1485398" y="4309200"/>
              <a:ext cx="231600" cy="834300"/>
              <a:chOff x="1485398" y="4309200"/>
              <a:chExt cx="231600" cy="834300"/>
            </a:xfrm>
          </p:grpSpPr>
          <p:sp>
            <p:nvSpPr>
              <p:cNvPr id="194" name="Google Shape;194;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4084879" y="4518900"/>
              <a:ext cx="231600" cy="624600"/>
              <a:chOff x="4084879" y="4518900"/>
              <a:chExt cx="231600" cy="624600"/>
            </a:xfrm>
          </p:grpSpPr>
          <p:sp>
            <p:nvSpPr>
              <p:cNvPr id="199" name="Google Shape;199;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 name="Google Shape;202;p11"/>
            <p:cNvGrpSpPr/>
            <p:nvPr/>
          </p:nvGrpSpPr>
          <p:grpSpPr>
            <a:xfrm>
              <a:off x="2970816" y="4309200"/>
              <a:ext cx="231600" cy="834300"/>
              <a:chOff x="2970816" y="4309200"/>
              <a:chExt cx="231600" cy="834300"/>
            </a:xfrm>
          </p:grpSpPr>
          <p:sp>
            <p:nvSpPr>
              <p:cNvPr id="203" name="Google Shape;203;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 name="Google Shape;207;p11"/>
            <p:cNvGrpSpPr/>
            <p:nvPr/>
          </p:nvGrpSpPr>
          <p:grpSpPr>
            <a:xfrm>
              <a:off x="4456234" y="4309200"/>
              <a:ext cx="231600" cy="834300"/>
              <a:chOff x="4456234" y="4309200"/>
              <a:chExt cx="231600" cy="834300"/>
            </a:xfrm>
          </p:grpSpPr>
          <p:sp>
            <p:nvSpPr>
              <p:cNvPr id="208" name="Google Shape;208;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11"/>
            <p:cNvGrpSpPr/>
            <p:nvPr/>
          </p:nvGrpSpPr>
          <p:grpSpPr>
            <a:xfrm>
              <a:off x="4827588" y="4099200"/>
              <a:ext cx="231600" cy="1044300"/>
              <a:chOff x="4827588" y="4099200"/>
              <a:chExt cx="231600" cy="1044300"/>
            </a:xfrm>
          </p:grpSpPr>
          <p:sp>
            <p:nvSpPr>
              <p:cNvPr id="213" name="Google Shape;213;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 name="Google Shape;218;p11"/>
            <p:cNvGrpSpPr/>
            <p:nvPr/>
          </p:nvGrpSpPr>
          <p:grpSpPr>
            <a:xfrm>
              <a:off x="5198943" y="4309200"/>
              <a:ext cx="231600" cy="834300"/>
              <a:chOff x="5198943" y="4309200"/>
              <a:chExt cx="231600" cy="834300"/>
            </a:xfrm>
          </p:grpSpPr>
          <p:sp>
            <p:nvSpPr>
              <p:cNvPr id="219" name="Google Shape;219;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570297" y="4518900"/>
              <a:ext cx="231600" cy="624600"/>
              <a:chOff x="5570297" y="4518900"/>
              <a:chExt cx="231600" cy="624600"/>
            </a:xfrm>
          </p:grpSpPr>
          <p:sp>
            <p:nvSpPr>
              <p:cNvPr id="224" name="Google Shape;224;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 name="Google Shape;227;p11"/>
            <p:cNvGrpSpPr/>
            <p:nvPr/>
          </p:nvGrpSpPr>
          <p:grpSpPr>
            <a:xfrm>
              <a:off x="5941652" y="4309200"/>
              <a:ext cx="231600" cy="834300"/>
              <a:chOff x="5941652" y="4309200"/>
              <a:chExt cx="231600" cy="834300"/>
            </a:xfrm>
          </p:grpSpPr>
          <p:sp>
            <p:nvSpPr>
              <p:cNvPr id="228" name="Google Shape;228;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11"/>
            <p:cNvGrpSpPr/>
            <p:nvPr/>
          </p:nvGrpSpPr>
          <p:grpSpPr>
            <a:xfrm>
              <a:off x="6313006" y="4099200"/>
              <a:ext cx="231600" cy="1044300"/>
              <a:chOff x="6313006" y="4099200"/>
              <a:chExt cx="231600" cy="1044300"/>
            </a:xfrm>
          </p:grpSpPr>
          <p:sp>
            <p:nvSpPr>
              <p:cNvPr id="233" name="Google Shape;233;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11"/>
            <p:cNvGrpSpPr/>
            <p:nvPr/>
          </p:nvGrpSpPr>
          <p:grpSpPr>
            <a:xfrm>
              <a:off x="6684361" y="4309200"/>
              <a:ext cx="231600" cy="834300"/>
              <a:chOff x="6684361" y="4309200"/>
              <a:chExt cx="231600" cy="834300"/>
            </a:xfrm>
          </p:grpSpPr>
          <p:sp>
            <p:nvSpPr>
              <p:cNvPr id="239" name="Google Shape;239;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055715" y="4518900"/>
              <a:ext cx="231600" cy="624600"/>
              <a:chOff x="7055715" y="4518900"/>
              <a:chExt cx="231600" cy="624600"/>
            </a:xfrm>
          </p:grpSpPr>
          <p:sp>
            <p:nvSpPr>
              <p:cNvPr id="244" name="Google Shape;244;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 name="Google Shape;247;p11"/>
            <p:cNvGrpSpPr/>
            <p:nvPr/>
          </p:nvGrpSpPr>
          <p:grpSpPr>
            <a:xfrm>
              <a:off x="7798424" y="4099200"/>
              <a:ext cx="231600" cy="1044300"/>
              <a:chOff x="7798424" y="4099200"/>
              <a:chExt cx="231600" cy="1044300"/>
            </a:xfrm>
          </p:grpSpPr>
          <p:sp>
            <p:nvSpPr>
              <p:cNvPr id="248" name="Google Shape;248;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 name="Google Shape;253;p11"/>
            <p:cNvGrpSpPr/>
            <p:nvPr/>
          </p:nvGrpSpPr>
          <p:grpSpPr>
            <a:xfrm>
              <a:off x="8169779" y="4309200"/>
              <a:ext cx="231600" cy="834300"/>
              <a:chOff x="8169779" y="4309200"/>
              <a:chExt cx="231600" cy="834300"/>
            </a:xfrm>
          </p:grpSpPr>
          <p:sp>
            <p:nvSpPr>
              <p:cNvPr id="254" name="Google Shape;254;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 name="Google Shape;258;p11"/>
            <p:cNvGrpSpPr/>
            <p:nvPr/>
          </p:nvGrpSpPr>
          <p:grpSpPr>
            <a:xfrm>
              <a:off x="7427070" y="4309200"/>
              <a:ext cx="231600" cy="834300"/>
              <a:chOff x="7427070" y="4309200"/>
              <a:chExt cx="231600" cy="834300"/>
            </a:xfrm>
          </p:grpSpPr>
          <p:sp>
            <p:nvSpPr>
              <p:cNvPr id="259" name="Google Shape;259;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541133" y="4518900"/>
              <a:ext cx="231600" cy="624600"/>
              <a:chOff x="8541133" y="4518900"/>
              <a:chExt cx="231600" cy="624600"/>
            </a:xfrm>
          </p:grpSpPr>
          <p:sp>
            <p:nvSpPr>
              <p:cNvPr id="264" name="Google Shape;264;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 name="Google Shape;267;p11"/>
            <p:cNvGrpSpPr/>
            <p:nvPr/>
          </p:nvGrpSpPr>
          <p:grpSpPr>
            <a:xfrm>
              <a:off x="8912488" y="4309200"/>
              <a:ext cx="231600" cy="834300"/>
              <a:chOff x="8912488" y="4309200"/>
              <a:chExt cx="231600" cy="834300"/>
            </a:xfrm>
          </p:grpSpPr>
          <p:sp>
            <p:nvSpPr>
              <p:cNvPr id="268" name="Google Shape;268;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72" name="Google Shape;272;p11"/>
          <p:cNvSpPr txBox="1"/>
          <p:nvPr>
            <p:ph hasCustomPrompt="1" type="title"/>
          </p:nvPr>
        </p:nvSpPr>
        <p:spPr>
          <a:xfrm>
            <a:off x="1388625" y="1030300"/>
            <a:ext cx="6366900" cy="24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73" name="Google Shape;273;p11"/>
          <p:cNvSpPr txBox="1"/>
          <p:nvPr>
            <p:ph idx="1" type="body"/>
          </p:nvPr>
        </p:nvSpPr>
        <p:spPr>
          <a:xfrm>
            <a:off x="1388625" y="3616400"/>
            <a:ext cx="6366900" cy="14817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4" name="Google Shape;274;p11"/>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12"/>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7" name="Shape 277"/>
        <p:cNvGrpSpPr/>
        <p:nvPr/>
      </p:nvGrpSpPr>
      <p:grpSpPr>
        <a:xfrm>
          <a:off x="0" y="0"/>
          <a:ext cx="0" cy="0"/>
          <a:chOff x="0" y="0"/>
          <a:chExt cx="0" cy="0"/>
        </a:xfrm>
      </p:grpSpPr>
      <p:sp>
        <p:nvSpPr>
          <p:cNvPr id="278" name="Google Shape;278;p13"/>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9" name="Google Shape;279;p13"/>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280" name="Google Shape;280;p13"/>
          <p:cNvSpPr txBox="1"/>
          <p:nvPr>
            <p:ph idx="10" type="dt"/>
          </p:nvPr>
        </p:nvSpPr>
        <p:spPr>
          <a:xfrm>
            <a:off x="628650" y="6356351"/>
            <a:ext cx="2057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1" name="Google Shape;281;p13"/>
          <p:cNvSpPr txBox="1"/>
          <p:nvPr>
            <p:ph idx="11" type="ftr"/>
          </p:nvPr>
        </p:nvSpPr>
        <p:spPr>
          <a:xfrm>
            <a:off x="3028950" y="6356351"/>
            <a:ext cx="30861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2" name="Google Shape;282;p13"/>
          <p:cNvSpPr txBox="1"/>
          <p:nvPr>
            <p:ph idx="12" type="sldNum"/>
          </p:nvPr>
        </p:nvSpPr>
        <p:spPr>
          <a:xfrm>
            <a:off x="6457950" y="6356351"/>
            <a:ext cx="20574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83" name="Shape 283"/>
        <p:cNvGrpSpPr/>
        <p:nvPr/>
      </p:nvGrpSpPr>
      <p:grpSpPr>
        <a:xfrm>
          <a:off x="0" y="0"/>
          <a:ext cx="0" cy="0"/>
          <a:chOff x="0" y="0"/>
          <a:chExt cx="0" cy="0"/>
        </a:xfrm>
      </p:grpSpPr>
      <p:sp>
        <p:nvSpPr>
          <p:cNvPr id="284" name="Google Shape;284;p14"/>
          <p:cNvSpPr txBox="1"/>
          <p:nvPr>
            <p:ph type="title"/>
          </p:nvPr>
        </p:nvSpPr>
        <p:spPr>
          <a:xfrm>
            <a:off x="240754" y="1709739"/>
            <a:ext cx="8658000" cy="28527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5000"/>
              <a:buFont typeface="Arial Narrow"/>
              <a:buNone/>
              <a:defRPr sz="4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5" name="Google Shape;285;p14"/>
          <p:cNvSpPr txBox="1"/>
          <p:nvPr>
            <p:ph idx="1" type="body"/>
          </p:nvPr>
        </p:nvSpPr>
        <p:spPr>
          <a:xfrm>
            <a:off x="240754" y="4589463"/>
            <a:ext cx="8658000" cy="15003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666"/>
              </a:spcBef>
              <a:spcAft>
                <a:spcPts val="0"/>
              </a:spcAft>
              <a:buClr>
                <a:srgbClr val="888888"/>
              </a:buClr>
              <a:buSzPts val="2000"/>
              <a:buNone/>
              <a:defRPr sz="1600">
                <a:solidFill>
                  <a:srgbClr val="888888"/>
                </a:solidFill>
              </a:defRPr>
            </a:lvl1pPr>
            <a:lvl2pPr indent="-228600" lvl="1" marL="914400" rtl="0" algn="l">
              <a:lnSpc>
                <a:spcPct val="90000"/>
              </a:lnSpc>
              <a:spcBef>
                <a:spcPts val="334"/>
              </a:spcBef>
              <a:spcAft>
                <a:spcPts val="0"/>
              </a:spcAft>
              <a:buClr>
                <a:srgbClr val="888888"/>
              </a:buClr>
              <a:buSzPts val="1667"/>
              <a:buNone/>
              <a:defRPr sz="1334">
                <a:solidFill>
                  <a:srgbClr val="888888"/>
                </a:solidFill>
              </a:defRPr>
            </a:lvl2pPr>
            <a:lvl3pPr indent="-228600" lvl="2" marL="1371600" rtl="0" algn="l">
              <a:lnSpc>
                <a:spcPct val="90000"/>
              </a:lnSpc>
              <a:spcBef>
                <a:spcPts val="334"/>
              </a:spcBef>
              <a:spcAft>
                <a:spcPts val="0"/>
              </a:spcAft>
              <a:buClr>
                <a:srgbClr val="888888"/>
              </a:buClr>
              <a:buSzPts val="1500"/>
              <a:buNone/>
              <a:defRPr sz="1200">
                <a:solidFill>
                  <a:srgbClr val="888888"/>
                </a:solidFill>
              </a:defRPr>
            </a:lvl3pPr>
            <a:lvl4pPr indent="-228600" lvl="3" marL="1828800" rtl="0" algn="l">
              <a:lnSpc>
                <a:spcPct val="90000"/>
              </a:lnSpc>
              <a:spcBef>
                <a:spcPts val="334"/>
              </a:spcBef>
              <a:spcAft>
                <a:spcPts val="0"/>
              </a:spcAft>
              <a:buClr>
                <a:srgbClr val="888888"/>
              </a:buClr>
              <a:buSzPts val="1333"/>
              <a:buNone/>
              <a:defRPr sz="1066">
                <a:solidFill>
                  <a:srgbClr val="888888"/>
                </a:solidFill>
              </a:defRPr>
            </a:lvl4pPr>
            <a:lvl5pPr indent="-228600" lvl="4" marL="2286000" rtl="0" algn="l">
              <a:lnSpc>
                <a:spcPct val="90000"/>
              </a:lnSpc>
              <a:spcBef>
                <a:spcPts val="334"/>
              </a:spcBef>
              <a:spcAft>
                <a:spcPts val="0"/>
              </a:spcAft>
              <a:buClr>
                <a:srgbClr val="888888"/>
              </a:buClr>
              <a:buSzPts val="1333"/>
              <a:buNone/>
              <a:defRPr sz="1066">
                <a:solidFill>
                  <a:srgbClr val="888888"/>
                </a:solidFill>
              </a:defRPr>
            </a:lvl5pPr>
            <a:lvl6pPr indent="-228600" lvl="5" marL="2743200" rtl="0" algn="l">
              <a:lnSpc>
                <a:spcPct val="90000"/>
              </a:lnSpc>
              <a:spcBef>
                <a:spcPts val="334"/>
              </a:spcBef>
              <a:spcAft>
                <a:spcPts val="0"/>
              </a:spcAft>
              <a:buClr>
                <a:srgbClr val="888888"/>
              </a:buClr>
              <a:buSzPts val="1333"/>
              <a:buNone/>
              <a:defRPr sz="1066">
                <a:solidFill>
                  <a:srgbClr val="888888"/>
                </a:solidFill>
              </a:defRPr>
            </a:lvl6pPr>
            <a:lvl7pPr indent="-228600" lvl="6" marL="3200400" rtl="0" algn="l">
              <a:lnSpc>
                <a:spcPct val="90000"/>
              </a:lnSpc>
              <a:spcBef>
                <a:spcPts val="334"/>
              </a:spcBef>
              <a:spcAft>
                <a:spcPts val="0"/>
              </a:spcAft>
              <a:buClr>
                <a:srgbClr val="888888"/>
              </a:buClr>
              <a:buSzPts val="1333"/>
              <a:buNone/>
              <a:defRPr sz="1066">
                <a:solidFill>
                  <a:srgbClr val="888888"/>
                </a:solidFill>
              </a:defRPr>
            </a:lvl7pPr>
            <a:lvl8pPr indent="-228600" lvl="7" marL="3657600" rtl="0" algn="l">
              <a:lnSpc>
                <a:spcPct val="90000"/>
              </a:lnSpc>
              <a:spcBef>
                <a:spcPts val="334"/>
              </a:spcBef>
              <a:spcAft>
                <a:spcPts val="0"/>
              </a:spcAft>
              <a:buClr>
                <a:srgbClr val="888888"/>
              </a:buClr>
              <a:buSzPts val="1333"/>
              <a:buNone/>
              <a:defRPr sz="1066">
                <a:solidFill>
                  <a:srgbClr val="888888"/>
                </a:solidFill>
              </a:defRPr>
            </a:lvl8pPr>
            <a:lvl9pPr indent="-228600" lvl="8" marL="4114800" rtl="0" algn="l">
              <a:lnSpc>
                <a:spcPct val="90000"/>
              </a:lnSpc>
              <a:spcBef>
                <a:spcPts val="334"/>
              </a:spcBef>
              <a:spcAft>
                <a:spcPts val="0"/>
              </a:spcAft>
              <a:buClr>
                <a:srgbClr val="888888"/>
              </a:buClr>
              <a:buSzPts val="1333"/>
              <a:buNone/>
              <a:defRPr sz="1066">
                <a:solidFill>
                  <a:srgbClr val="888888"/>
                </a:solidFill>
              </a:defRPr>
            </a:lvl9pPr>
          </a:lstStyle>
          <a:p/>
        </p:txBody>
      </p:sp>
      <p:sp>
        <p:nvSpPr>
          <p:cNvPr id="286" name="Google Shape;286;p14"/>
          <p:cNvSpPr txBox="1"/>
          <p:nvPr>
            <p:ph idx="10" type="dt"/>
          </p:nvPr>
        </p:nvSpPr>
        <p:spPr>
          <a:xfrm>
            <a:off x="240754" y="6356352"/>
            <a:ext cx="24453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rgbClr val="888888"/>
              </a:buClr>
              <a:buSzPts val="1400"/>
              <a:buFont typeface="Arial"/>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287" name="Google Shape;287;p14"/>
          <p:cNvSpPr txBox="1"/>
          <p:nvPr>
            <p:ph idx="11" type="ftr"/>
          </p:nvPr>
        </p:nvSpPr>
        <p:spPr>
          <a:xfrm>
            <a:off x="2820028" y="6356352"/>
            <a:ext cx="33192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888888"/>
              </a:buClr>
              <a:buSzPts val="1400"/>
              <a:buFont typeface="Arial"/>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288" name="Google Shape;288;p14"/>
          <p:cNvSpPr txBox="1"/>
          <p:nvPr>
            <p:ph idx="12" type="sldNum"/>
          </p:nvPr>
        </p:nvSpPr>
        <p:spPr>
          <a:xfrm>
            <a:off x="6268849" y="6356352"/>
            <a:ext cx="7437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1pPr>
            <a:lvl2pPr indent="0" lvl="1"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2pPr>
            <a:lvl3pPr indent="0" lvl="2"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3pPr>
            <a:lvl4pPr indent="0" lvl="3"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4pPr>
            <a:lvl5pPr indent="0" lvl="4"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5pPr>
            <a:lvl6pPr indent="0" lvl="5"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6pPr>
            <a:lvl7pPr indent="0" lvl="6"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7pPr>
            <a:lvl8pPr indent="0" lvl="7"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8pPr>
            <a:lvl9pPr indent="0" lvl="8" marL="0" rtl="0" algn="r">
              <a:spcBef>
                <a:spcPts val="0"/>
              </a:spcBef>
              <a:buClr>
                <a:srgbClr val="888888"/>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3" name="Shape 293"/>
        <p:cNvGrpSpPr/>
        <p:nvPr/>
      </p:nvGrpSpPr>
      <p:grpSpPr>
        <a:xfrm>
          <a:off x="0" y="0"/>
          <a:ext cx="0" cy="0"/>
          <a:chOff x="0" y="0"/>
          <a:chExt cx="0" cy="0"/>
        </a:xfrm>
      </p:grpSpPr>
      <p:sp>
        <p:nvSpPr>
          <p:cNvPr id="294" name="Google Shape;294;p16"/>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5" name="Shape 295"/>
        <p:cNvGrpSpPr/>
        <p:nvPr/>
      </p:nvGrpSpPr>
      <p:grpSpPr>
        <a:xfrm>
          <a:off x="0" y="0"/>
          <a:ext cx="0" cy="0"/>
          <a:chOff x="0" y="0"/>
          <a:chExt cx="0" cy="0"/>
        </a:xfrm>
      </p:grpSpPr>
      <p:pic>
        <p:nvPicPr>
          <p:cNvPr id="296" name="Google Shape;296;p17"/>
          <p:cNvPicPr preferRelativeResize="0"/>
          <p:nvPr/>
        </p:nvPicPr>
        <p:blipFill rotWithShape="1">
          <a:blip r:embed="rId2">
            <a:alphaModFix/>
          </a:blip>
          <a:srcRect b="0" l="0" r="0" t="0"/>
          <a:stretch/>
        </p:blipFill>
        <p:spPr>
          <a:xfrm>
            <a:off x="-225846" y="-166807"/>
            <a:ext cx="9600454" cy="5393710"/>
          </a:xfrm>
          <a:prstGeom prst="rect">
            <a:avLst/>
          </a:prstGeom>
          <a:noFill/>
          <a:ln>
            <a:noFill/>
          </a:ln>
        </p:spPr>
      </p:pic>
      <p:grpSp>
        <p:nvGrpSpPr>
          <p:cNvPr id="297" name="Google Shape;297;p17"/>
          <p:cNvGrpSpPr/>
          <p:nvPr/>
        </p:nvGrpSpPr>
        <p:grpSpPr>
          <a:xfrm>
            <a:off x="3356966" y="286623"/>
            <a:ext cx="2430113" cy="291927"/>
            <a:chOff x="0" y="-241300"/>
            <a:chExt cx="6480300" cy="583853"/>
          </a:xfrm>
        </p:grpSpPr>
        <p:cxnSp>
          <p:nvCxnSpPr>
            <p:cNvPr id="298" name="Google Shape;298;p17"/>
            <p:cNvCxnSpPr/>
            <p:nvPr/>
          </p:nvCxnSpPr>
          <p:spPr>
            <a:xfrm>
              <a:off x="352742" y="342553"/>
              <a:ext cx="5774700" cy="0"/>
            </a:xfrm>
            <a:prstGeom prst="straightConnector1">
              <a:avLst/>
            </a:prstGeom>
            <a:noFill/>
            <a:ln cap="flat" cmpd="sng" w="25400">
              <a:solidFill>
                <a:srgbClr val="FFFFFF"/>
              </a:solidFill>
              <a:prstDash val="solid"/>
              <a:round/>
              <a:headEnd len="sm" w="sm" type="none"/>
              <a:tailEnd len="sm" w="sm" type="none"/>
            </a:ln>
          </p:spPr>
        </p:cxnSp>
        <p:sp>
          <p:nvSpPr>
            <p:cNvPr id="299" name="Google Shape;299;p17"/>
            <p:cNvSpPr txBox="1"/>
            <p:nvPr/>
          </p:nvSpPr>
          <p:spPr>
            <a:xfrm>
              <a:off x="0" y="-241300"/>
              <a:ext cx="6480300" cy="4311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0" i="0" lang="en-US" sz="1400" u="none" cap="none" strike="noStrike">
                  <a:solidFill>
                    <a:srgbClr val="FFFFFF"/>
                  </a:solidFill>
                  <a:latin typeface="Atkinson Hyperlegible"/>
                  <a:ea typeface="Atkinson Hyperlegible"/>
                  <a:cs typeface="Atkinson Hyperlegible"/>
                  <a:sym typeface="Atkinson Hyperlegible"/>
                </a:rPr>
                <a:t>ICPSR Biennial Meeting 2021</a:t>
              </a:r>
              <a:endParaRPr sz="1100"/>
            </a:p>
          </p:txBody>
        </p:sp>
      </p:grpSp>
      <p:sp>
        <p:nvSpPr>
          <p:cNvPr id="300" name="Google Shape;300;p17"/>
          <p:cNvSpPr/>
          <p:nvPr/>
        </p:nvSpPr>
        <p:spPr>
          <a:xfrm>
            <a:off x="-1185182" y="1066862"/>
            <a:ext cx="11501278" cy="4000301"/>
          </a:xfrm>
          <a:custGeom>
            <a:rect b="b" l="l" r="r" t="t"/>
            <a:pathLst>
              <a:path extrusionOk="0" h="2420757" w="9293962">
                <a:moveTo>
                  <a:pt x="9293962" y="574040"/>
                </a:moveTo>
                <a:lnTo>
                  <a:pt x="0" y="574040"/>
                </a:lnTo>
                <a:lnTo>
                  <a:pt x="0" y="1854337"/>
                </a:lnTo>
                <a:lnTo>
                  <a:pt x="9293962" y="1854337"/>
                </a:lnTo>
                <a:lnTo>
                  <a:pt x="9293962" y="574040"/>
                </a:lnTo>
                <a:close/>
                <a:moveTo>
                  <a:pt x="0" y="1854337"/>
                </a:moveTo>
                <a:lnTo>
                  <a:pt x="0" y="1930537"/>
                </a:lnTo>
                <a:cubicBezTo>
                  <a:pt x="2782562" y="2420757"/>
                  <a:pt x="6511400" y="2420757"/>
                  <a:pt x="9293962" y="1930537"/>
                </a:cubicBezTo>
                <a:lnTo>
                  <a:pt x="9293962" y="1854337"/>
                </a:lnTo>
                <a:lnTo>
                  <a:pt x="0" y="1854337"/>
                </a:lnTo>
                <a:close/>
                <a:moveTo>
                  <a:pt x="9293962" y="490220"/>
                </a:moveTo>
                <a:cubicBezTo>
                  <a:pt x="6511400" y="0"/>
                  <a:pt x="2782562" y="0"/>
                  <a:pt x="0" y="490220"/>
                </a:cubicBezTo>
                <a:lnTo>
                  <a:pt x="0" y="574040"/>
                </a:lnTo>
                <a:lnTo>
                  <a:pt x="9293962" y="574040"/>
                </a:lnTo>
                <a:cubicBezTo>
                  <a:pt x="9293962" y="574040"/>
                  <a:pt x="9293962" y="490220"/>
                  <a:pt x="9293962" y="490220"/>
                </a:cubicBezTo>
                <a:close/>
              </a:path>
            </a:pathLst>
          </a:custGeom>
          <a:solidFill>
            <a:srgbClr val="702082">
              <a:alpha val="32550"/>
            </a:srgbClr>
          </a:solidFill>
          <a:ln>
            <a:noFill/>
          </a:ln>
        </p:spPr>
        <p:txBody>
          <a:bodyPr anchorCtr="0" anchor="ctr" bIns="50800" lIns="50800" spcFirstLastPara="1" rIns="50800" wrap="square" tIns="50800">
            <a:noAutofit/>
          </a:bodyPr>
          <a:lstStyle/>
          <a:p>
            <a:pPr indent="0" lvl="0" marL="0" rtl="0" algn="l">
              <a:spcBef>
                <a:spcPts val="0"/>
              </a:spcBef>
              <a:spcAft>
                <a:spcPts val="0"/>
              </a:spcAft>
              <a:buNone/>
            </a:pPr>
            <a:r>
              <a:t/>
            </a:r>
            <a:endParaRPr/>
          </a:p>
        </p:txBody>
      </p:sp>
      <p:sp>
        <p:nvSpPr>
          <p:cNvPr id="301" name="Google Shape;301;p17"/>
          <p:cNvSpPr txBox="1"/>
          <p:nvPr/>
        </p:nvSpPr>
        <p:spPr>
          <a:xfrm>
            <a:off x="4569619" y="3227070"/>
            <a:ext cx="4800" cy="153900"/>
          </a:xfrm>
          <a:prstGeom prst="rect">
            <a:avLst/>
          </a:prstGeom>
          <a:noFill/>
          <a:ln>
            <a:noFill/>
          </a:ln>
        </p:spPr>
        <p:txBody>
          <a:bodyPr anchorCtr="0" anchor="t" bIns="0" lIns="0" spcFirstLastPara="1" rIns="0" wrap="square" tIns="0">
            <a:spAutoFit/>
          </a:bodyPr>
          <a:lstStyle/>
          <a:p>
            <a:pPr indent="0" lvl="0" marL="0" marR="0" rtl="0" algn="ctr">
              <a:lnSpc>
                <a:spcPct val="244944"/>
              </a:lnSpc>
              <a:spcBef>
                <a:spcPts val="0"/>
              </a:spcBef>
              <a:spcAft>
                <a:spcPts val="0"/>
              </a:spcAft>
              <a:buNone/>
            </a:pPr>
            <a:r>
              <a:t/>
            </a:r>
            <a:endParaRPr b="0" i="0" sz="1000" u="none" cap="none" strike="noStrike">
              <a:solidFill>
                <a:schemeClr val="dk1"/>
              </a:solidFill>
              <a:latin typeface="Calibri"/>
              <a:ea typeface="Calibri"/>
              <a:cs typeface="Calibri"/>
              <a:sym typeface="Calibri"/>
            </a:endParaRPr>
          </a:p>
        </p:txBody>
      </p:sp>
      <p:sp>
        <p:nvSpPr>
          <p:cNvPr id="302" name="Google Shape;302;p17"/>
          <p:cNvSpPr txBox="1"/>
          <p:nvPr>
            <p:ph type="ctrTitle"/>
          </p:nvPr>
        </p:nvSpPr>
        <p:spPr>
          <a:xfrm>
            <a:off x="392850" y="2134742"/>
            <a:ext cx="8358300" cy="980100"/>
          </a:xfrm>
          <a:prstGeom prst="rect">
            <a:avLst/>
          </a:prstGeom>
          <a:noFill/>
          <a:ln>
            <a:noFill/>
          </a:ln>
        </p:spPr>
        <p:txBody>
          <a:bodyPr anchorCtr="0" anchor="b" bIns="25400" lIns="50800" spcFirstLastPara="1" rIns="50800" wrap="square" tIns="25400">
            <a:spAutoFit/>
          </a:bodyPr>
          <a:lstStyle>
            <a:lvl1pPr lvl="0" rtl="0" algn="ctr">
              <a:spcBef>
                <a:spcPts val="0"/>
              </a:spcBef>
              <a:spcAft>
                <a:spcPts val="0"/>
              </a:spcAft>
              <a:buClr>
                <a:schemeClr val="lt1"/>
              </a:buClr>
              <a:buSzPts val="3500"/>
              <a:buFont typeface="Atkinson Hyperlegible"/>
              <a:buNone/>
              <a:defRPr b="1" sz="4900">
                <a:solidFill>
                  <a:schemeClr val="lt1"/>
                </a:solidFill>
                <a:latin typeface="Atkinson Hyperlegible"/>
                <a:ea typeface="Atkinson Hyperlegible"/>
                <a:cs typeface="Atkinson Hyperlegible"/>
                <a:sym typeface="Atkinson Hyperlegible"/>
              </a:defRPr>
            </a:lvl1pPr>
            <a:lvl2pPr lvl="1" rtl="0">
              <a:spcBef>
                <a:spcPts val="0"/>
              </a:spcBef>
              <a:spcAft>
                <a:spcPts val="0"/>
              </a:spcAft>
              <a:buSzPts val="2800"/>
              <a:buNone/>
              <a:defRPr sz="3000"/>
            </a:lvl2pPr>
            <a:lvl3pPr lvl="2" rtl="0">
              <a:spcBef>
                <a:spcPts val="0"/>
              </a:spcBef>
              <a:spcAft>
                <a:spcPts val="0"/>
              </a:spcAft>
              <a:buSzPts val="2800"/>
              <a:buNone/>
              <a:defRPr sz="3000"/>
            </a:lvl3pPr>
            <a:lvl4pPr lvl="3" rtl="0">
              <a:spcBef>
                <a:spcPts val="0"/>
              </a:spcBef>
              <a:spcAft>
                <a:spcPts val="0"/>
              </a:spcAft>
              <a:buSzPts val="2800"/>
              <a:buNone/>
              <a:defRPr sz="3000"/>
            </a:lvl4pPr>
            <a:lvl5pPr lvl="4" rtl="0">
              <a:spcBef>
                <a:spcPts val="0"/>
              </a:spcBef>
              <a:spcAft>
                <a:spcPts val="0"/>
              </a:spcAft>
              <a:buSzPts val="2800"/>
              <a:buNone/>
              <a:defRPr sz="3000"/>
            </a:lvl5pPr>
            <a:lvl6pPr lvl="5" rtl="0">
              <a:spcBef>
                <a:spcPts val="0"/>
              </a:spcBef>
              <a:spcAft>
                <a:spcPts val="0"/>
              </a:spcAft>
              <a:buSzPts val="2800"/>
              <a:buNone/>
              <a:defRPr sz="3000"/>
            </a:lvl6pPr>
            <a:lvl7pPr lvl="6" rtl="0">
              <a:spcBef>
                <a:spcPts val="0"/>
              </a:spcBef>
              <a:spcAft>
                <a:spcPts val="0"/>
              </a:spcAft>
              <a:buSzPts val="2800"/>
              <a:buNone/>
              <a:defRPr sz="3000"/>
            </a:lvl7pPr>
            <a:lvl8pPr lvl="7" rtl="0">
              <a:spcBef>
                <a:spcPts val="0"/>
              </a:spcBef>
              <a:spcAft>
                <a:spcPts val="0"/>
              </a:spcAft>
              <a:buSzPts val="2800"/>
              <a:buNone/>
              <a:defRPr sz="3000"/>
            </a:lvl8pPr>
            <a:lvl9pPr lvl="8" rtl="0">
              <a:spcBef>
                <a:spcPts val="0"/>
              </a:spcBef>
              <a:spcAft>
                <a:spcPts val="0"/>
              </a:spcAft>
              <a:buSzPts val="2800"/>
              <a:buNone/>
              <a:defRPr sz="3000"/>
            </a:lvl9pPr>
          </a:lstStyle>
          <a:p/>
        </p:txBody>
      </p:sp>
      <p:sp>
        <p:nvSpPr>
          <p:cNvPr id="303" name="Google Shape;303;p17"/>
          <p:cNvSpPr txBox="1"/>
          <p:nvPr>
            <p:ph idx="1" type="subTitle"/>
          </p:nvPr>
        </p:nvSpPr>
        <p:spPr>
          <a:xfrm>
            <a:off x="1852275" y="3264433"/>
            <a:ext cx="5439600" cy="1168500"/>
          </a:xfrm>
          <a:prstGeom prst="rect">
            <a:avLst/>
          </a:prstGeom>
          <a:noFill/>
          <a:ln>
            <a:noFill/>
          </a:ln>
        </p:spPr>
        <p:txBody>
          <a:bodyPr anchorCtr="0" anchor="t" bIns="25400" lIns="50800" spcFirstLastPara="1" rIns="50800" wrap="square" tIns="25400">
            <a:spAutoFit/>
          </a:bodyPr>
          <a:lstStyle>
            <a:lvl1pPr lvl="0" rtl="0" algn="ctr">
              <a:spcBef>
                <a:spcPts val="400"/>
              </a:spcBef>
              <a:spcAft>
                <a:spcPts val="0"/>
              </a:spcAft>
              <a:buClr>
                <a:schemeClr val="lt1"/>
              </a:buClr>
              <a:buSzPts val="2600"/>
              <a:buFont typeface="Atkinson Hyperlegible"/>
              <a:buNone/>
              <a:defRPr sz="2600">
                <a:solidFill>
                  <a:schemeClr val="lt1"/>
                </a:solidFill>
                <a:latin typeface="Atkinson Hyperlegible"/>
                <a:ea typeface="Atkinson Hyperlegible"/>
                <a:cs typeface="Atkinson Hyperlegible"/>
                <a:sym typeface="Atkinson Hyperlegible"/>
              </a:defRPr>
            </a:lvl1pPr>
            <a:lvl2pPr lvl="1" rtl="0" algn="ctr">
              <a:spcBef>
                <a:spcPts val="300"/>
              </a:spcBef>
              <a:spcAft>
                <a:spcPts val="0"/>
              </a:spcAft>
              <a:buClr>
                <a:srgbClr val="888888"/>
              </a:buClr>
              <a:buSzPts val="1600"/>
              <a:buNone/>
              <a:defRPr>
                <a:solidFill>
                  <a:srgbClr val="888888"/>
                </a:solidFill>
              </a:defRPr>
            </a:lvl2pPr>
            <a:lvl3pPr lvl="2" rtl="0" algn="ctr">
              <a:spcBef>
                <a:spcPts val="300"/>
              </a:spcBef>
              <a:spcAft>
                <a:spcPts val="0"/>
              </a:spcAft>
              <a:buClr>
                <a:srgbClr val="888888"/>
              </a:buClr>
              <a:buSzPts val="1300"/>
              <a:buNone/>
              <a:defRPr>
                <a:solidFill>
                  <a:srgbClr val="888888"/>
                </a:solidFill>
              </a:defRPr>
            </a:lvl3pPr>
            <a:lvl4pPr lvl="3" rtl="0" algn="ctr">
              <a:spcBef>
                <a:spcPts val="200"/>
              </a:spcBef>
              <a:spcAft>
                <a:spcPts val="0"/>
              </a:spcAft>
              <a:buClr>
                <a:srgbClr val="888888"/>
              </a:buClr>
              <a:buSzPts val="1100"/>
              <a:buNone/>
              <a:defRPr>
                <a:solidFill>
                  <a:srgbClr val="888888"/>
                </a:solidFill>
              </a:defRPr>
            </a:lvl4pPr>
            <a:lvl5pPr lvl="4" rtl="0" algn="ctr">
              <a:spcBef>
                <a:spcPts val="200"/>
              </a:spcBef>
              <a:spcAft>
                <a:spcPts val="0"/>
              </a:spcAft>
              <a:buClr>
                <a:srgbClr val="888888"/>
              </a:buClr>
              <a:buSzPts val="1100"/>
              <a:buNone/>
              <a:defRPr>
                <a:solidFill>
                  <a:srgbClr val="888888"/>
                </a:solidFill>
              </a:defRPr>
            </a:lvl5pPr>
            <a:lvl6pPr lvl="5" rtl="0" algn="ctr">
              <a:spcBef>
                <a:spcPts val="200"/>
              </a:spcBef>
              <a:spcAft>
                <a:spcPts val="0"/>
              </a:spcAft>
              <a:buClr>
                <a:srgbClr val="888888"/>
              </a:buClr>
              <a:buSzPts val="1100"/>
              <a:buNone/>
              <a:defRPr>
                <a:solidFill>
                  <a:srgbClr val="888888"/>
                </a:solidFill>
              </a:defRPr>
            </a:lvl6pPr>
            <a:lvl7pPr lvl="6" rtl="0" algn="ctr">
              <a:spcBef>
                <a:spcPts val="200"/>
              </a:spcBef>
              <a:spcAft>
                <a:spcPts val="0"/>
              </a:spcAft>
              <a:buClr>
                <a:srgbClr val="888888"/>
              </a:buClr>
              <a:buSzPts val="1100"/>
              <a:buNone/>
              <a:defRPr>
                <a:solidFill>
                  <a:srgbClr val="888888"/>
                </a:solidFill>
              </a:defRPr>
            </a:lvl7pPr>
            <a:lvl8pPr lvl="7" rtl="0" algn="ctr">
              <a:spcBef>
                <a:spcPts val="200"/>
              </a:spcBef>
              <a:spcAft>
                <a:spcPts val="0"/>
              </a:spcAft>
              <a:buClr>
                <a:srgbClr val="888888"/>
              </a:buClr>
              <a:buSzPts val="1100"/>
              <a:buNone/>
              <a:defRPr>
                <a:solidFill>
                  <a:srgbClr val="888888"/>
                </a:solidFill>
              </a:defRPr>
            </a:lvl8pPr>
            <a:lvl9pPr lvl="8" rtl="0" algn="ctr">
              <a:spcBef>
                <a:spcPts val="200"/>
              </a:spcBef>
              <a:spcAft>
                <a:spcPts val="0"/>
              </a:spcAft>
              <a:buClr>
                <a:srgbClr val="888888"/>
              </a:buClr>
              <a:buSzPts val="1100"/>
              <a:buNone/>
              <a:defRPr>
                <a:solidFill>
                  <a:srgbClr val="888888"/>
                </a:solidFill>
              </a:defRPr>
            </a:lvl9pPr>
          </a:lstStyle>
          <a:p/>
        </p:txBody>
      </p:sp>
      <p:sp>
        <p:nvSpPr>
          <p:cNvPr id="304" name="Google Shape;304;p17"/>
          <p:cNvSpPr txBox="1"/>
          <p:nvPr>
            <p:ph idx="2" type="subTitle"/>
          </p:nvPr>
        </p:nvSpPr>
        <p:spPr>
          <a:xfrm>
            <a:off x="2195550" y="5575017"/>
            <a:ext cx="4752900" cy="405300"/>
          </a:xfrm>
          <a:prstGeom prst="rect">
            <a:avLst/>
          </a:prstGeom>
        </p:spPr>
        <p:txBody>
          <a:bodyPr anchorCtr="0" anchor="b" bIns="25400" lIns="50800" spcFirstLastPara="1" rIns="50800" wrap="square" tIns="25400">
            <a:spAutoFit/>
          </a:bodyPr>
          <a:lstStyle>
            <a:lvl1pPr lvl="0" rtl="0" algn="ctr">
              <a:spcBef>
                <a:spcPts val="400"/>
              </a:spcBef>
              <a:spcAft>
                <a:spcPts val="0"/>
              </a:spcAft>
              <a:buClr>
                <a:schemeClr val="lt1"/>
              </a:buClr>
              <a:buSzPts val="1900"/>
              <a:buNone/>
              <a:defRPr b="1" sz="19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05" name="Google Shape;305;p17"/>
          <p:cNvSpPr txBox="1"/>
          <p:nvPr>
            <p:ph idx="3" type="subTitle"/>
          </p:nvPr>
        </p:nvSpPr>
        <p:spPr>
          <a:xfrm>
            <a:off x="2195550" y="5940933"/>
            <a:ext cx="4752900" cy="557100"/>
          </a:xfrm>
          <a:prstGeom prst="rect">
            <a:avLst/>
          </a:prstGeom>
        </p:spPr>
        <p:txBody>
          <a:bodyPr anchorCtr="0" anchor="t" bIns="25400" lIns="50800" spcFirstLastPara="1" rIns="50800" wrap="square" tIns="25400">
            <a:spAutoFit/>
          </a:bodyPr>
          <a:lstStyle>
            <a:lvl1pPr lvl="0" rtl="0" algn="ctr">
              <a:spcBef>
                <a:spcPts val="400"/>
              </a:spcBef>
              <a:spcAft>
                <a:spcPts val="0"/>
              </a:spcAft>
              <a:buClr>
                <a:schemeClr val="lt1"/>
              </a:buClr>
              <a:buSzPts val="1900"/>
              <a:buNone/>
              <a:defRPr i="1" sz="1900">
                <a:solidFill>
                  <a:schemeClr val="lt1"/>
                </a:solidFill>
              </a:defRPr>
            </a:lvl1pPr>
            <a:lvl2pPr lvl="1" rtl="0">
              <a:spcBef>
                <a:spcPts val="300"/>
              </a:spcBef>
              <a:spcAft>
                <a:spcPts val="0"/>
              </a:spcAft>
              <a:buSzPts val="1600"/>
              <a:buNone/>
              <a:defRPr i="1"/>
            </a:lvl2pPr>
            <a:lvl3pPr lvl="2" rtl="0">
              <a:spcBef>
                <a:spcPts val="300"/>
              </a:spcBef>
              <a:spcAft>
                <a:spcPts val="0"/>
              </a:spcAft>
              <a:buSzPts val="1300"/>
              <a:buNone/>
              <a:defRPr i="1"/>
            </a:lvl3pPr>
            <a:lvl4pPr lvl="3" rtl="0">
              <a:spcBef>
                <a:spcPts val="200"/>
              </a:spcBef>
              <a:spcAft>
                <a:spcPts val="0"/>
              </a:spcAft>
              <a:buSzPts val="1100"/>
              <a:buNone/>
              <a:defRPr i="1"/>
            </a:lvl4pPr>
            <a:lvl5pPr lvl="4" rtl="0">
              <a:spcBef>
                <a:spcPts val="200"/>
              </a:spcBef>
              <a:spcAft>
                <a:spcPts val="0"/>
              </a:spcAft>
              <a:buSzPts val="1100"/>
              <a:buNone/>
              <a:defRPr i="1"/>
            </a:lvl5pPr>
            <a:lvl6pPr lvl="5" rtl="0">
              <a:spcBef>
                <a:spcPts val="200"/>
              </a:spcBef>
              <a:spcAft>
                <a:spcPts val="0"/>
              </a:spcAft>
              <a:buSzPts val="1100"/>
              <a:buNone/>
              <a:defRPr i="1"/>
            </a:lvl6pPr>
            <a:lvl7pPr lvl="6" rtl="0">
              <a:spcBef>
                <a:spcPts val="200"/>
              </a:spcBef>
              <a:spcAft>
                <a:spcPts val="0"/>
              </a:spcAft>
              <a:buSzPts val="1100"/>
              <a:buNone/>
              <a:defRPr i="1"/>
            </a:lvl7pPr>
            <a:lvl8pPr lvl="7" rtl="0">
              <a:spcBef>
                <a:spcPts val="200"/>
              </a:spcBef>
              <a:spcAft>
                <a:spcPts val="0"/>
              </a:spcAft>
              <a:buSzPts val="1100"/>
              <a:buNone/>
              <a:defRPr i="1"/>
            </a:lvl8pPr>
            <a:lvl9pPr lvl="8" rtl="0">
              <a:spcBef>
                <a:spcPts val="200"/>
              </a:spcBef>
              <a:spcAft>
                <a:spcPts val="0"/>
              </a:spcAft>
              <a:buSzPts val="1100"/>
              <a:buNone/>
              <a:defRPr i="1"/>
            </a:lvl9pPr>
          </a:lstStyle>
          <a:p/>
        </p:txBody>
      </p:sp>
      <p:sp>
        <p:nvSpPr>
          <p:cNvPr id="306" name="Google Shape;306;p17"/>
          <p:cNvSpPr txBox="1"/>
          <p:nvPr/>
        </p:nvSpPr>
        <p:spPr>
          <a:xfrm>
            <a:off x="3359309" y="633707"/>
            <a:ext cx="2430300" cy="1848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lang="en-US" sz="1200">
                <a:solidFill>
                  <a:srgbClr val="FFFFFF"/>
                </a:solidFill>
                <a:latin typeface="Atkinson Hyperlegible"/>
                <a:ea typeface="Atkinson Hyperlegible"/>
                <a:cs typeface="Atkinson Hyperlegible"/>
                <a:sym typeface="Atkinson Hyperlegible"/>
              </a:rPr>
              <a:t>#ICPSR</a:t>
            </a:r>
            <a:endParaRPr sz="12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7" name="Shape 307"/>
        <p:cNvGrpSpPr/>
        <p:nvPr/>
      </p:nvGrpSpPr>
      <p:grpSpPr>
        <a:xfrm>
          <a:off x="0" y="0"/>
          <a:ext cx="0" cy="0"/>
          <a:chOff x="0" y="0"/>
          <a:chExt cx="0" cy="0"/>
        </a:xfrm>
      </p:grpSpPr>
      <p:pic>
        <p:nvPicPr>
          <p:cNvPr id="308" name="Google Shape;308;p18"/>
          <p:cNvPicPr preferRelativeResize="0"/>
          <p:nvPr/>
        </p:nvPicPr>
        <p:blipFill rotWithShape="1">
          <a:blip r:embed="rId2">
            <a:alphaModFix/>
          </a:blip>
          <a:srcRect b="95438" l="0" r="0" t="0"/>
          <a:stretch/>
        </p:blipFill>
        <p:spPr>
          <a:xfrm>
            <a:off x="0" y="-18700"/>
            <a:ext cx="9144000" cy="243400"/>
          </a:xfrm>
          <a:prstGeom prst="rect">
            <a:avLst/>
          </a:prstGeom>
          <a:noFill/>
          <a:ln>
            <a:noFill/>
          </a:ln>
        </p:spPr>
      </p:pic>
      <p:pic>
        <p:nvPicPr>
          <p:cNvPr id="309" name="Google Shape;309;p18"/>
          <p:cNvPicPr preferRelativeResize="0"/>
          <p:nvPr/>
        </p:nvPicPr>
        <p:blipFill rotWithShape="1">
          <a:blip r:embed="rId2">
            <a:alphaModFix/>
          </a:blip>
          <a:srcRect b="6384" l="0" r="0" t="89053"/>
          <a:stretch/>
        </p:blipFill>
        <p:spPr>
          <a:xfrm>
            <a:off x="0" y="6648150"/>
            <a:ext cx="9144000" cy="260650"/>
          </a:xfrm>
          <a:prstGeom prst="rect">
            <a:avLst/>
          </a:prstGeom>
          <a:noFill/>
          <a:ln>
            <a:noFill/>
          </a:ln>
        </p:spPr>
      </p:pic>
      <p:sp>
        <p:nvSpPr>
          <p:cNvPr id="310" name="Google Shape;310;p18"/>
          <p:cNvSpPr txBox="1"/>
          <p:nvPr>
            <p:ph type="title"/>
          </p:nvPr>
        </p:nvSpPr>
        <p:spPr>
          <a:xfrm>
            <a:off x="228600" y="315550"/>
            <a:ext cx="8597400" cy="762000"/>
          </a:xfrm>
          <a:prstGeom prst="rect">
            <a:avLst/>
          </a:prstGeom>
          <a:noFill/>
          <a:ln>
            <a:noFill/>
          </a:ln>
        </p:spPr>
        <p:txBody>
          <a:bodyPr anchorCtr="0" anchor="t" bIns="25400" lIns="50800" spcFirstLastPara="1" rIns="50800" wrap="square" tIns="25400">
            <a:spAutoFit/>
          </a:bodyPr>
          <a:lstStyle>
            <a:lvl1pPr lvl="0" rtl="0">
              <a:spcBef>
                <a:spcPts val="0"/>
              </a:spcBef>
              <a:spcAft>
                <a:spcPts val="0"/>
              </a:spcAft>
              <a:buClr>
                <a:srgbClr val="4B1FBF"/>
              </a:buClr>
              <a:buSzPts val="1300"/>
              <a:buNone/>
              <a:defRPr sz="28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11" name="Google Shape;311;p18"/>
          <p:cNvSpPr txBox="1"/>
          <p:nvPr>
            <p:ph idx="1" type="body"/>
          </p:nvPr>
        </p:nvSpPr>
        <p:spPr>
          <a:xfrm>
            <a:off x="228600" y="1123650"/>
            <a:ext cx="8736000" cy="5427600"/>
          </a:xfrm>
          <a:prstGeom prst="rect">
            <a:avLst/>
          </a:prstGeom>
          <a:noFill/>
          <a:ln>
            <a:noFill/>
          </a:ln>
        </p:spPr>
        <p:txBody>
          <a:bodyPr anchorCtr="0" anchor="t" bIns="25400" lIns="50800" spcFirstLastPara="1" rIns="50800" wrap="square" tIns="25400">
            <a:spAutoFit/>
          </a:bodyPr>
          <a:lstStyle>
            <a:lvl1pPr indent="-317500" lvl="0" marL="457200" rtl="0" algn="l">
              <a:spcBef>
                <a:spcPts val="200"/>
              </a:spcBef>
              <a:spcAft>
                <a:spcPts val="0"/>
              </a:spcAft>
              <a:buClr>
                <a:srgbClr val="4B1FBF"/>
              </a:buClr>
              <a:buSzPts val="1400"/>
              <a:buChar char="•"/>
              <a:defRPr/>
            </a:lvl1pPr>
            <a:lvl2pPr indent="-292100" lvl="1" marL="914400" rtl="0" algn="l">
              <a:spcBef>
                <a:spcPts val="200"/>
              </a:spcBef>
              <a:spcAft>
                <a:spcPts val="0"/>
              </a:spcAft>
              <a:buClr>
                <a:schemeClr val="dk1"/>
              </a:buClr>
              <a:buSzPts val="1000"/>
              <a:buChar char="–"/>
              <a:defRPr/>
            </a:lvl2pPr>
            <a:lvl3pPr indent="-292100" lvl="2" marL="1371600" rtl="0" algn="l">
              <a:spcBef>
                <a:spcPts val="200"/>
              </a:spcBef>
              <a:spcAft>
                <a:spcPts val="0"/>
              </a:spcAft>
              <a:buClr>
                <a:srgbClr val="4B1FBF"/>
              </a:buClr>
              <a:buSzPts val="1000"/>
              <a:buChar char="•"/>
              <a:defRPr/>
            </a:lvl3pPr>
            <a:lvl4pPr indent="-298450" lvl="3" marL="1828800" rtl="0" algn="l">
              <a:spcBef>
                <a:spcPts val="200"/>
              </a:spcBef>
              <a:spcAft>
                <a:spcPts val="0"/>
              </a:spcAft>
              <a:buClr>
                <a:schemeClr val="dk1"/>
              </a:buClr>
              <a:buSzPts val="1100"/>
              <a:buChar char="–"/>
              <a:defRPr sz="1200"/>
            </a:lvl4pPr>
            <a:lvl5pPr indent="-298450" lvl="4" marL="2286000" rtl="0" algn="l">
              <a:spcBef>
                <a:spcPts val="200"/>
              </a:spcBef>
              <a:spcAft>
                <a:spcPts val="0"/>
              </a:spcAft>
              <a:buClr>
                <a:schemeClr val="dk1"/>
              </a:buClr>
              <a:buSzPts val="1100"/>
              <a:buChar char="»"/>
              <a:defRPr sz="1200"/>
            </a:lvl5pPr>
            <a:lvl6pPr indent="-298450" lvl="5" marL="2743200" rtl="0" algn="l">
              <a:spcBef>
                <a:spcPts val="200"/>
              </a:spcBef>
              <a:spcAft>
                <a:spcPts val="0"/>
              </a:spcAft>
              <a:buClr>
                <a:schemeClr val="dk1"/>
              </a:buClr>
              <a:buSzPts val="1100"/>
              <a:buChar char="•"/>
              <a:defRPr sz="1200"/>
            </a:lvl6pPr>
            <a:lvl7pPr indent="-298450" lvl="6" marL="3200400" rtl="0" algn="l">
              <a:spcBef>
                <a:spcPts val="200"/>
              </a:spcBef>
              <a:spcAft>
                <a:spcPts val="0"/>
              </a:spcAft>
              <a:buClr>
                <a:schemeClr val="dk1"/>
              </a:buClr>
              <a:buSzPts val="1100"/>
              <a:buChar char="•"/>
              <a:defRPr sz="1200"/>
            </a:lvl7pPr>
            <a:lvl8pPr indent="-298450" lvl="7" marL="3657600" rtl="0" algn="l">
              <a:spcBef>
                <a:spcPts val="200"/>
              </a:spcBef>
              <a:spcAft>
                <a:spcPts val="0"/>
              </a:spcAft>
              <a:buClr>
                <a:schemeClr val="dk1"/>
              </a:buClr>
              <a:buSzPts val="1100"/>
              <a:buChar char="•"/>
              <a:defRPr sz="1200"/>
            </a:lvl8pPr>
            <a:lvl9pPr indent="-298450" lvl="8" marL="4114800" rtl="0" algn="l">
              <a:spcBef>
                <a:spcPts val="200"/>
              </a:spcBef>
              <a:spcAft>
                <a:spcPts val="0"/>
              </a:spcAft>
              <a:buClr>
                <a:schemeClr val="dk1"/>
              </a:buClr>
              <a:buSzPts val="1100"/>
              <a:buChar char="•"/>
              <a:defRPr sz="1200"/>
            </a:lvl9pPr>
          </a:lstStyle>
          <a:p/>
        </p:txBody>
      </p:sp>
      <p:sp>
        <p:nvSpPr>
          <p:cNvPr id="312" name="Google Shape;312;p18"/>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type="secHead">
  <p:cSld name="SECTION_HEADER">
    <p:spTree>
      <p:nvGrpSpPr>
        <p:cNvPr id="313" name="Shape 313"/>
        <p:cNvGrpSpPr/>
        <p:nvPr/>
      </p:nvGrpSpPr>
      <p:grpSpPr>
        <a:xfrm>
          <a:off x="0" y="0"/>
          <a:ext cx="0" cy="0"/>
          <a:chOff x="0" y="0"/>
          <a:chExt cx="0" cy="0"/>
        </a:xfrm>
      </p:grpSpPr>
      <p:sp>
        <p:nvSpPr>
          <p:cNvPr id="314" name="Google Shape;314;p19"/>
          <p:cNvSpPr txBox="1"/>
          <p:nvPr>
            <p:ph type="title"/>
          </p:nvPr>
        </p:nvSpPr>
        <p:spPr>
          <a:xfrm>
            <a:off x="361163" y="2407650"/>
            <a:ext cx="3213000" cy="1188900"/>
          </a:xfrm>
          <a:prstGeom prst="rect">
            <a:avLst/>
          </a:prstGeom>
          <a:noFill/>
          <a:ln>
            <a:noFill/>
          </a:ln>
        </p:spPr>
        <p:txBody>
          <a:bodyPr anchorCtr="0" anchor="ctr" bIns="25400" lIns="50800" spcFirstLastPara="1" rIns="50800" wrap="square" tIns="25400">
            <a:spAutoFit/>
          </a:bodyPr>
          <a:lstStyle>
            <a:lvl1pPr indent="0" lvl="0" marL="0" marR="0" rtl="0" algn="l">
              <a:lnSpc>
                <a:spcPct val="100000"/>
              </a:lnSpc>
              <a:spcBef>
                <a:spcPts val="0"/>
              </a:spcBef>
              <a:spcAft>
                <a:spcPts val="0"/>
              </a:spcAft>
              <a:buClr>
                <a:srgbClr val="4B1FBF"/>
              </a:buClr>
              <a:buSzPts val="1300"/>
              <a:buFont typeface="Atkinson Hyperlegible"/>
              <a:buNone/>
              <a:defRPr sz="28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15" name="Google Shape;315;p19"/>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16" name="Google Shape;316;p19"/>
          <p:cNvSpPr txBox="1"/>
          <p:nvPr>
            <p:ph idx="1" type="body"/>
          </p:nvPr>
        </p:nvSpPr>
        <p:spPr>
          <a:xfrm>
            <a:off x="3973300" y="557800"/>
            <a:ext cx="5021100" cy="5742300"/>
          </a:xfrm>
          <a:prstGeom prst="rect">
            <a:avLst/>
          </a:prstGeom>
        </p:spPr>
        <p:txBody>
          <a:bodyPr anchorCtr="0" anchor="t" bIns="25400" lIns="50800" spcFirstLastPara="1" rIns="50800" wrap="square" tIns="25400">
            <a:spAutoFit/>
          </a:bodyPr>
          <a:lstStyle>
            <a:lvl1pPr indent="-342900" lvl="0" marL="457200" rtl="0">
              <a:spcBef>
                <a:spcPts val="400"/>
              </a:spcBef>
              <a:spcAft>
                <a:spcPts val="0"/>
              </a:spcAft>
              <a:buSzPts val="1800"/>
              <a:buChar char="•"/>
              <a:defRPr/>
            </a:lvl1pPr>
            <a:lvl2pPr indent="-330200" lvl="1" marL="914400" rtl="0">
              <a:spcBef>
                <a:spcPts val="300"/>
              </a:spcBef>
              <a:spcAft>
                <a:spcPts val="0"/>
              </a:spcAft>
              <a:buSzPts val="1600"/>
              <a:buChar char="–"/>
              <a:defRPr/>
            </a:lvl2pPr>
            <a:lvl3pPr indent="-311150" lvl="2" marL="1371600" rtl="0">
              <a:spcBef>
                <a:spcPts val="300"/>
              </a:spcBef>
              <a:spcAft>
                <a:spcPts val="0"/>
              </a:spcAft>
              <a:buSzPts val="1300"/>
              <a:buChar char="•"/>
              <a:defRPr/>
            </a:lvl3pPr>
            <a:lvl4pPr indent="-298450" lvl="3" marL="1828800" rtl="0">
              <a:spcBef>
                <a:spcPts val="200"/>
              </a:spcBef>
              <a:spcAft>
                <a:spcPts val="0"/>
              </a:spcAft>
              <a:buSzPts val="1100"/>
              <a:buChar char="–"/>
              <a:defRPr/>
            </a:lvl4pPr>
            <a:lvl5pPr indent="-298450" lvl="4" marL="2286000" rtl="0">
              <a:spcBef>
                <a:spcPts val="200"/>
              </a:spcBef>
              <a:spcAft>
                <a:spcPts val="0"/>
              </a:spcAft>
              <a:buSzPts val="1100"/>
              <a:buChar char="»"/>
              <a:defRPr/>
            </a:lvl5pPr>
            <a:lvl6pPr indent="-298450" lvl="5" marL="2743200" rtl="0">
              <a:spcBef>
                <a:spcPts val="200"/>
              </a:spcBef>
              <a:spcAft>
                <a:spcPts val="0"/>
              </a:spcAft>
              <a:buSzPts val="1100"/>
              <a:buChar char="•"/>
              <a:defRPr/>
            </a:lvl6pPr>
            <a:lvl7pPr indent="-298450" lvl="6" marL="3200400" rtl="0">
              <a:spcBef>
                <a:spcPts val="200"/>
              </a:spcBef>
              <a:spcAft>
                <a:spcPts val="0"/>
              </a:spcAft>
              <a:buSzPts val="1100"/>
              <a:buChar char="•"/>
              <a:defRPr/>
            </a:lvl7pPr>
            <a:lvl8pPr indent="-298450" lvl="7" marL="3657600" rtl="0">
              <a:spcBef>
                <a:spcPts val="200"/>
              </a:spcBef>
              <a:spcAft>
                <a:spcPts val="0"/>
              </a:spcAft>
              <a:buSzPts val="1100"/>
              <a:buChar char="•"/>
              <a:defRPr/>
            </a:lvl8pPr>
            <a:lvl9pPr indent="-298450" lvl="8" marL="4114800" rtl="0">
              <a:spcBef>
                <a:spcPts val="200"/>
              </a:spcBef>
              <a:spcAft>
                <a:spcPts val="0"/>
              </a:spcAft>
              <a:buSzPts val="1100"/>
              <a:buChar char="•"/>
              <a:defRPr/>
            </a:lvl9pPr>
          </a:lstStyle>
          <a:p/>
        </p:txBody>
      </p:sp>
      <p:cxnSp>
        <p:nvCxnSpPr>
          <p:cNvPr id="317" name="Google Shape;317;p19"/>
          <p:cNvCxnSpPr/>
          <p:nvPr/>
        </p:nvCxnSpPr>
        <p:spPr>
          <a:xfrm>
            <a:off x="3829838" y="484900"/>
            <a:ext cx="0" cy="5888100"/>
          </a:xfrm>
          <a:prstGeom prst="straightConnector1">
            <a:avLst/>
          </a:prstGeom>
          <a:noFill/>
          <a:ln cap="flat" cmpd="sng" w="19050">
            <a:solidFill>
              <a:srgbClr val="4B1FBF"/>
            </a:solidFill>
            <a:prstDash val="solid"/>
            <a:round/>
            <a:headEnd len="med" w="med" type="none"/>
            <a:tailEnd len="med" w="med" type="none"/>
          </a:ln>
        </p:spPr>
      </p:cxnSp>
      <p:sp>
        <p:nvSpPr>
          <p:cNvPr id="318" name="Google Shape;318;p19"/>
          <p:cNvSpPr txBox="1"/>
          <p:nvPr>
            <p:ph idx="2" type="subTitle"/>
          </p:nvPr>
        </p:nvSpPr>
        <p:spPr>
          <a:xfrm>
            <a:off x="361163" y="4042383"/>
            <a:ext cx="3213000" cy="1713300"/>
          </a:xfrm>
          <a:prstGeom prst="rect">
            <a:avLst/>
          </a:prstGeom>
        </p:spPr>
        <p:txBody>
          <a:bodyPr anchorCtr="0" anchor="t" bIns="25400" lIns="50800" spcFirstLastPara="1" rIns="50800" wrap="square" tIns="25400">
            <a:spAutoFit/>
          </a:bodyPr>
          <a:lstStyle>
            <a:lvl1pPr lvl="0" rtl="0">
              <a:spcBef>
                <a:spcPts val="400"/>
              </a:spcBef>
              <a:spcAft>
                <a:spcPts val="0"/>
              </a:spcAft>
              <a:buSzPts val="1800"/>
              <a:buNone/>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side layout">
  <p:cSld name="SECTION_HEADER_3">
    <p:spTree>
      <p:nvGrpSpPr>
        <p:cNvPr id="319" name="Shape 319"/>
        <p:cNvGrpSpPr/>
        <p:nvPr/>
      </p:nvGrpSpPr>
      <p:grpSpPr>
        <a:xfrm>
          <a:off x="0" y="0"/>
          <a:ext cx="0" cy="0"/>
          <a:chOff x="0" y="0"/>
          <a:chExt cx="0" cy="0"/>
        </a:xfrm>
      </p:grpSpPr>
      <p:sp>
        <p:nvSpPr>
          <p:cNvPr id="320" name="Google Shape;320;p20"/>
          <p:cNvSpPr txBox="1"/>
          <p:nvPr>
            <p:ph type="title"/>
          </p:nvPr>
        </p:nvSpPr>
        <p:spPr>
          <a:xfrm>
            <a:off x="361163" y="2407650"/>
            <a:ext cx="3213000" cy="1188900"/>
          </a:xfrm>
          <a:prstGeom prst="rect">
            <a:avLst/>
          </a:prstGeom>
          <a:noFill/>
          <a:ln>
            <a:noFill/>
          </a:ln>
        </p:spPr>
        <p:txBody>
          <a:bodyPr anchorCtr="0" anchor="ctr" bIns="25400" lIns="50800" spcFirstLastPara="1" rIns="50800" wrap="square" tIns="25400">
            <a:spAutoFit/>
          </a:bodyPr>
          <a:lstStyle>
            <a:lvl1pPr indent="0" lvl="0" marL="0" marR="0" rtl="0" algn="l">
              <a:lnSpc>
                <a:spcPct val="100000"/>
              </a:lnSpc>
              <a:spcBef>
                <a:spcPts val="0"/>
              </a:spcBef>
              <a:spcAft>
                <a:spcPts val="0"/>
              </a:spcAft>
              <a:buClr>
                <a:srgbClr val="4B1FBF"/>
              </a:buClr>
              <a:buSzPts val="1300"/>
              <a:buFont typeface="Atkinson Hyperlegible"/>
              <a:buNone/>
              <a:defRPr sz="28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21" name="Google Shape;321;p20"/>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22" name="Google Shape;322;p20"/>
          <p:cNvSpPr txBox="1"/>
          <p:nvPr>
            <p:ph idx="1" type="subTitle"/>
          </p:nvPr>
        </p:nvSpPr>
        <p:spPr>
          <a:xfrm>
            <a:off x="3767450" y="749050"/>
            <a:ext cx="717300" cy="1261500"/>
          </a:xfrm>
          <a:prstGeom prst="rect">
            <a:avLst/>
          </a:prstGeom>
        </p:spPr>
        <p:txBody>
          <a:bodyPr anchorCtr="0" anchor="t" bIns="25400" lIns="50800" spcFirstLastPara="1" rIns="50800" wrap="square" tIns="25400">
            <a:noAutofit/>
          </a:bodyPr>
          <a:lstStyle>
            <a:lvl1pPr lvl="0" rtl="0" algn="r">
              <a:spcBef>
                <a:spcPts val="400"/>
              </a:spcBef>
              <a:spcAft>
                <a:spcPts val="0"/>
              </a:spcAft>
              <a:buClr>
                <a:srgbClr val="4B1FBF"/>
              </a:buClr>
              <a:buSzPts val="2800"/>
              <a:buNone/>
              <a:defRPr sz="2800">
                <a:solidFill>
                  <a:srgbClr val="4B1FBF"/>
                </a:solidFill>
              </a:defRPr>
            </a:lvl1pPr>
            <a:lvl2pPr lvl="1" rtl="0" algn="r">
              <a:spcBef>
                <a:spcPts val="300"/>
              </a:spcBef>
              <a:spcAft>
                <a:spcPts val="0"/>
              </a:spcAft>
              <a:buSzPts val="1600"/>
              <a:buNone/>
              <a:defRPr/>
            </a:lvl2pPr>
            <a:lvl3pPr lvl="2" rtl="0" algn="r">
              <a:spcBef>
                <a:spcPts val="300"/>
              </a:spcBef>
              <a:spcAft>
                <a:spcPts val="0"/>
              </a:spcAft>
              <a:buSzPts val="1300"/>
              <a:buNone/>
              <a:defRPr/>
            </a:lvl3pPr>
            <a:lvl4pPr lvl="3" rtl="0" algn="r">
              <a:spcBef>
                <a:spcPts val="200"/>
              </a:spcBef>
              <a:spcAft>
                <a:spcPts val="0"/>
              </a:spcAft>
              <a:buSzPts val="1100"/>
              <a:buNone/>
              <a:defRPr/>
            </a:lvl4pPr>
            <a:lvl5pPr lvl="4" rtl="0" algn="r">
              <a:spcBef>
                <a:spcPts val="200"/>
              </a:spcBef>
              <a:spcAft>
                <a:spcPts val="0"/>
              </a:spcAft>
              <a:buSzPts val="1100"/>
              <a:buNone/>
              <a:defRPr/>
            </a:lvl5pPr>
            <a:lvl6pPr lvl="5" rtl="0" algn="r">
              <a:spcBef>
                <a:spcPts val="200"/>
              </a:spcBef>
              <a:spcAft>
                <a:spcPts val="0"/>
              </a:spcAft>
              <a:buSzPts val="1100"/>
              <a:buNone/>
              <a:defRPr/>
            </a:lvl6pPr>
            <a:lvl7pPr lvl="6" rtl="0" algn="r">
              <a:spcBef>
                <a:spcPts val="200"/>
              </a:spcBef>
              <a:spcAft>
                <a:spcPts val="0"/>
              </a:spcAft>
              <a:buSzPts val="1100"/>
              <a:buNone/>
              <a:defRPr/>
            </a:lvl7pPr>
            <a:lvl8pPr lvl="7" rtl="0" algn="r">
              <a:spcBef>
                <a:spcPts val="200"/>
              </a:spcBef>
              <a:spcAft>
                <a:spcPts val="0"/>
              </a:spcAft>
              <a:buSzPts val="1100"/>
              <a:buNone/>
              <a:defRPr/>
            </a:lvl8pPr>
            <a:lvl9pPr lvl="8" rtl="0" algn="r">
              <a:spcBef>
                <a:spcPts val="200"/>
              </a:spcBef>
              <a:spcAft>
                <a:spcPts val="0"/>
              </a:spcAft>
              <a:buSzPts val="1100"/>
              <a:buNone/>
              <a:defRPr/>
            </a:lvl9pPr>
          </a:lstStyle>
          <a:p/>
        </p:txBody>
      </p:sp>
      <p:sp>
        <p:nvSpPr>
          <p:cNvPr id="323" name="Google Shape;323;p20"/>
          <p:cNvSpPr txBox="1"/>
          <p:nvPr>
            <p:ph idx="2" type="subTitle"/>
          </p:nvPr>
        </p:nvSpPr>
        <p:spPr>
          <a:xfrm>
            <a:off x="4671875" y="824767"/>
            <a:ext cx="4116900" cy="540600"/>
          </a:xfrm>
          <a:prstGeom prst="rect">
            <a:avLst/>
          </a:prstGeom>
        </p:spPr>
        <p:txBody>
          <a:bodyPr anchorCtr="0" anchor="t" bIns="25400" lIns="50800" spcFirstLastPara="1" rIns="50800" wrap="square" tIns="25400">
            <a:noAutofit/>
          </a:bodyPr>
          <a:lstStyle>
            <a:lvl1pPr lvl="0" rtl="0">
              <a:spcBef>
                <a:spcPts val="400"/>
              </a:spcBef>
              <a:spcAft>
                <a:spcPts val="0"/>
              </a:spcAft>
              <a:buClr>
                <a:srgbClr val="4B1FBF"/>
              </a:buClr>
              <a:buSzPts val="1900"/>
              <a:buNone/>
              <a:defRPr sz="1900">
                <a:solidFill>
                  <a:srgbClr val="4B1FBF"/>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24" name="Google Shape;324;p20"/>
          <p:cNvSpPr txBox="1"/>
          <p:nvPr>
            <p:ph idx="3" type="subTitle"/>
          </p:nvPr>
        </p:nvSpPr>
        <p:spPr>
          <a:xfrm>
            <a:off x="4671875" y="1314567"/>
            <a:ext cx="4116900" cy="1130700"/>
          </a:xfrm>
          <a:prstGeom prst="rect">
            <a:avLst/>
          </a:prstGeom>
        </p:spPr>
        <p:txBody>
          <a:bodyPr anchorCtr="0" anchor="t" bIns="25400" lIns="50800" spcFirstLastPara="1" rIns="50800" wrap="square" tIns="25400">
            <a:noAutofit/>
          </a:bodyPr>
          <a:lstStyle>
            <a:lvl1pPr lvl="0" rtl="0">
              <a:spcBef>
                <a:spcPts val="400"/>
              </a:spcBef>
              <a:spcAft>
                <a:spcPts val="0"/>
              </a:spcAft>
              <a:buSzPts val="1400"/>
              <a:buNone/>
              <a:defRPr sz="1400"/>
            </a:lvl1pPr>
            <a:lvl2pPr lvl="1" rtl="0">
              <a:spcBef>
                <a:spcPts val="300"/>
              </a:spcBef>
              <a:spcAft>
                <a:spcPts val="0"/>
              </a:spcAft>
              <a:buSzPts val="1400"/>
              <a:buNone/>
              <a:defRPr sz="1400"/>
            </a:lvl2pPr>
            <a:lvl3pPr lvl="2" rtl="0">
              <a:spcBef>
                <a:spcPts val="300"/>
              </a:spcBef>
              <a:spcAft>
                <a:spcPts val="0"/>
              </a:spcAft>
              <a:buSzPts val="1400"/>
              <a:buNone/>
              <a:defRPr sz="1400"/>
            </a:lvl3pPr>
            <a:lvl4pPr lvl="3" rtl="0">
              <a:spcBef>
                <a:spcPts val="200"/>
              </a:spcBef>
              <a:spcAft>
                <a:spcPts val="0"/>
              </a:spcAft>
              <a:buSzPts val="1400"/>
              <a:buNone/>
              <a:defRPr sz="1400"/>
            </a:lvl4pPr>
            <a:lvl5pPr lvl="4" rtl="0">
              <a:spcBef>
                <a:spcPts val="200"/>
              </a:spcBef>
              <a:spcAft>
                <a:spcPts val="0"/>
              </a:spcAft>
              <a:buSzPts val="1400"/>
              <a:buNone/>
              <a:defRPr sz="1400"/>
            </a:lvl5pPr>
            <a:lvl6pPr lvl="5" rtl="0">
              <a:spcBef>
                <a:spcPts val="200"/>
              </a:spcBef>
              <a:spcAft>
                <a:spcPts val="0"/>
              </a:spcAft>
              <a:buSzPts val="1400"/>
              <a:buNone/>
              <a:defRPr sz="1400"/>
            </a:lvl6pPr>
            <a:lvl7pPr lvl="6" rtl="0">
              <a:spcBef>
                <a:spcPts val="200"/>
              </a:spcBef>
              <a:spcAft>
                <a:spcPts val="0"/>
              </a:spcAft>
              <a:buSzPts val="1400"/>
              <a:buNone/>
              <a:defRPr sz="1400"/>
            </a:lvl7pPr>
            <a:lvl8pPr lvl="7" rtl="0">
              <a:spcBef>
                <a:spcPts val="200"/>
              </a:spcBef>
              <a:spcAft>
                <a:spcPts val="0"/>
              </a:spcAft>
              <a:buSzPts val="1400"/>
              <a:buNone/>
              <a:defRPr sz="1400"/>
            </a:lvl8pPr>
            <a:lvl9pPr lvl="8" rtl="0">
              <a:spcBef>
                <a:spcPts val="200"/>
              </a:spcBef>
              <a:spcAft>
                <a:spcPts val="0"/>
              </a:spcAft>
              <a:buSzPts val="1400"/>
              <a:buNone/>
              <a:defRPr sz="1400"/>
            </a:lvl9pPr>
          </a:lstStyle>
          <a:p/>
        </p:txBody>
      </p:sp>
      <p:sp>
        <p:nvSpPr>
          <p:cNvPr id="325" name="Google Shape;325;p20"/>
          <p:cNvSpPr txBox="1"/>
          <p:nvPr>
            <p:ph idx="4" type="subTitle"/>
          </p:nvPr>
        </p:nvSpPr>
        <p:spPr>
          <a:xfrm>
            <a:off x="3767450" y="2678700"/>
            <a:ext cx="717300" cy="1261500"/>
          </a:xfrm>
          <a:prstGeom prst="rect">
            <a:avLst/>
          </a:prstGeom>
        </p:spPr>
        <p:txBody>
          <a:bodyPr anchorCtr="0" anchor="t" bIns="25400" lIns="50800" spcFirstLastPara="1" rIns="50800" wrap="square" tIns="25400">
            <a:noAutofit/>
          </a:bodyPr>
          <a:lstStyle>
            <a:lvl1pPr lvl="0" rtl="0" algn="r">
              <a:spcBef>
                <a:spcPts val="400"/>
              </a:spcBef>
              <a:spcAft>
                <a:spcPts val="0"/>
              </a:spcAft>
              <a:buClr>
                <a:srgbClr val="4B1FBF"/>
              </a:buClr>
              <a:buSzPts val="2800"/>
              <a:buNone/>
              <a:defRPr sz="2800">
                <a:solidFill>
                  <a:srgbClr val="4B1FBF"/>
                </a:solidFill>
              </a:defRPr>
            </a:lvl1pPr>
            <a:lvl2pPr lvl="1" rtl="0" algn="r">
              <a:spcBef>
                <a:spcPts val="300"/>
              </a:spcBef>
              <a:spcAft>
                <a:spcPts val="0"/>
              </a:spcAft>
              <a:buSzPts val="1600"/>
              <a:buNone/>
              <a:defRPr/>
            </a:lvl2pPr>
            <a:lvl3pPr lvl="2" rtl="0" algn="r">
              <a:spcBef>
                <a:spcPts val="300"/>
              </a:spcBef>
              <a:spcAft>
                <a:spcPts val="0"/>
              </a:spcAft>
              <a:buSzPts val="1300"/>
              <a:buNone/>
              <a:defRPr/>
            </a:lvl3pPr>
            <a:lvl4pPr lvl="3" rtl="0" algn="r">
              <a:spcBef>
                <a:spcPts val="200"/>
              </a:spcBef>
              <a:spcAft>
                <a:spcPts val="0"/>
              </a:spcAft>
              <a:buSzPts val="1100"/>
              <a:buNone/>
              <a:defRPr/>
            </a:lvl4pPr>
            <a:lvl5pPr lvl="4" rtl="0" algn="r">
              <a:spcBef>
                <a:spcPts val="200"/>
              </a:spcBef>
              <a:spcAft>
                <a:spcPts val="0"/>
              </a:spcAft>
              <a:buSzPts val="1100"/>
              <a:buNone/>
              <a:defRPr/>
            </a:lvl5pPr>
            <a:lvl6pPr lvl="5" rtl="0" algn="r">
              <a:spcBef>
                <a:spcPts val="200"/>
              </a:spcBef>
              <a:spcAft>
                <a:spcPts val="0"/>
              </a:spcAft>
              <a:buSzPts val="1100"/>
              <a:buNone/>
              <a:defRPr/>
            </a:lvl6pPr>
            <a:lvl7pPr lvl="6" rtl="0" algn="r">
              <a:spcBef>
                <a:spcPts val="200"/>
              </a:spcBef>
              <a:spcAft>
                <a:spcPts val="0"/>
              </a:spcAft>
              <a:buSzPts val="1100"/>
              <a:buNone/>
              <a:defRPr/>
            </a:lvl7pPr>
            <a:lvl8pPr lvl="7" rtl="0" algn="r">
              <a:spcBef>
                <a:spcPts val="200"/>
              </a:spcBef>
              <a:spcAft>
                <a:spcPts val="0"/>
              </a:spcAft>
              <a:buSzPts val="1100"/>
              <a:buNone/>
              <a:defRPr/>
            </a:lvl8pPr>
            <a:lvl9pPr lvl="8" rtl="0" algn="r">
              <a:spcBef>
                <a:spcPts val="200"/>
              </a:spcBef>
              <a:spcAft>
                <a:spcPts val="0"/>
              </a:spcAft>
              <a:buSzPts val="1100"/>
              <a:buNone/>
              <a:defRPr/>
            </a:lvl9pPr>
          </a:lstStyle>
          <a:p/>
        </p:txBody>
      </p:sp>
      <p:sp>
        <p:nvSpPr>
          <p:cNvPr id="326" name="Google Shape;326;p20"/>
          <p:cNvSpPr txBox="1"/>
          <p:nvPr>
            <p:ph idx="5" type="subTitle"/>
          </p:nvPr>
        </p:nvSpPr>
        <p:spPr>
          <a:xfrm>
            <a:off x="4671875" y="2754417"/>
            <a:ext cx="4116900" cy="540600"/>
          </a:xfrm>
          <a:prstGeom prst="rect">
            <a:avLst/>
          </a:prstGeom>
        </p:spPr>
        <p:txBody>
          <a:bodyPr anchorCtr="0" anchor="t" bIns="25400" lIns="50800" spcFirstLastPara="1" rIns="50800" wrap="square" tIns="25400">
            <a:noAutofit/>
          </a:bodyPr>
          <a:lstStyle>
            <a:lvl1pPr lvl="0" rtl="0">
              <a:spcBef>
                <a:spcPts val="400"/>
              </a:spcBef>
              <a:spcAft>
                <a:spcPts val="0"/>
              </a:spcAft>
              <a:buClr>
                <a:srgbClr val="4B1FBF"/>
              </a:buClr>
              <a:buSzPts val="1900"/>
              <a:buNone/>
              <a:defRPr sz="1900">
                <a:solidFill>
                  <a:srgbClr val="4B1FBF"/>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27" name="Google Shape;327;p20"/>
          <p:cNvSpPr txBox="1"/>
          <p:nvPr>
            <p:ph idx="6" type="subTitle"/>
          </p:nvPr>
        </p:nvSpPr>
        <p:spPr>
          <a:xfrm>
            <a:off x="4671875" y="3244217"/>
            <a:ext cx="4116900" cy="1188900"/>
          </a:xfrm>
          <a:prstGeom prst="rect">
            <a:avLst/>
          </a:prstGeom>
        </p:spPr>
        <p:txBody>
          <a:bodyPr anchorCtr="0" anchor="t" bIns="25400" lIns="50800" spcFirstLastPara="1" rIns="50800" wrap="square" tIns="25400">
            <a:noAutofit/>
          </a:bodyPr>
          <a:lstStyle>
            <a:lvl1pPr lvl="0" rtl="0">
              <a:spcBef>
                <a:spcPts val="400"/>
              </a:spcBef>
              <a:spcAft>
                <a:spcPts val="0"/>
              </a:spcAft>
              <a:buSzPts val="1400"/>
              <a:buNone/>
              <a:defRPr sz="1400"/>
            </a:lvl1pPr>
            <a:lvl2pPr lvl="1" rtl="0">
              <a:spcBef>
                <a:spcPts val="300"/>
              </a:spcBef>
              <a:spcAft>
                <a:spcPts val="0"/>
              </a:spcAft>
              <a:buSzPts val="1400"/>
              <a:buNone/>
              <a:defRPr sz="1400"/>
            </a:lvl2pPr>
            <a:lvl3pPr lvl="2" rtl="0">
              <a:spcBef>
                <a:spcPts val="300"/>
              </a:spcBef>
              <a:spcAft>
                <a:spcPts val="0"/>
              </a:spcAft>
              <a:buSzPts val="1400"/>
              <a:buNone/>
              <a:defRPr sz="1400"/>
            </a:lvl3pPr>
            <a:lvl4pPr lvl="3" rtl="0">
              <a:spcBef>
                <a:spcPts val="200"/>
              </a:spcBef>
              <a:spcAft>
                <a:spcPts val="0"/>
              </a:spcAft>
              <a:buSzPts val="1400"/>
              <a:buNone/>
              <a:defRPr sz="1400"/>
            </a:lvl4pPr>
            <a:lvl5pPr lvl="4" rtl="0">
              <a:spcBef>
                <a:spcPts val="200"/>
              </a:spcBef>
              <a:spcAft>
                <a:spcPts val="0"/>
              </a:spcAft>
              <a:buSzPts val="1400"/>
              <a:buNone/>
              <a:defRPr sz="1400"/>
            </a:lvl5pPr>
            <a:lvl6pPr lvl="5" rtl="0">
              <a:spcBef>
                <a:spcPts val="200"/>
              </a:spcBef>
              <a:spcAft>
                <a:spcPts val="0"/>
              </a:spcAft>
              <a:buSzPts val="1400"/>
              <a:buNone/>
              <a:defRPr sz="1400"/>
            </a:lvl6pPr>
            <a:lvl7pPr lvl="6" rtl="0">
              <a:spcBef>
                <a:spcPts val="200"/>
              </a:spcBef>
              <a:spcAft>
                <a:spcPts val="0"/>
              </a:spcAft>
              <a:buSzPts val="1400"/>
              <a:buNone/>
              <a:defRPr sz="1400"/>
            </a:lvl7pPr>
            <a:lvl8pPr lvl="7" rtl="0">
              <a:spcBef>
                <a:spcPts val="200"/>
              </a:spcBef>
              <a:spcAft>
                <a:spcPts val="0"/>
              </a:spcAft>
              <a:buSzPts val="1400"/>
              <a:buNone/>
              <a:defRPr sz="1400"/>
            </a:lvl8pPr>
            <a:lvl9pPr lvl="8" rtl="0">
              <a:spcBef>
                <a:spcPts val="200"/>
              </a:spcBef>
              <a:spcAft>
                <a:spcPts val="0"/>
              </a:spcAft>
              <a:buSzPts val="1400"/>
              <a:buNone/>
              <a:defRPr sz="1400"/>
            </a:lvl9pPr>
          </a:lstStyle>
          <a:p/>
        </p:txBody>
      </p:sp>
      <p:sp>
        <p:nvSpPr>
          <p:cNvPr id="328" name="Google Shape;328;p20"/>
          <p:cNvSpPr txBox="1"/>
          <p:nvPr>
            <p:ph idx="7" type="subTitle"/>
          </p:nvPr>
        </p:nvSpPr>
        <p:spPr>
          <a:xfrm>
            <a:off x="3767450" y="4616667"/>
            <a:ext cx="717300" cy="1261500"/>
          </a:xfrm>
          <a:prstGeom prst="rect">
            <a:avLst/>
          </a:prstGeom>
        </p:spPr>
        <p:txBody>
          <a:bodyPr anchorCtr="0" anchor="t" bIns="25400" lIns="50800" spcFirstLastPara="1" rIns="50800" wrap="square" tIns="25400">
            <a:noAutofit/>
          </a:bodyPr>
          <a:lstStyle>
            <a:lvl1pPr lvl="0" rtl="0" algn="r">
              <a:spcBef>
                <a:spcPts val="400"/>
              </a:spcBef>
              <a:spcAft>
                <a:spcPts val="0"/>
              </a:spcAft>
              <a:buClr>
                <a:srgbClr val="4B1FBF"/>
              </a:buClr>
              <a:buSzPts val="2800"/>
              <a:buNone/>
              <a:defRPr sz="2800">
                <a:solidFill>
                  <a:srgbClr val="4B1FBF"/>
                </a:solidFill>
              </a:defRPr>
            </a:lvl1pPr>
            <a:lvl2pPr lvl="1" rtl="0" algn="r">
              <a:spcBef>
                <a:spcPts val="300"/>
              </a:spcBef>
              <a:spcAft>
                <a:spcPts val="0"/>
              </a:spcAft>
              <a:buSzPts val="1600"/>
              <a:buNone/>
              <a:defRPr/>
            </a:lvl2pPr>
            <a:lvl3pPr lvl="2" rtl="0" algn="r">
              <a:spcBef>
                <a:spcPts val="300"/>
              </a:spcBef>
              <a:spcAft>
                <a:spcPts val="0"/>
              </a:spcAft>
              <a:buSzPts val="1300"/>
              <a:buNone/>
              <a:defRPr/>
            </a:lvl3pPr>
            <a:lvl4pPr lvl="3" rtl="0" algn="r">
              <a:spcBef>
                <a:spcPts val="200"/>
              </a:spcBef>
              <a:spcAft>
                <a:spcPts val="0"/>
              </a:spcAft>
              <a:buSzPts val="1100"/>
              <a:buNone/>
              <a:defRPr/>
            </a:lvl4pPr>
            <a:lvl5pPr lvl="4" rtl="0" algn="r">
              <a:spcBef>
                <a:spcPts val="200"/>
              </a:spcBef>
              <a:spcAft>
                <a:spcPts val="0"/>
              </a:spcAft>
              <a:buSzPts val="1100"/>
              <a:buNone/>
              <a:defRPr/>
            </a:lvl5pPr>
            <a:lvl6pPr lvl="5" rtl="0" algn="r">
              <a:spcBef>
                <a:spcPts val="200"/>
              </a:spcBef>
              <a:spcAft>
                <a:spcPts val="0"/>
              </a:spcAft>
              <a:buSzPts val="1100"/>
              <a:buNone/>
              <a:defRPr/>
            </a:lvl6pPr>
            <a:lvl7pPr lvl="6" rtl="0" algn="r">
              <a:spcBef>
                <a:spcPts val="200"/>
              </a:spcBef>
              <a:spcAft>
                <a:spcPts val="0"/>
              </a:spcAft>
              <a:buSzPts val="1100"/>
              <a:buNone/>
              <a:defRPr/>
            </a:lvl7pPr>
            <a:lvl8pPr lvl="7" rtl="0" algn="r">
              <a:spcBef>
                <a:spcPts val="200"/>
              </a:spcBef>
              <a:spcAft>
                <a:spcPts val="0"/>
              </a:spcAft>
              <a:buSzPts val="1100"/>
              <a:buNone/>
              <a:defRPr/>
            </a:lvl8pPr>
            <a:lvl9pPr lvl="8" rtl="0" algn="r">
              <a:spcBef>
                <a:spcPts val="200"/>
              </a:spcBef>
              <a:spcAft>
                <a:spcPts val="0"/>
              </a:spcAft>
              <a:buSzPts val="1100"/>
              <a:buNone/>
              <a:defRPr/>
            </a:lvl9pPr>
          </a:lstStyle>
          <a:p/>
        </p:txBody>
      </p:sp>
      <p:sp>
        <p:nvSpPr>
          <p:cNvPr id="329" name="Google Shape;329;p20"/>
          <p:cNvSpPr txBox="1"/>
          <p:nvPr>
            <p:ph idx="8" type="subTitle"/>
          </p:nvPr>
        </p:nvSpPr>
        <p:spPr>
          <a:xfrm>
            <a:off x="4671875" y="4692383"/>
            <a:ext cx="4116900" cy="540600"/>
          </a:xfrm>
          <a:prstGeom prst="rect">
            <a:avLst/>
          </a:prstGeom>
        </p:spPr>
        <p:txBody>
          <a:bodyPr anchorCtr="0" anchor="t" bIns="25400" lIns="50800" spcFirstLastPara="1" rIns="50800" wrap="square" tIns="25400">
            <a:noAutofit/>
          </a:bodyPr>
          <a:lstStyle>
            <a:lvl1pPr lvl="0" rtl="0">
              <a:spcBef>
                <a:spcPts val="400"/>
              </a:spcBef>
              <a:spcAft>
                <a:spcPts val="0"/>
              </a:spcAft>
              <a:buClr>
                <a:srgbClr val="4B1FBF"/>
              </a:buClr>
              <a:buSzPts val="1900"/>
              <a:buNone/>
              <a:defRPr sz="1900">
                <a:solidFill>
                  <a:srgbClr val="4B1FBF"/>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30" name="Google Shape;330;p20"/>
          <p:cNvSpPr txBox="1"/>
          <p:nvPr>
            <p:ph idx="9" type="subTitle"/>
          </p:nvPr>
        </p:nvSpPr>
        <p:spPr>
          <a:xfrm>
            <a:off x="4671875" y="5182183"/>
            <a:ext cx="4116900" cy="1130700"/>
          </a:xfrm>
          <a:prstGeom prst="rect">
            <a:avLst/>
          </a:prstGeom>
        </p:spPr>
        <p:txBody>
          <a:bodyPr anchorCtr="0" anchor="t" bIns="25400" lIns="50800" spcFirstLastPara="1" rIns="50800" wrap="square" tIns="25400">
            <a:noAutofit/>
          </a:bodyPr>
          <a:lstStyle>
            <a:lvl1pPr lvl="0" rtl="0">
              <a:spcBef>
                <a:spcPts val="400"/>
              </a:spcBef>
              <a:spcAft>
                <a:spcPts val="0"/>
              </a:spcAft>
              <a:buSzPts val="1400"/>
              <a:buNone/>
              <a:defRPr sz="1400"/>
            </a:lvl1pPr>
            <a:lvl2pPr lvl="1" rtl="0">
              <a:spcBef>
                <a:spcPts val="300"/>
              </a:spcBef>
              <a:spcAft>
                <a:spcPts val="0"/>
              </a:spcAft>
              <a:buSzPts val="1400"/>
              <a:buNone/>
              <a:defRPr sz="1400"/>
            </a:lvl2pPr>
            <a:lvl3pPr lvl="2" rtl="0">
              <a:spcBef>
                <a:spcPts val="300"/>
              </a:spcBef>
              <a:spcAft>
                <a:spcPts val="0"/>
              </a:spcAft>
              <a:buSzPts val="1400"/>
              <a:buNone/>
              <a:defRPr sz="1400"/>
            </a:lvl3pPr>
            <a:lvl4pPr lvl="3" rtl="0">
              <a:spcBef>
                <a:spcPts val="200"/>
              </a:spcBef>
              <a:spcAft>
                <a:spcPts val="0"/>
              </a:spcAft>
              <a:buSzPts val="1400"/>
              <a:buNone/>
              <a:defRPr sz="1400"/>
            </a:lvl4pPr>
            <a:lvl5pPr lvl="4" rtl="0">
              <a:spcBef>
                <a:spcPts val="200"/>
              </a:spcBef>
              <a:spcAft>
                <a:spcPts val="0"/>
              </a:spcAft>
              <a:buSzPts val="1400"/>
              <a:buNone/>
              <a:defRPr sz="1400"/>
            </a:lvl5pPr>
            <a:lvl6pPr lvl="5" rtl="0">
              <a:spcBef>
                <a:spcPts val="200"/>
              </a:spcBef>
              <a:spcAft>
                <a:spcPts val="0"/>
              </a:spcAft>
              <a:buSzPts val="1400"/>
              <a:buNone/>
              <a:defRPr sz="1400"/>
            </a:lvl6pPr>
            <a:lvl7pPr lvl="6" rtl="0">
              <a:spcBef>
                <a:spcPts val="200"/>
              </a:spcBef>
              <a:spcAft>
                <a:spcPts val="0"/>
              </a:spcAft>
              <a:buSzPts val="1400"/>
              <a:buNone/>
              <a:defRPr sz="1400"/>
            </a:lvl7pPr>
            <a:lvl8pPr lvl="7" rtl="0">
              <a:spcBef>
                <a:spcPts val="200"/>
              </a:spcBef>
              <a:spcAft>
                <a:spcPts val="0"/>
              </a:spcAft>
              <a:buSzPts val="1400"/>
              <a:buNone/>
              <a:defRPr sz="1400"/>
            </a:lvl8pPr>
            <a:lvl9pPr lvl="8" rtl="0">
              <a:spcBef>
                <a:spcPts val="200"/>
              </a:spcBef>
              <a:spcAft>
                <a:spcPts val="0"/>
              </a:spcAft>
              <a:buSzPts val="1400"/>
              <a:buNone/>
              <a:defRPr sz="14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hoto layout ">
  <p:cSld name="SECTION_HEADER_2">
    <p:spTree>
      <p:nvGrpSpPr>
        <p:cNvPr id="331" name="Shape 331"/>
        <p:cNvGrpSpPr/>
        <p:nvPr/>
      </p:nvGrpSpPr>
      <p:grpSpPr>
        <a:xfrm>
          <a:off x="0" y="0"/>
          <a:ext cx="0" cy="0"/>
          <a:chOff x="0" y="0"/>
          <a:chExt cx="0" cy="0"/>
        </a:xfrm>
      </p:grpSpPr>
      <p:sp>
        <p:nvSpPr>
          <p:cNvPr id="332" name="Google Shape;332;p21"/>
          <p:cNvSpPr txBox="1"/>
          <p:nvPr>
            <p:ph type="title"/>
          </p:nvPr>
        </p:nvSpPr>
        <p:spPr>
          <a:xfrm>
            <a:off x="361163" y="2399333"/>
            <a:ext cx="3213000" cy="1188900"/>
          </a:xfrm>
          <a:prstGeom prst="rect">
            <a:avLst/>
          </a:prstGeom>
          <a:noFill/>
          <a:ln>
            <a:noFill/>
          </a:ln>
        </p:spPr>
        <p:txBody>
          <a:bodyPr anchorCtr="0" anchor="ctr" bIns="25400" lIns="50800" spcFirstLastPara="1" rIns="50800" wrap="square" tIns="25400">
            <a:spAutoFit/>
          </a:bodyPr>
          <a:lstStyle>
            <a:lvl1pPr indent="0" lvl="0" marL="0" marR="0" rtl="0" algn="l">
              <a:lnSpc>
                <a:spcPct val="100000"/>
              </a:lnSpc>
              <a:spcBef>
                <a:spcPts val="0"/>
              </a:spcBef>
              <a:spcAft>
                <a:spcPts val="0"/>
              </a:spcAft>
              <a:buClr>
                <a:srgbClr val="4B1FBF"/>
              </a:buClr>
              <a:buSzPts val="1300"/>
              <a:buFont typeface="Atkinson Hyperlegible"/>
              <a:buNone/>
              <a:defRPr sz="28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33" name="Google Shape;333;p21"/>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334" name="Google Shape;334;p21"/>
          <p:cNvCxnSpPr/>
          <p:nvPr/>
        </p:nvCxnSpPr>
        <p:spPr>
          <a:xfrm>
            <a:off x="358650" y="484900"/>
            <a:ext cx="8426700" cy="0"/>
          </a:xfrm>
          <a:prstGeom prst="straightConnector1">
            <a:avLst/>
          </a:prstGeom>
          <a:noFill/>
          <a:ln cap="flat" cmpd="sng" w="19050">
            <a:solidFill>
              <a:srgbClr val="4B1FBF"/>
            </a:solidFill>
            <a:prstDash val="solid"/>
            <a:round/>
            <a:headEnd len="med" w="med" type="none"/>
            <a:tailEnd len="med" w="med" type="none"/>
          </a:ln>
        </p:spPr>
      </p:cxnSp>
      <p:sp>
        <p:nvSpPr>
          <p:cNvPr id="335" name="Google Shape;335;p21"/>
          <p:cNvSpPr txBox="1"/>
          <p:nvPr>
            <p:ph idx="1" type="subTitle"/>
          </p:nvPr>
        </p:nvSpPr>
        <p:spPr>
          <a:xfrm>
            <a:off x="361163" y="4042383"/>
            <a:ext cx="3213000" cy="1713300"/>
          </a:xfrm>
          <a:prstGeom prst="rect">
            <a:avLst/>
          </a:prstGeom>
        </p:spPr>
        <p:txBody>
          <a:bodyPr anchorCtr="0" anchor="t" bIns="25400" lIns="50800" spcFirstLastPara="1" rIns="50800" wrap="square" tIns="25400">
            <a:spAutoFit/>
          </a:bodyPr>
          <a:lstStyle>
            <a:lvl1pPr lvl="0" rtl="0">
              <a:spcBef>
                <a:spcPts val="400"/>
              </a:spcBef>
              <a:spcAft>
                <a:spcPts val="0"/>
              </a:spcAft>
              <a:buSzPts val="1800"/>
              <a:buNone/>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36" name="Google Shape;336;p21"/>
          <p:cNvSpPr/>
          <p:nvPr>
            <p:ph idx="2" type="pic"/>
          </p:nvPr>
        </p:nvSpPr>
        <p:spPr>
          <a:xfrm>
            <a:off x="4191613" y="749050"/>
            <a:ext cx="2095800" cy="2386800"/>
          </a:xfrm>
          <a:prstGeom prst="rect">
            <a:avLst/>
          </a:prstGeom>
          <a:noFill/>
          <a:ln>
            <a:noFill/>
          </a:ln>
        </p:spPr>
      </p:sp>
      <p:sp>
        <p:nvSpPr>
          <p:cNvPr id="337" name="Google Shape;337;p21"/>
          <p:cNvSpPr/>
          <p:nvPr>
            <p:ph idx="3" type="pic"/>
          </p:nvPr>
        </p:nvSpPr>
        <p:spPr>
          <a:xfrm>
            <a:off x="4191613" y="3445400"/>
            <a:ext cx="2095800" cy="2386800"/>
          </a:xfrm>
          <a:prstGeom prst="rect">
            <a:avLst/>
          </a:prstGeom>
          <a:noFill/>
          <a:ln>
            <a:noFill/>
          </a:ln>
        </p:spPr>
      </p:sp>
      <p:sp>
        <p:nvSpPr>
          <p:cNvPr id="338" name="Google Shape;338;p21"/>
          <p:cNvSpPr/>
          <p:nvPr>
            <p:ph idx="4" type="pic"/>
          </p:nvPr>
        </p:nvSpPr>
        <p:spPr>
          <a:xfrm>
            <a:off x="6575650" y="749050"/>
            <a:ext cx="2095800" cy="2386800"/>
          </a:xfrm>
          <a:prstGeom prst="rect">
            <a:avLst/>
          </a:prstGeom>
          <a:noFill/>
          <a:ln>
            <a:noFill/>
          </a:ln>
        </p:spPr>
      </p:sp>
      <p:sp>
        <p:nvSpPr>
          <p:cNvPr id="339" name="Google Shape;339;p21"/>
          <p:cNvSpPr/>
          <p:nvPr>
            <p:ph idx="5" type="pic"/>
          </p:nvPr>
        </p:nvSpPr>
        <p:spPr>
          <a:xfrm>
            <a:off x="6575650" y="3445400"/>
            <a:ext cx="2095800" cy="2386800"/>
          </a:xfrm>
          <a:prstGeom prst="rect">
            <a:avLst/>
          </a:prstGeom>
          <a:noFill/>
          <a:ln>
            <a:noFill/>
          </a:ln>
        </p:spPr>
      </p:sp>
      <p:cxnSp>
        <p:nvCxnSpPr>
          <p:cNvPr id="340" name="Google Shape;340;p21"/>
          <p:cNvCxnSpPr/>
          <p:nvPr/>
        </p:nvCxnSpPr>
        <p:spPr>
          <a:xfrm>
            <a:off x="358650" y="6067083"/>
            <a:ext cx="8426700" cy="0"/>
          </a:xfrm>
          <a:prstGeom prst="straightConnector1">
            <a:avLst/>
          </a:prstGeom>
          <a:noFill/>
          <a:ln cap="flat" cmpd="sng" w="19050">
            <a:solidFill>
              <a:srgbClr val="4B1FBF"/>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341" name="Shape 341"/>
        <p:cNvGrpSpPr/>
        <p:nvPr/>
      </p:nvGrpSpPr>
      <p:grpSpPr>
        <a:xfrm>
          <a:off x="0" y="0"/>
          <a:ext cx="0" cy="0"/>
          <a:chOff x="0" y="0"/>
          <a:chExt cx="0" cy="0"/>
        </a:xfrm>
      </p:grpSpPr>
      <p:pic>
        <p:nvPicPr>
          <p:cNvPr id="342" name="Google Shape;342;p22"/>
          <p:cNvPicPr preferRelativeResize="0"/>
          <p:nvPr/>
        </p:nvPicPr>
        <p:blipFill rotWithShape="1">
          <a:blip r:embed="rId2">
            <a:alphaModFix/>
          </a:blip>
          <a:srcRect b="0" l="0" r="0" t="0"/>
          <a:stretch/>
        </p:blipFill>
        <p:spPr>
          <a:xfrm>
            <a:off x="-225846" y="-166807"/>
            <a:ext cx="9600454" cy="5393710"/>
          </a:xfrm>
          <a:prstGeom prst="rect">
            <a:avLst/>
          </a:prstGeom>
          <a:noFill/>
          <a:ln>
            <a:noFill/>
          </a:ln>
        </p:spPr>
      </p:pic>
      <p:sp>
        <p:nvSpPr>
          <p:cNvPr id="343" name="Google Shape;343;p22"/>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solidFill>
                  <a:schemeClr val="lt1"/>
                </a:solidFill>
              </a:defRPr>
            </a:lvl1pPr>
            <a:lvl2pPr indent="0" lvl="1" marL="0" rtl="0" algn="r">
              <a:spcBef>
                <a:spcPts val="0"/>
              </a:spcBef>
              <a:buNone/>
              <a:defRPr>
                <a:solidFill>
                  <a:schemeClr val="lt1"/>
                </a:solidFill>
              </a:defRPr>
            </a:lvl2pPr>
            <a:lvl3pPr indent="0" lvl="2" marL="0" rtl="0" algn="r">
              <a:spcBef>
                <a:spcPts val="0"/>
              </a:spcBef>
              <a:buNone/>
              <a:defRPr>
                <a:solidFill>
                  <a:schemeClr val="lt1"/>
                </a:solidFill>
              </a:defRPr>
            </a:lvl3pPr>
            <a:lvl4pPr indent="0" lvl="3" marL="0" rtl="0" algn="r">
              <a:spcBef>
                <a:spcPts val="0"/>
              </a:spcBef>
              <a:buNone/>
              <a:defRPr>
                <a:solidFill>
                  <a:schemeClr val="lt1"/>
                </a:solidFill>
              </a:defRPr>
            </a:lvl4pPr>
            <a:lvl5pPr indent="0" lvl="4" marL="0" rtl="0" algn="r">
              <a:spcBef>
                <a:spcPts val="0"/>
              </a:spcBef>
              <a:buNone/>
              <a:defRPr>
                <a:solidFill>
                  <a:schemeClr val="lt1"/>
                </a:solidFill>
              </a:defRPr>
            </a:lvl5pPr>
            <a:lvl6pPr indent="0" lvl="5" marL="0" rtl="0" algn="r">
              <a:spcBef>
                <a:spcPts val="0"/>
              </a:spcBef>
              <a:buNone/>
              <a:defRPr>
                <a:solidFill>
                  <a:schemeClr val="lt1"/>
                </a:solidFill>
              </a:defRPr>
            </a:lvl6pPr>
            <a:lvl7pPr indent="0" lvl="6" marL="0" rtl="0" algn="r">
              <a:spcBef>
                <a:spcPts val="0"/>
              </a:spcBef>
              <a:buNone/>
              <a:defRPr>
                <a:solidFill>
                  <a:schemeClr val="lt1"/>
                </a:solidFill>
              </a:defRPr>
            </a:lvl7pPr>
            <a:lvl8pPr indent="0" lvl="7" marL="0" rtl="0" algn="r">
              <a:spcBef>
                <a:spcPts val="0"/>
              </a:spcBef>
              <a:buNone/>
              <a:defRPr>
                <a:solidFill>
                  <a:schemeClr val="lt1"/>
                </a:solidFill>
              </a:defRPr>
            </a:lvl8pPr>
            <a:lvl9pPr indent="0" lvl="8" marL="0" rtl="0" algn="r">
              <a:spcBef>
                <a:spcPts val="0"/>
              </a:spcBef>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
        <p:nvSpPr>
          <p:cNvPr id="344" name="Google Shape;344;p22"/>
          <p:cNvSpPr txBox="1"/>
          <p:nvPr>
            <p:ph type="title"/>
          </p:nvPr>
        </p:nvSpPr>
        <p:spPr>
          <a:xfrm>
            <a:off x="1258800" y="2161608"/>
            <a:ext cx="6711600" cy="1247400"/>
          </a:xfrm>
          <a:prstGeom prst="rect">
            <a:avLst/>
          </a:prstGeom>
        </p:spPr>
        <p:txBody>
          <a:bodyPr anchorCtr="0" anchor="b" bIns="25400" lIns="50800" spcFirstLastPara="1" rIns="50800" wrap="square" tIns="25400">
            <a:noAutofit/>
          </a:bodyPr>
          <a:lstStyle>
            <a:lvl1pPr lvl="0" rtl="0" algn="ctr">
              <a:spcBef>
                <a:spcPts val="0"/>
              </a:spcBef>
              <a:spcAft>
                <a:spcPts val="0"/>
              </a:spcAft>
              <a:buClr>
                <a:schemeClr val="lt1"/>
              </a:buClr>
              <a:buSzPts val="3300"/>
              <a:buNone/>
              <a:defRPr sz="3300">
                <a:solidFill>
                  <a:schemeClr val="lt1"/>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45" name="Google Shape;345;p22"/>
          <p:cNvSpPr txBox="1"/>
          <p:nvPr>
            <p:ph idx="1" type="subTitle"/>
          </p:nvPr>
        </p:nvSpPr>
        <p:spPr>
          <a:xfrm>
            <a:off x="1132050" y="3409008"/>
            <a:ext cx="6879900" cy="1297500"/>
          </a:xfrm>
          <a:prstGeom prst="rect">
            <a:avLst/>
          </a:prstGeom>
        </p:spPr>
        <p:txBody>
          <a:bodyPr anchorCtr="0" anchor="t" bIns="25400" lIns="50800" spcFirstLastPara="1" rIns="50800" wrap="square" tIns="25400">
            <a:noAutofit/>
          </a:bodyPr>
          <a:lstStyle>
            <a:lvl1pPr lvl="0" rtl="0" algn="ctr">
              <a:spcBef>
                <a:spcPts val="400"/>
              </a:spcBef>
              <a:spcAft>
                <a:spcPts val="0"/>
              </a:spcAft>
              <a:buClr>
                <a:schemeClr val="lt1"/>
              </a:buClr>
              <a:buSzPts val="2200"/>
              <a:buNone/>
              <a:defRPr sz="22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cxnSp>
        <p:nvCxnSpPr>
          <p:cNvPr id="346" name="Google Shape;346;p22"/>
          <p:cNvCxnSpPr/>
          <p:nvPr/>
        </p:nvCxnSpPr>
        <p:spPr>
          <a:xfrm>
            <a:off x="514350" y="1104647"/>
            <a:ext cx="8115300" cy="0"/>
          </a:xfrm>
          <a:prstGeom prst="straightConnector1">
            <a:avLst/>
          </a:prstGeom>
          <a:noFill/>
          <a:ln cap="flat" cmpd="sng" w="9525">
            <a:solidFill>
              <a:srgbClr val="FFFFFF"/>
            </a:solidFill>
            <a:prstDash val="solid"/>
            <a:round/>
            <a:headEnd len="sm" w="sm" type="none"/>
            <a:tailEnd len="sm" w="sm" type="none"/>
          </a:ln>
        </p:spPr>
      </p:cxnSp>
      <p:cxnSp>
        <p:nvCxnSpPr>
          <p:cNvPr id="347" name="Google Shape;347;p22"/>
          <p:cNvCxnSpPr/>
          <p:nvPr/>
        </p:nvCxnSpPr>
        <p:spPr>
          <a:xfrm>
            <a:off x="514350" y="5763361"/>
            <a:ext cx="8115300" cy="0"/>
          </a:xfrm>
          <a:prstGeom prst="straightConnector1">
            <a:avLst/>
          </a:prstGeom>
          <a:noFill/>
          <a:ln cap="flat" cmpd="sng" w="9525">
            <a:solidFill>
              <a:srgbClr val="FFFFFF"/>
            </a:solidFill>
            <a:prstDash val="solid"/>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SECTION_HEADER_1_3">
    <p:spTree>
      <p:nvGrpSpPr>
        <p:cNvPr id="348" name="Shape 348"/>
        <p:cNvGrpSpPr/>
        <p:nvPr/>
      </p:nvGrpSpPr>
      <p:grpSpPr>
        <a:xfrm>
          <a:off x="0" y="0"/>
          <a:ext cx="0" cy="0"/>
          <a:chOff x="0" y="0"/>
          <a:chExt cx="0" cy="0"/>
        </a:xfrm>
      </p:grpSpPr>
      <p:pic>
        <p:nvPicPr>
          <p:cNvPr id="349" name="Google Shape;349;p23"/>
          <p:cNvPicPr preferRelativeResize="0"/>
          <p:nvPr/>
        </p:nvPicPr>
        <p:blipFill rotWithShape="1">
          <a:blip r:embed="rId2">
            <a:alphaModFix/>
          </a:blip>
          <a:srcRect b="0" l="0" r="0" t="0"/>
          <a:stretch/>
        </p:blipFill>
        <p:spPr>
          <a:xfrm>
            <a:off x="-225846" y="-166807"/>
            <a:ext cx="9600454" cy="5393710"/>
          </a:xfrm>
          <a:prstGeom prst="rect">
            <a:avLst/>
          </a:prstGeom>
          <a:noFill/>
          <a:ln>
            <a:noFill/>
          </a:ln>
        </p:spPr>
      </p:pic>
      <p:sp>
        <p:nvSpPr>
          <p:cNvPr id="350" name="Google Shape;350;p23"/>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solidFill>
                  <a:schemeClr val="lt1"/>
                </a:solidFill>
              </a:defRPr>
            </a:lvl1pPr>
            <a:lvl2pPr indent="0" lvl="1" marL="0" rtl="0" algn="r">
              <a:spcBef>
                <a:spcPts val="0"/>
              </a:spcBef>
              <a:buNone/>
              <a:defRPr>
                <a:solidFill>
                  <a:schemeClr val="lt1"/>
                </a:solidFill>
              </a:defRPr>
            </a:lvl2pPr>
            <a:lvl3pPr indent="0" lvl="2" marL="0" rtl="0" algn="r">
              <a:spcBef>
                <a:spcPts val="0"/>
              </a:spcBef>
              <a:buNone/>
              <a:defRPr>
                <a:solidFill>
                  <a:schemeClr val="lt1"/>
                </a:solidFill>
              </a:defRPr>
            </a:lvl3pPr>
            <a:lvl4pPr indent="0" lvl="3" marL="0" rtl="0" algn="r">
              <a:spcBef>
                <a:spcPts val="0"/>
              </a:spcBef>
              <a:buNone/>
              <a:defRPr>
                <a:solidFill>
                  <a:schemeClr val="lt1"/>
                </a:solidFill>
              </a:defRPr>
            </a:lvl4pPr>
            <a:lvl5pPr indent="0" lvl="4" marL="0" rtl="0" algn="r">
              <a:spcBef>
                <a:spcPts val="0"/>
              </a:spcBef>
              <a:buNone/>
              <a:defRPr>
                <a:solidFill>
                  <a:schemeClr val="lt1"/>
                </a:solidFill>
              </a:defRPr>
            </a:lvl5pPr>
            <a:lvl6pPr indent="0" lvl="5" marL="0" rtl="0" algn="r">
              <a:spcBef>
                <a:spcPts val="0"/>
              </a:spcBef>
              <a:buNone/>
              <a:defRPr>
                <a:solidFill>
                  <a:schemeClr val="lt1"/>
                </a:solidFill>
              </a:defRPr>
            </a:lvl6pPr>
            <a:lvl7pPr indent="0" lvl="6" marL="0" rtl="0" algn="r">
              <a:spcBef>
                <a:spcPts val="0"/>
              </a:spcBef>
              <a:buNone/>
              <a:defRPr>
                <a:solidFill>
                  <a:schemeClr val="lt1"/>
                </a:solidFill>
              </a:defRPr>
            </a:lvl7pPr>
            <a:lvl8pPr indent="0" lvl="7" marL="0" rtl="0" algn="r">
              <a:spcBef>
                <a:spcPts val="0"/>
              </a:spcBef>
              <a:buNone/>
              <a:defRPr>
                <a:solidFill>
                  <a:schemeClr val="lt1"/>
                </a:solidFill>
              </a:defRPr>
            </a:lvl8pPr>
            <a:lvl9pPr indent="0" lvl="8" marL="0" rtl="0" algn="r">
              <a:spcBef>
                <a:spcPts val="0"/>
              </a:spcBef>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
        <p:nvSpPr>
          <p:cNvPr id="351" name="Google Shape;351;p23"/>
          <p:cNvSpPr txBox="1"/>
          <p:nvPr>
            <p:ph type="title"/>
          </p:nvPr>
        </p:nvSpPr>
        <p:spPr>
          <a:xfrm>
            <a:off x="1258800" y="3795181"/>
            <a:ext cx="6711600" cy="894600"/>
          </a:xfrm>
          <a:prstGeom prst="rect">
            <a:avLst/>
          </a:prstGeom>
        </p:spPr>
        <p:txBody>
          <a:bodyPr anchorCtr="0" anchor="t" bIns="25400" lIns="50800" spcFirstLastPara="1" rIns="50800" wrap="square" tIns="25400">
            <a:noAutofit/>
          </a:bodyPr>
          <a:lstStyle>
            <a:lvl1pPr lvl="0" rtl="0" algn="ctr">
              <a:spcBef>
                <a:spcPts val="0"/>
              </a:spcBef>
              <a:spcAft>
                <a:spcPts val="0"/>
              </a:spcAft>
              <a:buClr>
                <a:schemeClr val="lt1"/>
              </a:buClr>
              <a:buSzPts val="3800"/>
              <a:buNone/>
              <a:defRPr sz="3800">
                <a:solidFill>
                  <a:schemeClr val="lt1"/>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pic>
        <p:nvPicPr>
          <p:cNvPr id="352" name="Google Shape;352;p23"/>
          <p:cNvPicPr preferRelativeResize="0"/>
          <p:nvPr/>
        </p:nvPicPr>
        <p:blipFill rotWithShape="1">
          <a:blip r:embed="rId3">
            <a:alphaModFix/>
          </a:blip>
          <a:srcRect b="29257" l="20249" r="19484" t="21833"/>
          <a:stretch/>
        </p:blipFill>
        <p:spPr>
          <a:xfrm>
            <a:off x="3241287" y="724100"/>
            <a:ext cx="2661432" cy="28798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SECTION_HEADER_1_2">
    <p:spTree>
      <p:nvGrpSpPr>
        <p:cNvPr id="353" name="Shape 353"/>
        <p:cNvGrpSpPr/>
        <p:nvPr/>
      </p:nvGrpSpPr>
      <p:grpSpPr>
        <a:xfrm>
          <a:off x="0" y="0"/>
          <a:ext cx="0" cy="0"/>
          <a:chOff x="0" y="0"/>
          <a:chExt cx="0" cy="0"/>
        </a:xfrm>
      </p:grpSpPr>
      <p:pic>
        <p:nvPicPr>
          <p:cNvPr id="354" name="Google Shape;354;p24"/>
          <p:cNvPicPr preferRelativeResize="0"/>
          <p:nvPr/>
        </p:nvPicPr>
        <p:blipFill rotWithShape="1">
          <a:blip r:embed="rId2">
            <a:alphaModFix/>
          </a:blip>
          <a:srcRect b="0" l="0" r="0" t="0"/>
          <a:stretch/>
        </p:blipFill>
        <p:spPr>
          <a:xfrm>
            <a:off x="-225850" y="-166800"/>
            <a:ext cx="9600463" cy="3884850"/>
          </a:xfrm>
          <a:prstGeom prst="rect">
            <a:avLst/>
          </a:prstGeom>
          <a:noFill/>
          <a:ln>
            <a:noFill/>
          </a:ln>
        </p:spPr>
      </p:pic>
      <p:sp>
        <p:nvSpPr>
          <p:cNvPr id="355" name="Google Shape;355;p24"/>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56" name="Google Shape;356;p24"/>
          <p:cNvSpPr txBox="1"/>
          <p:nvPr>
            <p:ph type="title"/>
          </p:nvPr>
        </p:nvSpPr>
        <p:spPr>
          <a:xfrm>
            <a:off x="479138" y="1920425"/>
            <a:ext cx="6711600" cy="1247400"/>
          </a:xfrm>
          <a:prstGeom prst="rect">
            <a:avLst/>
          </a:prstGeom>
        </p:spPr>
        <p:txBody>
          <a:bodyPr anchorCtr="0" anchor="b" bIns="25400" lIns="50800" spcFirstLastPara="1" rIns="50800" wrap="square" tIns="25400">
            <a:spAutoFit/>
          </a:bodyPr>
          <a:lstStyle>
            <a:lvl1pPr lvl="0" rtl="0">
              <a:spcBef>
                <a:spcPts val="0"/>
              </a:spcBef>
              <a:spcAft>
                <a:spcPts val="0"/>
              </a:spcAft>
              <a:buClr>
                <a:schemeClr val="lt1"/>
              </a:buClr>
              <a:buSzPts val="3300"/>
              <a:buNone/>
              <a:defRPr sz="3300">
                <a:solidFill>
                  <a:schemeClr val="lt1"/>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57" name="Google Shape;357;p24"/>
          <p:cNvSpPr txBox="1"/>
          <p:nvPr>
            <p:ph idx="1" type="subTitle"/>
          </p:nvPr>
        </p:nvSpPr>
        <p:spPr>
          <a:xfrm>
            <a:off x="584650" y="4815833"/>
            <a:ext cx="2293800" cy="414600"/>
          </a:xfrm>
          <a:prstGeom prst="rect">
            <a:avLst/>
          </a:prstGeom>
        </p:spPr>
        <p:txBody>
          <a:bodyPr anchorCtr="0" anchor="b" bIns="25400" lIns="50800" spcFirstLastPara="1" rIns="50800" wrap="square" tIns="25400">
            <a:noAutofit/>
          </a:bodyPr>
          <a:lstStyle>
            <a:lvl1pPr lvl="0" rtl="0">
              <a:spcBef>
                <a:spcPts val="400"/>
              </a:spcBef>
              <a:spcAft>
                <a:spcPts val="0"/>
              </a:spcAft>
              <a:buClr>
                <a:srgbClr val="4B1FBF"/>
              </a:buClr>
              <a:buSzPts val="1800"/>
              <a:buNone/>
              <a:defRPr sz="1800">
                <a:solidFill>
                  <a:srgbClr val="4B1FBF"/>
                </a:solidFill>
              </a:defRPr>
            </a:lvl1pPr>
            <a:lvl2pPr lvl="1" rtl="0">
              <a:spcBef>
                <a:spcPts val="300"/>
              </a:spcBef>
              <a:spcAft>
                <a:spcPts val="0"/>
              </a:spcAft>
              <a:buClr>
                <a:srgbClr val="4B1FBF"/>
              </a:buClr>
              <a:buSzPts val="1800"/>
              <a:buNone/>
              <a:defRPr sz="1800">
                <a:solidFill>
                  <a:srgbClr val="4B1FBF"/>
                </a:solidFill>
              </a:defRPr>
            </a:lvl2pPr>
            <a:lvl3pPr lvl="2" rtl="0">
              <a:spcBef>
                <a:spcPts val="300"/>
              </a:spcBef>
              <a:spcAft>
                <a:spcPts val="0"/>
              </a:spcAft>
              <a:buClr>
                <a:srgbClr val="4B1FBF"/>
              </a:buClr>
              <a:buSzPts val="1800"/>
              <a:buNone/>
              <a:defRPr sz="1800">
                <a:solidFill>
                  <a:srgbClr val="4B1FBF"/>
                </a:solidFill>
              </a:defRPr>
            </a:lvl3pPr>
            <a:lvl4pPr lvl="3" rtl="0">
              <a:spcBef>
                <a:spcPts val="200"/>
              </a:spcBef>
              <a:spcAft>
                <a:spcPts val="0"/>
              </a:spcAft>
              <a:buClr>
                <a:srgbClr val="4B1FBF"/>
              </a:buClr>
              <a:buSzPts val="1800"/>
              <a:buNone/>
              <a:defRPr sz="1800">
                <a:solidFill>
                  <a:srgbClr val="4B1FBF"/>
                </a:solidFill>
              </a:defRPr>
            </a:lvl4pPr>
            <a:lvl5pPr lvl="4" rtl="0">
              <a:spcBef>
                <a:spcPts val="200"/>
              </a:spcBef>
              <a:spcAft>
                <a:spcPts val="0"/>
              </a:spcAft>
              <a:buClr>
                <a:srgbClr val="4B1FBF"/>
              </a:buClr>
              <a:buSzPts val="1800"/>
              <a:buNone/>
              <a:defRPr sz="1800">
                <a:solidFill>
                  <a:srgbClr val="4B1FBF"/>
                </a:solidFill>
              </a:defRPr>
            </a:lvl5pPr>
            <a:lvl6pPr lvl="5" rtl="0">
              <a:spcBef>
                <a:spcPts val="200"/>
              </a:spcBef>
              <a:spcAft>
                <a:spcPts val="0"/>
              </a:spcAft>
              <a:buClr>
                <a:srgbClr val="4B1FBF"/>
              </a:buClr>
              <a:buSzPts val="1800"/>
              <a:buNone/>
              <a:defRPr sz="1800">
                <a:solidFill>
                  <a:srgbClr val="4B1FBF"/>
                </a:solidFill>
              </a:defRPr>
            </a:lvl6pPr>
            <a:lvl7pPr lvl="6" rtl="0">
              <a:spcBef>
                <a:spcPts val="200"/>
              </a:spcBef>
              <a:spcAft>
                <a:spcPts val="0"/>
              </a:spcAft>
              <a:buClr>
                <a:srgbClr val="4B1FBF"/>
              </a:buClr>
              <a:buSzPts val="1800"/>
              <a:buNone/>
              <a:defRPr sz="1800">
                <a:solidFill>
                  <a:srgbClr val="4B1FBF"/>
                </a:solidFill>
              </a:defRPr>
            </a:lvl7pPr>
            <a:lvl8pPr lvl="7" rtl="0">
              <a:spcBef>
                <a:spcPts val="200"/>
              </a:spcBef>
              <a:spcAft>
                <a:spcPts val="0"/>
              </a:spcAft>
              <a:buClr>
                <a:srgbClr val="4B1FBF"/>
              </a:buClr>
              <a:buSzPts val="1800"/>
              <a:buNone/>
              <a:defRPr sz="1800">
                <a:solidFill>
                  <a:srgbClr val="4B1FBF"/>
                </a:solidFill>
              </a:defRPr>
            </a:lvl8pPr>
            <a:lvl9pPr lvl="8" rtl="0">
              <a:spcBef>
                <a:spcPts val="200"/>
              </a:spcBef>
              <a:spcAft>
                <a:spcPts val="0"/>
              </a:spcAft>
              <a:buClr>
                <a:srgbClr val="4B1FBF"/>
              </a:buClr>
              <a:buSzPts val="1800"/>
              <a:buNone/>
              <a:defRPr sz="1800">
                <a:solidFill>
                  <a:srgbClr val="4B1FBF"/>
                </a:solidFill>
              </a:defRPr>
            </a:lvl9pPr>
          </a:lstStyle>
          <a:p/>
        </p:txBody>
      </p:sp>
      <p:sp>
        <p:nvSpPr>
          <p:cNvPr id="358" name="Google Shape;358;p24"/>
          <p:cNvSpPr txBox="1"/>
          <p:nvPr>
            <p:ph idx="2" type="subTitle"/>
          </p:nvPr>
        </p:nvSpPr>
        <p:spPr>
          <a:xfrm>
            <a:off x="584650" y="5273233"/>
            <a:ext cx="2611800" cy="704700"/>
          </a:xfrm>
          <a:prstGeom prst="rect">
            <a:avLst/>
          </a:prstGeom>
        </p:spPr>
        <p:txBody>
          <a:bodyPr anchorCtr="0" anchor="t" bIns="25400" lIns="50800" spcFirstLastPara="1" rIns="50800" wrap="square" tIns="25400">
            <a:noAutofit/>
          </a:bodyPr>
          <a:lstStyle>
            <a:lvl1pPr lvl="0" rtl="0">
              <a:spcBef>
                <a:spcPts val="400"/>
              </a:spcBef>
              <a:spcAft>
                <a:spcPts val="0"/>
              </a:spcAft>
              <a:buSzPts val="1300"/>
              <a:buNone/>
              <a:defRPr sz="1300"/>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59" name="Google Shape;359;p24"/>
          <p:cNvSpPr txBox="1"/>
          <p:nvPr>
            <p:ph idx="3" type="subTitle"/>
          </p:nvPr>
        </p:nvSpPr>
        <p:spPr>
          <a:xfrm>
            <a:off x="3436738" y="4815833"/>
            <a:ext cx="2529300" cy="414600"/>
          </a:xfrm>
          <a:prstGeom prst="rect">
            <a:avLst/>
          </a:prstGeom>
        </p:spPr>
        <p:txBody>
          <a:bodyPr anchorCtr="0" anchor="b" bIns="25400" lIns="50800" spcFirstLastPara="1" rIns="50800" wrap="square" tIns="25400">
            <a:noAutofit/>
          </a:bodyPr>
          <a:lstStyle>
            <a:lvl1pPr lvl="0" rtl="0">
              <a:spcBef>
                <a:spcPts val="400"/>
              </a:spcBef>
              <a:spcAft>
                <a:spcPts val="0"/>
              </a:spcAft>
              <a:buClr>
                <a:srgbClr val="4B1FBF"/>
              </a:buClr>
              <a:buSzPts val="1800"/>
              <a:buNone/>
              <a:defRPr sz="1800">
                <a:solidFill>
                  <a:srgbClr val="4B1FBF"/>
                </a:solidFill>
              </a:defRPr>
            </a:lvl1pPr>
            <a:lvl2pPr lvl="1" rtl="0">
              <a:spcBef>
                <a:spcPts val="300"/>
              </a:spcBef>
              <a:spcAft>
                <a:spcPts val="0"/>
              </a:spcAft>
              <a:buClr>
                <a:srgbClr val="4B1FBF"/>
              </a:buClr>
              <a:buSzPts val="1800"/>
              <a:buNone/>
              <a:defRPr sz="1800">
                <a:solidFill>
                  <a:srgbClr val="4B1FBF"/>
                </a:solidFill>
              </a:defRPr>
            </a:lvl2pPr>
            <a:lvl3pPr lvl="2" rtl="0">
              <a:spcBef>
                <a:spcPts val="300"/>
              </a:spcBef>
              <a:spcAft>
                <a:spcPts val="0"/>
              </a:spcAft>
              <a:buClr>
                <a:srgbClr val="4B1FBF"/>
              </a:buClr>
              <a:buSzPts val="1800"/>
              <a:buNone/>
              <a:defRPr sz="1800">
                <a:solidFill>
                  <a:srgbClr val="4B1FBF"/>
                </a:solidFill>
              </a:defRPr>
            </a:lvl3pPr>
            <a:lvl4pPr lvl="3" rtl="0">
              <a:spcBef>
                <a:spcPts val="200"/>
              </a:spcBef>
              <a:spcAft>
                <a:spcPts val="0"/>
              </a:spcAft>
              <a:buClr>
                <a:srgbClr val="4B1FBF"/>
              </a:buClr>
              <a:buSzPts val="1800"/>
              <a:buNone/>
              <a:defRPr sz="1800">
                <a:solidFill>
                  <a:srgbClr val="4B1FBF"/>
                </a:solidFill>
              </a:defRPr>
            </a:lvl4pPr>
            <a:lvl5pPr lvl="4" rtl="0">
              <a:spcBef>
                <a:spcPts val="200"/>
              </a:spcBef>
              <a:spcAft>
                <a:spcPts val="0"/>
              </a:spcAft>
              <a:buClr>
                <a:srgbClr val="4B1FBF"/>
              </a:buClr>
              <a:buSzPts val="1800"/>
              <a:buNone/>
              <a:defRPr sz="1800">
                <a:solidFill>
                  <a:srgbClr val="4B1FBF"/>
                </a:solidFill>
              </a:defRPr>
            </a:lvl5pPr>
            <a:lvl6pPr lvl="5" rtl="0">
              <a:spcBef>
                <a:spcPts val="200"/>
              </a:spcBef>
              <a:spcAft>
                <a:spcPts val="0"/>
              </a:spcAft>
              <a:buClr>
                <a:srgbClr val="4B1FBF"/>
              </a:buClr>
              <a:buSzPts val="1800"/>
              <a:buNone/>
              <a:defRPr sz="1800">
                <a:solidFill>
                  <a:srgbClr val="4B1FBF"/>
                </a:solidFill>
              </a:defRPr>
            </a:lvl6pPr>
            <a:lvl7pPr lvl="6" rtl="0">
              <a:spcBef>
                <a:spcPts val="200"/>
              </a:spcBef>
              <a:spcAft>
                <a:spcPts val="0"/>
              </a:spcAft>
              <a:buClr>
                <a:srgbClr val="4B1FBF"/>
              </a:buClr>
              <a:buSzPts val="1800"/>
              <a:buNone/>
              <a:defRPr sz="1800">
                <a:solidFill>
                  <a:srgbClr val="4B1FBF"/>
                </a:solidFill>
              </a:defRPr>
            </a:lvl7pPr>
            <a:lvl8pPr lvl="7" rtl="0">
              <a:spcBef>
                <a:spcPts val="200"/>
              </a:spcBef>
              <a:spcAft>
                <a:spcPts val="0"/>
              </a:spcAft>
              <a:buClr>
                <a:srgbClr val="4B1FBF"/>
              </a:buClr>
              <a:buSzPts val="1800"/>
              <a:buNone/>
              <a:defRPr sz="1800">
                <a:solidFill>
                  <a:srgbClr val="4B1FBF"/>
                </a:solidFill>
              </a:defRPr>
            </a:lvl8pPr>
            <a:lvl9pPr lvl="8" rtl="0">
              <a:spcBef>
                <a:spcPts val="200"/>
              </a:spcBef>
              <a:spcAft>
                <a:spcPts val="0"/>
              </a:spcAft>
              <a:buClr>
                <a:srgbClr val="4B1FBF"/>
              </a:buClr>
              <a:buSzPts val="1800"/>
              <a:buNone/>
              <a:defRPr sz="1800">
                <a:solidFill>
                  <a:srgbClr val="4B1FBF"/>
                </a:solidFill>
              </a:defRPr>
            </a:lvl9pPr>
          </a:lstStyle>
          <a:p/>
        </p:txBody>
      </p:sp>
      <p:sp>
        <p:nvSpPr>
          <p:cNvPr id="360" name="Google Shape;360;p24"/>
          <p:cNvSpPr txBox="1"/>
          <p:nvPr>
            <p:ph idx="4" type="subTitle"/>
          </p:nvPr>
        </p:nvSpPr>
        <p:spPr>
          <a:xfrm>
            <a:off x="3436738" y="5273233"/>
            <a:ext cx="2529300" cy="704700"/>
          </a:xfrm>
          <a:prstGeom prst="rect">
            <a:avLst/>
          </a:prstGeom>
        </p:spPr>
        <p:txBody>
          <a:bodyPr anchorCtr="0" anchor="t" bIns="25400" lIns="50800" spcFirstLastPara="1" rIns="50800" wrap="square" tIns="25400">
            <a:noAutofit/>
          </a:bodyPr>
          <a:lstStyle>
            <a:lvl1pPr lvl="0" rtl="0">
              <a:spcBef>
                <a:spcPts val="400"/>
              </a:spcBef>
              <a:spcAft>
                <a:spcPts val="0"/>
              </a:spcAft>
              <a:buSzPts val="1300"/>
              <a:buNone/>
              <a:defRPr sz="1300"/>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61" name="Google Shape;361;p24"/>
          <p:cNvSpPr txBox="1"/>
          <p:nvPr>
            <p:ph idx="5" type="subTitle"/>
          </p:nvPr>
        </p:nvSpPr>
        <p:spPr>
          <a:xfrm>
            <a:off x="6245163" y="4815833"/>
            <a:ext cx="2558700" cy="414600"/>
          </a:xfrm>
          <a:prstGeom prst="rect">
            <a:avLst/>
          </a:prstGeom>
        </p:spPr>
        <p:txBody>
          <a:bodyPr anchorCtr="0" anchor="b" bIns="25400" lIns="50800" spcFirstLastPara="1" rIns="50800" wrap="square" tIns="25400">
            <a:noAutofit/>
          </a:bodyPr>
          <a:lstStyle>
            <a:lvl1pPr lvl="0" rtl="0">
              <a:spcBef>
                <a:spcPts val="400"/>
              </a:spcBef>
              <a:spcAft>
                <a:spcPts val="0"/>
              </a:spcAft>
              <a:buClr>
                <a:srgbClr val="4B1FBF"/>
              </a:buClr>
              <a:buSzPts val="1800"/>
              <a:buNone/>
              <a:defRPr sz="1800">
                <a:solidFill>
                  <a:srgbClr val="4B1FBF"/>
                </a:solidFill>
              </a:defRPr>
            </a:lvl1pPr>
            <a:lvl2pPr lvl="1" rtl="0">
              <a:spcBef>
                <a:spcPts val="300"/>
              </a:spcBef>
              <a:spcAft>
                <a:spcPts val="0"/>
              </a:spcAft>
              <a:buClr>
                <a:srgbClr val="4B1FBF"/>
              </a:buClr>
              <a:buSzPts val="1800"/>
              <a:buNone/>
              <a:defRPr sz="1800">
                <a:solidFill>
                  <a:srgbClr val="4B1FBF"/>
                </a:solidFill>
              </a:defRPr>
            </a:lvl2pPr>
            <a:lvl3pPr lvl="2" rtl="0">
              <a:spcBef>
                <a:spcPts val="300"/>
              </a:spcBef>
              <a:spcAft>
                <a:spcPts val="0"/>
              </a:spcAft>
              <a:buClr>
                <a:srgbClr val="4B1FBF"/>
              </a:buClr>
              <a:buSzPts val="1800"/>
              <a:buNone/>
              <a:defRPr sz="1800">
                <a:solidFill>
                  <a:srgbClr val="4B1FBF"/>
                </a:solidFill>
              </a:defRPr>
            </a:lvl3pPr>
            <a:lvl4pPr lvl="3" rtl="0">
              <a:spcBef>
                <a:spcPts val="200"/>
              </a:spcBef>
              <a:spcAft>
                <a:spcPts val="0"/>
              </a:spcAft>
              <a:buClr>
                <a:srgbClr val="4B1FBF"/>
              </a:buClr>
              <a:buSzPts val="1800"/>
              <a:buNone/>
              <a:defRPr sz="1800">
                <a:solidFill>
                  <a:srgbClr val="4B1FBF"/>
                </a:solidFill>
              </a:defRPr>
            </a:lvl4pPr>
            <a:lvl5pPr lvl="4" rtl="0">
              <a:spcBef>
                <a:spcPts val="200"/>
              </a:spcBef>
              <a:spcAft>
                <a:spcPts val="0"/>
              </a:spcAft>
              <a:buClr>
                <a:srgbClr val="4B1FBF"/>
              </a:buClr>
              <a:buSzPts val="1800"/>
              <a:buNone/>
              <a:defRPr sz="1800">
                <a:solidFill>
                  <a:srgbClr val="4B1FBF"/>
                </a:solidFill>
              </a:defRPr>
            </a:lvl5pPr>
            <a:lvl6pPr lvl="5" rtl="0">
              <a:spcBef>
                <a:spcPts val="200"/>
              </a:spcBef>
              <a:spcAft>
                <a:spcPts val="0"/>
              </a:spcAft>
              <a:buClr>
                <a:srgbClr val="4B1FBF"/>
              </a:buClr>
              <a:buSzPts val="1800"/>
              <a:buNone/>
              <a:defRPr sz="1800">
                <a:solidFill>
                  <a:srgbClr val="4B1FBF"/>
                </a:solidFill>
              </a:defRPr>
            </a:lvl6pPr>
            <a:lvl7pPr lvl="6" rtl="0">
              <a:spcBef>
                <a:spcPts val="200"/>
              </a:spcBef>
              <a:spcAft>
                <a:spcPts val="0"/>
              </a:spcAft>
              <a:buClr>
                <a:srgbClr val="4B1FBF"/>
              </a:buClr>
              <a:buSzPts val="1800"/>
              <a:buNone/>
              <a:defRPr sz="1800">
                <a:solidFill>
                  <a:srgbClr val="4B1FBF"/>
                </a:solidFill>
              </a:defRPr>
            </a:lvl7pPr>
            <a:lvl8pPr lvl="7" rtl="0">
              <a:spcBef>
                <a:spcPts val="200"/>
              </a:spcBef>
              <a:spcAft>
                <a:spcPts val="0"/>
              </a:spcAft>
              <a:buClr>
                <a:srgbClr val="4B1FBF"/>
              </a:buClr>
              <a:buSzPts val="1800"/>
              <a:buNone/>
              <a:defRPr sz="1800">
                <a:solidFill>
                  <a:srgbClr val="4B1FBF"/>
                </a:solidFill>
              </a:defRPr>
            </a:lvl8pPr>
            <a:lvl9pPr lvl="8" rtl="0">
              <a:spcBef>
                <a:spcPts val="200"/>
              </a:spcBef>
              <a:spcAft>
                <a:spcPts val="0"/>
              </a:spcAft>
              <a:buClr>
                <a:srgbClr val="4B1FBF"/>
              </a:buClr>
              <a:buSzPts val="1800"/>
              <a:buNone/>
              <a:defRPr sz="1800">
                <a:solidFill>
                  <a:srgbClr val="4B1FBF"/>
                </a:solidFill>
              </a:defRPr>
            </a:lvl9pPr>
          </a:lstStyle>
          <a:p/>
        </p:txBody>
      </p:sp>
      <p:sp>
        <p:nvSpPr>
          <p:cNvPr id="362" name="Google Shape;362;p24"/>
          <p:cNvSpPr txBox="1"/>
          <p:nvPr>
            <p:ph idx="6" type="subTitle"/>
          </p:nvPr>
        </p:nvSpPr>
        <p:spPr>
          <a:xfrm>
            <a:off x="6245163" y="5273233"/>
            <a:ext cx="2558700" cy="704700"/>
          </a:xfrm>
          <a:prstGeom prst="rect">
            <a:avLst/>
          </a:prstGeom>
        </p:spPr>
        <p:txBody>
          <a:bodyPr anchorCtr="0" anchor="t" bIns="25400" lIns="50800" spcFirstLastPara="1" rIns="50800" wrap="square" tIns="25400">
            <a:noAutofit/>
          </a:bodyPr>
          <a:lstStyle>
            <a:lvl1pPr lvl="0" rtl="0">
              <a:spcBef>
                <a:spcPts val="400"/>
              </a:spcBef>
              <a:spcAft>
                <a:spcPts val="0"/>
              </a:spcAft>
              <a:buSzPts val="1300"/>
              <a:buNone/>
              <a:defRPr sz="1300"/>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ff &amp; Colleagues 1">
  <p:cSld name="SECTION_HEADER_1_1">
    <p:spTree>
      <p:nvGrpSpPr>
        <p:cNvPr id="363" name="Shape 363"/>
        <p:cNvGrpSpPr/>
        <p:nvPr/>
      </p:nvGrpSpPr>
      <p:grpSpPr>
        <a:xfrm>
          <a:off x="0" y="0"/>
          <a:ext cx="0" cy="0"/>
          <a:chOff x="0" y="0"/>
          <a:chExt cx="0" cy="0"/>
        </a:xfrm>
      </p:grpSpPr>
      <p:pic>
        <p:nvPicPr>
          <p:cNvPr id="364" name="Google Shape;364;p25"/>
          <p:cNvPicPr preferRelativeResize="0"/>
          <p:nvPr/>
        </p:nvPicPr>
        <p:blipFill rotWithShape="1">
          <a:blip r:embed="rId2">
            <a:alphaModFix/>
          </a:blip>
          <a:srcRect b="0" l="0" r="0" t="0"/>
          <a:stretch/>
        </p:blipFill>
        <p:spPr>
          <a:xfrm>
            <a:off x="-225846" y="-166807"/>
            <a:ext cx="9600454" cy="5393710"/>
          </a:xfrm>
          <a:prstGeom prst="rect">
            <a:avLst/>
          </a:prstGeom>
          <a:noFill/>
          <a:ln>
            <a:noFill/>
          </a:ln>
        </p:spPr>
      </p:pic>
      <p:sp>
        <p:nvSpPr>
          <p:cNvPr id="365" name="Google Shape;365;p25"/>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solidFill>
                  <a:schemeClr val="lt1"/>
                </a:solidFill>
              </a:defRPr>
            </a:lvl1pPr>
            <a:lvl2pPr indent="0" lvl="1" marL="0" rtl="0" algn="r">
              <a:spcBef>
                <a:spcPts val="0"/>
              </a:spcBef>
              <a:buNone/>
              <a:defRPr>
                <a:solidFill>
                  <a:schemeClr val="lt1"/>
                </a:solidFill>
              </a:defRPr>
            </a:lvl2pPr>
            <a:lvl3pPr indent="0" lvl="2" marL="0" rtl="0" algn="r">
              <a:spcBef>
                <a:spcPts val="0"/>
              </a:spcBef>
              <a:buNone/>
              <a:defRPr>
                <a:solidFill>
                  <a:schemeClr val="lt1"/>
                </a:solidFill>
              </a:defRPr>
            </a:lvl3pPr>
            <a:lvl4pPr indent="0" lvl="3" marL="0" rtl="0" algn="r">
              <a:spcBef>
                <a:spcPts val="0"/>
              </a:spcBef>
              <a:buNone/>
              <a:defRPr>
                <a:solidFill>
                  <a:schemeClr val="lt1"/>
                </a:solidFill>
              </a:defRPr>
            </a:lvl4pPr>
            <a:lvl5pPr indent="0" lvl="4" marL="0" rtl="0" algn="r">
              <a:spcBef>
                <a:spcPts val="0"/>
              </a:spcBef>
              <a:buNone/>
              <a:defRPr>
                <a:solidFill>
                  <a:schemeClr val="lt1"/>
                </a:solidFill>
              </a:defRPr>
            </a:lvl5pPr>
            <a:lvl6pPr indent="0" lvl="5" marL="0" rtl="0" algn="r">
              <a:spcBef>
                <a:spcPts val="0"/>
              </a:spcBef>
              <a:buNone/>
              <a:defRPr>
                <a:solidFill>
                  <a:schemeClr val="lt1"/>
                </a:solidFill>
              </a:defRPr>
            </a:lvl6pPr>
            <a:lvl7pPr indent="0" lvl="6" marL="0" rtl="0" algn="r">
              <a:spcBef>
                <a:spcPts val="0"/>
              </a:spcBef>
              <a:buNone/>
              <a:defRPr>
                <a:solidFill>
                  <a:schemeClr val="lt1"/>
                </a:solidFill>
              </a:defRPr>
            </a:lvl7pPr>
            <a:lvl8pPr indent="0" lvl="7" marL="0" rtl="0" algn="r">
              <a:spcBef>
                <a:spcPts val="0"/>
              </a:spcBef>
              <a:buNone/>
              <a:defRPr>
                <a:solidFill>
                  <a:schemeClr val="lt1"/>
                </a:solidFill>
              </a:defRPr>
            </a:lvl8pPr>
            <a:lvl9pPr indent="0" lvl="8" marL="0" rtl="0" algn="r">
              <a:spcBef>
                <a:spcPts val="0"/>
              </a:spcBef>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
        <p:nvSpPr>
          <p:cNvPr id="366" name="Google Shape;366;p25"/>
          <p:cNvSpPr txBox="1"/>
          <p:nvPr>
            <p:ph type="title"/>
          </p:nvPr>
        </p:nvSpPr>
        <p:spPr>
          <a:xfrm>
            <a:off x="485363" y="65850"/>
            <a:ext cx="8091600" cy="1247400"/>
          </a:xfrm>
          <a:prstGeom prst="rect">
            <a:avLst/>
          </a:prstGeom>
        </p:spPr>
        <p:txBody>
          <a:bodyPr anchorCtr="0" anchor="b" bIns="25400" lIns="50800" spcFirstLastPara="1" rIns="50800" wrap="square" tIns="25400">
            <a:noAutofit/>
          </a:bodyPr>
          <a:lstStyle>
            <a:lvl1pPr lvl="0" rtl="0">
              <a:spcBef>
                <a:spcPts val="0"/>
              </a:spcBef>
              <a:spcAft>
                <a:spcPts val="0"/>
              </a:spcAft>
              <a:buClr>
                <a:schemeClr val="lt1"/>
              </a:buClr>
              <a:buSzPts val="3300"/>
              <a:buNone/>
              <a:defRPr sz="3300">
                <a:solidFill>
                  <a:schemeClr val="lt1"/>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67" name="Google Shape;367;p25"/>
          <p:cNvSpPr/>
          <p:nvPr/>
        </p:nvSpPr>
        <p:spPr>
          <a:xfrm>
            <a:off x="514463" y="4872333"/>
            <a:ext cx="2328106" cy="1299335"/>
          </a:xfrm>
          <a:custGeom>
            <a:rect b="b" l="l" r="r" t="t"/>
            <a:pathLst>
              <a:path extrusionOk="0" h="659561" w="1575706">
                <a:moveTo>
                  <a:pt x="0" y="0"/>
                </a:moveTo>
                <a:lnTo>
                  <a:pt x="1575706" y="0"/>
                </a:lnTo>
                <a:lnTo>
                  <a:pt x="1575706" y="659561"/>
                </a:lnTo>
                <a:lnTo>
                  <a:pt x="0" y="659561"/>
                </a:lnTo>
                <a:close/>
              </a:path>
            </a:pathLst>
          </a:custGeom>
          <a:solidFill>
            <a:srgbClr val="702082">
              <a:alpha val="40000"/>
            </a:srgbClr>
          </a:solidFill>
          <a:ln>
            <a:noFill/>
          </a:ln>
        </p:spPr>
      </p:sp>
      <p:sp>
        <p:nvSpPr>
          <p:cNvPr id="368" name="Google Shape;368;p25"/>
          <p:cNvSpPr txBox="1"/>
          <p:nvPr>
            <p:ph idx="1" type="subTitle"/>
          </p:nvPr>
        </p:nvSpPr>
        <p:spPr>
          <a:xfrm>
            <a:off x="514350" y="1408950"/>
            <a:ext cx="8062500" cy="1297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2200"/>
              <a:buNone/>
              <a:defRPr sz="22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69" name="Google Shape;369;p25"/>
          <p:cNvSpPr/>
          <p:nvPr>
            <p:ph idx="2" type="pic"/>
          </p:nvPr>
        </p:nvSpPr>
        <p:spPr>
          <a:xfrm>
            <a:off x="520663" y="2803233"/>
            <a:ext cx="2329200" cy="2070300"/>
          </a:xfrm>
          <a:prstGeom prst="rect">
            <a:avLst/>
          </a:prstGeom>
          <a:noFill/>
          <a:ln>
            <a:noFill/>
          </a:ln>
        </p:spPr>
      </p:sp>
      <p:sp>
        <p:nvSpPr>
          <p:cNvPr id="370" name="Google Shape;370;p25"/>
          <p:cNvSpPr txBox="1"/>
          <p:nvPr>
            <p:ph idx="3" type="subTitle"/>
          </p:nvPr>
        </p:nvSpPr>
        <p:spPr>
          <a:xfrm>
            <a:off x="664125" y="5181750"/>
            <a:ext cx="2178300" cy="3660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800"/>
              <a:buNone/>
              <a:defRPr b="1">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71" name="Google Shape;371;p25"/>
          <p:cNvSpPr txBox="1"/>
          <p:nvPr>
            <p:ph idx="4" type="subTitle"/>
          </p:nvPr>
        </p:nvSpPr>
        <p:spPr>
          <a:xfrm>
            <a:off x="651650" y="5616017"/>
            <a:ext cx="2178300" cy="3660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400"/>
              <a:buNone/>
              <a:defRPr sz="14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372" name="Google Shape;372;p25"/>
          <p:cNvSpPr/>
          <p:nvPr/>
        </p:nvSpPr>
        <p:spPr>
          <a:xfrm>
            <a:off x="3378538" y="4871150"/>
            <a:ext cx="2328106" cy="1299335"/>
          </a:xfrm>
          <a:custGeom>
            <a:rect b="b" l="l" r="r" t="t"/>
            <a:pathLst>
              <a:path extrusionOk="0" h="659561" w="1575706">
                <a:moveTo>
                  <a:pt x="0" y="0"/>
                </a:moveTo>
                <a:lnTo>
                  <a:pt x="1575706" y="0"/>
                </a:lnTo>
                <a:lnTo>
                  <a:pt x="1575706" y="659561"/>
                </a:lnTo>
                <a:lnTo>
                  <a:pt x="0" y="659561"/>
                </a:lnTo>
                <a:close/>
              </a:path>
            </a:pathLst>
          </a:custGeom>
          <a:solidFill>
            <a:srgbClr val="702082">
              <a:alpha val="40000"/>
            </a:srgbClr>
          </a:solidFill>
          <a:ln>
            <a:noFill/>
          </a:ln>
        </p:spPr>
      </p:sp>
      <p:sp>
        <p:nvSpPr>
          <p:cNvPr id="373" name="Google Shape;373;p25"/>
          <p:cNvSpPr/>
          <p:nvPr>
            <p:ph idx="5" type="pic"/>
          </p:nvPr>
        </p:nvSpPr>
        <p:spPr>
          <a:xfrm>
            <a:off x="3384738" y="2802050"/>
            <a:ext cx="2329200" cy="2070300"/>
          </a:xfrm>
          <a:prstGeom prst="rect">
            <a:avLst/>
          </a:prstGeom>
          <a:noFill/>
          <a:ln>
            <a:noFill/>
          </a:ln>
        </p:spPr>
      </p:sp>
      <p:sp>
        <p:nvSpPr>
          <p:cNvPr id="374" name="Google Shape;374;p25"/>
          <p:cNvSpPr txBox="1"/>
          <p:nvPr>
            <p:ph idx="6" type="subTitle"/>
          </p:nvPr>
        </p:nvSpPr>
        <p:spPr>
          <a:xfrm>
            <a:off x="3528200" y="5180567"/>
            <a:ext cx="2178300" cy="3660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800"/>
              <a:buNone/>
              <a:defRPr b="1">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75" name="Google Shape;375;p25"/>
          <p:cNvSpPr txBox="1"/>
          <p:nvPr>
            <p:ph idx="7" type="subTitle"/>
          </p:nvPr>
        </p:nvSpPr>
        <p:spPr>
          <a:xfrm>
            <a:off x="3515725" y="5614833"/>
            <a:ext cx="2178300" cy="3660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400"/>
              <a:buNone/>
              <a:defRPr sz="14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376" name="Google Shape;376;p25"/>
          <p:cNvSpPr/>
          <p:nvPr/>
        </p:nvSpPr>
        <p:spPr>
          <a:xfrm>
            <a:off x="6248812" y="4871150"/>
            <a:ext cx="2328106" cy="1299335"/>
          </a:xfrm>
          <a:custGeom>
            <a:rect b="b" l="l" r="r" t="t"/>
            <a:pathLst>
              <a:path extrusionOk="0" h="659561" w="1575706">
                <a:moveTo>
                  <a:pt x="0" y="0"/>
                </a:moveTo>
                <a:lnTo>
                  <a:pt x="1575706" y="0"/>
                </a:lnTo>
                <a:lnTo>
                  <a:pt x="1575706" y="659561"/>
                </a:lnTo>
                <a:lnTo>
                  <a:pt x="0" y="659561"/>
                </a:lnTo>
                <a:close/>
              </a:path>
            </a:pathLst>
          </a:custGeom>
          <a:solidFill>
            <a:srgbClr val="702082">
              <a:alpha val="40000"/>
            </a:srgbClr>
          </a:solidFill>
          <a:ln>
            <a:noFill/>
          </a:ln>
        </p:spPr>
      </p:sp>
      <p:sp>
        <p:nvSpPr>
          <p:cNvPr id="377" name="Google Shape;377;p25"/>
          <p:cNvSpPr/>
          <p:nvPr>
            <p:ph idx="8" type="pic"/>
          </p:nvPr>
        </p:nvSpPr>
        <p:spPr>
          <a:xfrm>
            <a:off x="6255013" y="2802050"/>
            <a:ext cx="2329200" cy="2070300"/>
          </a:xfrm>
          <a:prstGeom prst="rect">
            <a:avLst/>
          </a:prstGeom>
          <a:noFill/>
          <a:ln>
            <a:noFill/>
          </a:ln>
        </p:spPr>
      </p:sp>
      <p:sp>
        <p:nvSpPr>
          <p:cNvPr id="378" name="Google Shape;378;p25"/>
          <p:cNvSpPr txBox="1"/>
          <p:nvPr>
            <p:ph idx="9" type="subTitle"/>
          </p:nvPr>
        </p:nvSpPr>
        <p:spPr>
          <a:xfrm>
            <a:off x="6398475" y="5180567"/>
            <a:ext cx="2178300" cy="3660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800"/>
              <a:buNone/>
              <a:defRPr b="1">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79" name="Google Shape;379;p25"/>
          <p:cNvSpPr txBox="1"/>
          <p:nvPr>
            <p:ph idx="13" type="subTitle"/>
          </p:nvPr>
        </p:nvSpPr>
        <p:spPr>
          <a:xfrm>
            <a:off x="6386000" y="5614833"/>
            <a:ext cx="2178300" cy="3660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400"/>
              <a:buNone/>
              <a:defRPr sz="14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ff &amp; Colleagues 2">
  <p:cSld name="SECTION_HEADER_1_1_1">
    <p:spTree>
      <p:nvGrpSpPr>
        <p:cNvPr id="380" name="Shape 380"/>
        <p:cNvGrpSpPr/>
        <p:nvPr/>
      </p:nvGrpSpPr>
      <p:grpSpPr>
        <a:xfrm>
          <a:off x="0" y="0"/>
          <a:ext cx="0" cy="0"/>
          <a:chOff x="0" y="0"/>
          <a:chExt cx="0" cy="0"/>
        </a:xfrm>
      </p:grpSpPr>
      <p:pic>
        <p:nvPicPr>
          <p:cNvPr id="381" name="Google Shape;381;p26"/>
          <p:cNvPicPr preferRelativeResize="0"/>
          <p:nvPr/>
        </p:nvPicPr>
        <p:blipFill rotWithShape="1">
          <a:blip r:embed="rId2">
            <a:alphaModFix/>
          </a:blip>
          <a:srcRect b="0" l="0" r="0" t="0"/>
          <a:stretch/>
        </p:blipFill>
        <p:spPr>
          <a:xfrm>
            <a:off x="-225847" y="-166800"/>
            <a:ext cx="2799438" cy="7191600"/>
          </a:xfrm>
          <a:prstGeom prst="rect">
            <a:avLst/>
          </a:prstGeom>
          <a:noFill/>
          <a:ln>
            <a:noFill/>
          </a:ln>
        </p:spPr>
      </p:pic>
      <p:sp>
        <p:nvSpPr>
          <p:cNvPr id="382" name="Google Shape;382;p26"/>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solidFill>
                  <a:schemeClr val="lt1"/>
                </a:solidFill>
              </a:defRPr>
            </a:lvl1pPr>
            <a:lvl2pPr indent="0" lvl="1" marL="0" rtl="0" algn="r">
              <a:spcBef>
                <a:spcPts val="0"/>
              </a:spcBef>
              <a:buNone/>
              <a:defRPr>
                <a:solidFill>
                  <a:schemeClr val="lt1"/>
                </a:solidFill>
              </a:defRPr>
            </a:lvl2pPr>
            <a:lvl3pPr indent="0" lvl="2" marL="0" rtl="0" algn="r">
              <a:spcBef>
                <a:spcPts val="0"/>
              </a:spcBef>
              <a:buNone/>
              <a:defRPr>
                <a:solidFill>
                  <a:schemeClr val="lt1"/>
                </a:solidFill>
              </a:defRPr>
            </a:lvl3pPr>
            <a:lvl4pPr indent="0" lvl="3" marL="0" rtl="0" algn="r">
              <a:spcBef>
                <a:spcPts val="0"/>
              </a:spcBef>
              <a:buNone/>
              <a:defRPr>
                <a:solidFill>
                  <a:schemeClr val="lt1"/>
                </a:solidFill>
              </a:defRPr>
            </a:lvl4pPr>
            <a:lvl5pPr indent="0" lvl="4" marL="0" rtl="0" algn="r">
              <a:spcBef>
                <a:spcPts val="0"/>
              </a:spcBef>
              <a:buNone/>
              <a:defRPr>
                <a:solidFill>
                  <a:schemeClr val="lt1"/>
                </a:solidFill>
              </a:defRPr>
            </a:lvl5pPr>
            <a:lvl6pPr indent="0" lvl="5" marL="0" rtl="0" algn="r">
              <a:spcBef>
                <a:spcPts val="0"/>
              </a:spcBef>
              <a:buNone/>
              <a:defRPr>
                <a:solidFill>
                  <a:schemeClr val="lt1"/>
                </a:solidFill>
              </a:defRPr>
            </a:lvl6pPr>
            <a:lvl7pPr indent="0" lvl="6" marL="0" rtl="0" algn="r">
              <a:spcBef>
                <a:spcPts val="0"/>
              </a:spcBef>
              <a:buNone/>
              <a:defRPr>
                <a:solidFill>
                  <a:schemeClr val="lt1"/>
                </a:solidFill>
              </a:defRPr>
            </a:lvl7pPr>
            <a:lvl8pPr indent="0" lvl="7" marL="0" rtl="0" algn="r">
              <a:spcBef>
                <a:spcPts val="0"/>
              </a:spcBef>
              <a:buNone/>
              <a:defRPr>
                <a:solidFill>
                  <a:schemeClr val="lt1"/>
                </a:solidFill>
              </a:defRPr>
            </a:lvl8pPr>
            <a:lvl9pPr indent="0" lvl="8" marL="0" rtl="0" algn="r">
              <a:spcBef>
                <a:spcPts val="0"/>
              </a:spcBef>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
        <p:nvSpPr>
          <p:cNvPr id="383" name="Google Shape;383;p26"/>
          <p:cNvSpPr txBox="1"/>
          <p:nvPr>
            <p:ph type="title"/>
          </p:nvPr>
        </p:nvSpPr>
        <p:spPr>
          <a:xfrm>
            <a:off x="96675" y="65850"/>
            <a:ext cx="2178300" cy="3040200"/>
          </a:xfrm>
          <a:prstGeom prst="rect">
            <a:avLst/>
          </a:prstGeom>
        </p:spPr>
        <p:txBody>
          <a:bodyPr anchorCtr="0" anchor="b" bIns="25400" lIns="50800" spcFirstLastPara="1" rIns="50800" wrap="square" tIns="25400">
            <a:noAutofit/>
          </a:bodyPr>
          <a:lstStyle>
            <a:lvl1pPr lvl="0" rtl="0">
              <a:spcBef>
                <a:spcPts val="0"/>
              </a:spcBef>
              <a:spcAft>
                <a:spcPts val="0"/>
              </a:spcAft>
              <a:buClr>
                <a:schemeClr val="lt1"/>
              </a:buClr>
              <a:buSzPts val="3300"/>
              <a:buNone/>
              <a:defRPr sz="3300">
                <a:solidFill>
                  <a:schemeClr val="lt1"/>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384" name="Google Shape;384;p26"/>
          <p:cNvSpPr/>
          <p:nvPr/>
        </p:nvSpPr>
        <p:spPr>
          <a:xfrm>
            <a:off x="3070150" y="2177925"/>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385" name="Google Shape;385;p26"/>
          <p:cNvSpPr txBox="1"/>
          <p:nvPr>
            <p:ph idx="1" type="subTitle"/>
          </p:nvPr>
        </p:nvSpPr>
        <p:spPr>
          <a:xfrm>
            <a:off x="127055" y="3207983"/>
            <a:ext cx="1947900" cy="32001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2200"/>
              <a:buNone/>
              <a:defRPr sz="22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86" name="Google Shape;386;p26"/>
          <p:cNvSpPr/>
          <p:nvPr>
            <p:ph idx="2" type="pic"/>
          </p:nvPr>
        </p:nvSpPr>
        <p:spPr>
          <a:xfrm>
            <a:off x="3074415" y="642517"/>
            <a:ext cx="1602300" cy="1536300"/>
          </a:xfrm>
          <a:prstGeom prst="rect">
            <a:avLst/>
          </a:prstGeom>
          <a:noFill/>
          <a:ln>
            <a:noFill/>
          </a:ln>
        </p:spPr>
      </p:sp>
      <p:sp>
        <p:nvSpPr>
          <p:cNvPr id="387" name="Google Shape;387;p26"/>
          <p:cNvSpPr txBox="1"/>
          <p:nvPr>
            <p:ph idx="3" type="subTitle"/>
          </p:nvPr>
        </p:nvSpPr>
        <p:spPr>
          <a:xfrm>
            <a:off x="3173099" y="2407532"/>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88" name="Google Shape;388;p26"/>
          <p:cNvSpPr txBox="1"/>
          <p:nvPr>
            <p:ph idx="4" type="subTitle"/>
          </p:nvPr>
        </p:nvSpPr>
        <p:spPr>
          <a:xfrm>
            <a:off x="3164518" y="2729787"/>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389" name="Google Shape;389;p26"/>
          <p:cNvSpPr/>
          <p:nvPr/>
        </p:nvSpPr>
        <p:spPr>
          <a:xfrm>
            <a:off x="5107450" y="2177925"/>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390" name="Google Shape;390;p26"/>
          <p:cNvSpPr/>
          <p:nvPr>
            <p:ph idx="5" type="pic"/>
          </p:nvPr>
        </p:nvSpPr>
        <p:spPr>
          <a:xfrm>
            <a:off x="5111715" y="642517"/>
            <a:ext cx="1602300" cy="1536300"/>
          </a:xfrm>
          <a:prstGeom prst="rect">
            <a:avLst/>
          </a:prstGeom>
          <a:noFill/>
          <a:ln>
            <a:noFill/>
          </a:ln>
        </p:spPr>
      </p:sp>
      <p:sp>
        <p:nvSpPr>
          <p:cNvPr id="391" name="Google Shape;391;p26"/>
          <p:cNvSpPr txBox="1"/>
          <p:nvPr>
            <p:ph idx="6" type="subTitle"/>
          </p:nvPr>
        </p:nvSpPr>
        <p:spPr>
          <a:xfrm>
            <a:off x="5210399" y="2407532"/>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92" name="Google Shape;392;p26"/>
          <p:cNvSpPr txBox="1"/>
          <p:nvPr>
            <p:ph idx="7" type="subTitle"/>
          </p:nvPr>
        </p:nvSpPr>
        <p:spPr>
          <a:xfrm>
            <a:off x="5201818" y="2729787"/>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393" name="Google Shape;393;p26"/>
          <p:cNvSpPr/>
          <p:nvPr/>
        </p:nvSpPr>
        <p:spPr>
          <a:xfrm>
            <a:off x="7149013" y="2177925"/>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394" name="Google Shape;394;p26"/>
          <p:cNvSpPr/>
          <p:nvPr>
            <p:ph idx="8" type="pic"/>
          </p:nvPr>
        </p:nvSpPr>
        <p:spPr>
          <a:xfrm>
            <a:off x="7153277" y="642517"/>
            <a:ext cx="1602300" cy="1536300"/>
          </a:xfrm>
          <a:prstGeom prst="rect">
            <a:avLst/>
          </a:prstGeom>
          <a:noFill/>
          <a:ln>
            <a:noFill/>
          </a:ln>
        </p:spPr>
      </p:sp>
      <p:sp>
        <p:nvSpPr>
          <p:cNvPr id="395" name="Google Shape;395;p26"/>
          <p:cNvSpPr txBox="1"/>
          <p:nvPr>
            <p:ph idx="9" type="subTitle"/>
          </p:nvPr>
        </p:nvSpPr>
        <p:spPr>
          <a:xfrm>
            <a:off x="7251962" y="2407532"/>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396" name="Google Shape;396;p26"/>
          <p:cNvSpPr txBox="1"/>
          <p:nvPr>
            <p:ph idx="13" type="subTitle"/>
          </p:nvPr>
        </p:nvSpPr>
        <p:spPr>
          <a:xfrm>
            <a:off x="7243380" y="2729787"/>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397" name="Google Shape;397;p26"/>
          <p:cNvSpPr/>
          <p:nvPr/>
        </p:nvSpPr>
        <p:spPr>
          <a:xfrm>
            <a:off x="3070150" y="5084408"/>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398" name="Google Shape;398;p26"/>
          <p:cNvSpPr/>
          <p:nvPr>
            <p:ph idx="14" type="pic"/>
          </p:nvPr>
        </p:nvSpPr>
        <p:spPr>
          <a:xfrm>
            <a:off x="3074415" y="3549000"/>
            <a:ext cx="1602300" cy="1536300"/>
          </a:xfrm>
          <a:prstGeom prst="rect">
            <a:avLst/>
          </a:prstGeom>
          <a:noFill/>
          <a:ln>
            <a:noFill/>
          </a:ln>
        </p:spPr>
      </p:sp>
      <p:sp>
        <p:nvSpPr>
          <p:cNvPr id="399" name="Google Shape;399;p26"/>
          <p:cNvSpPr txBox="1"/>
          <p:nvPr>
            <p:ph idx="15" type="subTitle"/>
          </p:nvPr>
        </p:nvSpPr>
        <p:spPr>
          <a:xfrm>
            <a:off x="3173099" y="5314015"/>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400" name="Google Shape;400;p26"/>
          <p:cNvSpPr txBox="1"/>
          <p:nvPr>
            <p:ph idx="16" type="subTitle"/>
          </p:nvPr>
        </p:nvSpPr>
        <p:spPr>
          <a:xfrm>
            <a:off x="3164518" y="5636270"/>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401" name="Google Shape;401;p26"/>
          <p:cNvSpPr/>
          <p:nvPr/>
        </p:nvSpPr>
        <p:spPr>
          <a:xfrm>
            <a:off x="5107450" y="5084408"/>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402" name="Google Shape;402;p26"/>
          <p:cNvSpPr/>
          <p:nvPr>
            <p:ph idx="17" type="pic"/>
          </p:nvPr>
        </p:nvSpPr>
        <p:spPr>
          <a:xfrm>
            <a:off x="5111715" y="3549000"/>
            <a:ext cx="1602300" cy="1536300"/>
          </a:xfrm>
          <a:prstGeom prst="rect">
            <a:avLst/>
          </a:prstGeom>
          <a:noFill/>
          <a:ln>
            <a:noFill/>
          </a:ln>
        </p:spPr>
      </p:sp>
      <p:sp>
        <p:nvSpPr>
          <p:cNvPr id="403" name="Google Shape;403;p26"/>
          <p:cNvSpPr txBox="1"/>
          <p:nvPr>
            <p:ph idx="18" type="subTitle"/>
          </p:nvPr>
        </p:nvSpPr>
        <p:spPr>
          <a:xfrm>
            <a:off x="5210399" y="5314015"/>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404" name="Google Shape;404;p26"/>
          <p:cNvSpPr txBox="1"/>
          <p:nvPr>
            <p:ph idx="19" type="subTitle"/>
          </p:nvPr>
        </p:nvSpPr>
        <p:spPr>
          <a:xfrm>
            <a:off x="5201818" y="5636270"/>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
        <p:nvSpPr>
          <p:cNvPr id="405" name="Google Shape;405;p26"/>
          <p:cNvSpPr/>
          <p:nvPr/>
        </p:nvSpPr>
        <p:spPr>
          <a:xfrm>
            <a:off x="7149013" y="5084408"/>
            <a:ext cx="1603281" cy="964608"/>
          </a:xfrm>
          <a:custGeom>
            <a:rect b="b" l="l" r="r" t="t"/>
            <a:pathLst>
              <a:path extrusionOk="0" h="659561" w="1575706">
                <a:moveTo>
                  <a:pt x="0" y="0"/>
                </a:moveTo>
                <a:lnTo>
                  <a:pt x="1575706" y="0"/>
                </a:lnTo>
                <a:lnTo>
                  <a:pt x="1575706" y="659561"/>
                </a:lnTo>
                <a:lnTo>
                  <a:pt x="0" y="659561"/>
                </a:lnTo>
                <a:close/>
              </a:path>
            </a:pathLst>
          </a:custGeom>
          <a:solidFill>
            <a:srgbClr val="702082"/>
          </a:solidFill>
          <a:ln>
            <a:noFill/>
          </a:ln>
        </p:spPr>
      </p:sp>
      <p:sp>
        <p:nvSpPr>
          <p:cNvPr id="406" name="Google Shape;406;p26"/>
          <p:cNvSpPr/>
          <p:nvPr>
            <p:ph idx="20" type="pic"/>
          </p:nvPr>
        </p:nvSpPr>
        <p:spPr>
          <a:xfrm>
            <a:off x="7153277" y="3549000"/>
            <a:ext cx="1602300" cy="1536300"/>
          </a:xfrm>
          <a:prstGeom prst="rect">
            <a:avLst/>
          </a:prstGeom>
          <a:noFill/>
          <a:ln>
            <a:noFill/>
          </a:ln>
        </p:spPr>
      </p:sp>
      <p:sp>
        <p:nvSpPr>
          <p:cNvPr id="407" name="Google Shape;407;p26"/>
          <p:cNvSpPr txBox="1"/>
          <p:nvPr>
            <p:ph idx="21" type="subTitle"/>
          </p:nvPr>
        </p:nvSpPr>
        <p:spPr>
          <a:xfrm>
            <a:off x="7251962" y="5314015"/>
            <a:ext cx="1498500" cy="271500"/>
          </a:xfrm>
          <a:prstGeom prst="rect">
            <a:avLst/>
          </a:prstGeom>
        </p:spPr>
        <p:txBody>
          <a:bodyPr anchorCtr="0" anchor="t" bIns="25400" lIns="50800" spcFirstLastPara="1" rIns="50800" wrap="square" tIns="25400">
            <a:noAutofit/>
          </a:bodyPr>
          <a:lstStyle>
            <a:lvl1pPr lvl="0" rtl="0">
              <a:spcBef>
                <a:spcPts val="400"/>
              </a:spcBef>
              <a:spcAft>
                <a:spcPts val="0"/>
              </a:spcAft>
              <a:buClr>
                <a:schemeClr val="lt1"/>
              </a:buClr>
              <a:buSzPts val="1600"/>
              <a:buNone/>
              <a:defRPr b="1" sz="1600">
                <a:solidFill>
                  <a:schemeClr val="lt1"/>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sp>
        <p:nvSpPr>
          <p:cNvPr id="408" name="Google Shape;408;p26"/>
          <p:cNvSpPr txBox="1"/>
          <p:nvPr>
            <p:ph idx="22" type="subTitle"/>
          </p:nvPr>
        </p:nvSpPr>
        <p:spPr>
          <a:xfrm>
            <a:off x="7243380" y="5636270"/>
            <a:ext cx="1498500" cy="271500"/>
          </a:xfrm>
          <a:prstGeom prst="rect">
            <a:avLst/>
          </a:prstGeom>
        </p:spPr>
        <p:txBody>
          <a:bodyPr anchorCtr="0" anchor="t" bIns="25400" lIns="50800" spcFirstLastPara="1" rIns="50800" wrap="square" tIns="25400">
            <a:spAutoFit/>
          </a:bodyPr>
          <a:lstStyle>
            <a:lvl1pPr lvl="0" rtl="0">
              <a:spcBef>
                <a:spcPts val="400"/>
              </a:spcBef>
              <a:spcAft>
                <a:spcPts val="0"/>
              </a:spcAft>
              <a:buClr>
                <a:schemeClr val="lt1"/>
              </a:buClr>
              <a:buSzPts val="1300"/>
              <a:buNone/>
              <a:defRPr sz="1300">
                <a:solidFill>
                  <a:schemeClr val="lt1"/>
                </a:solidFill>
              </a:defRPr>
            </a:lvl1pPr>
            <a:lvl2pPr lvl="1" rtl="0">
              <a:spcBef>
                <a:spcPts val="300"/>
              </a:spcBef>
              <a:spcAft>
                <a:spcPts val="0"/>
              </a:spcAft>
              <a:buSzPts val="1200"/>
              <a:buNone/>
              <a:defRPr sz="1200"/>
            </a:lvl2pPr>
            <a:lvl3pPr lvl="2" rtl="0">
              <a:spcBef>
                <a:spcPts val="300"/>
              </a:spcBef>
              <a:spcAft>
                <a:spcPts val="0"/>
              </a:spcAft>
              <a:buSzPts val="1000"/>
              <a:buNone/>
              <a:defRPr sz="1000"/>
            </a:lvl3pPr>
            <a:lvl4pPr lvl="3" rtl="0">
              <a:spcBef>
                <a:spcPts val="200"/>
              </a:spcBef>
              <a:spcAft>
                <a:spcPts val="0"/>
              </a:spcAft>
              <a:buSzPts val="800"/>
              <a:buNone/>
              <a:defRPr sz="800"/>
            </a:lvl4pPr>
            <a:lvl5pPr lvl="4" rtl="0">
              <a:spcBef>
                <a:spcPts val="200"/>
              </a:spcBef>
              <a:spcAft>
                <a:spcPts val="0"/>
              </a:spcAft>
              <a:buSzPts val="800"/>
              <a:buNone/>
              <a:defRPr sz="800"/>
            </a:lvl5pPr>
            <a:lvl6pPr lvl="5" rtl="0">
              <a:spcBef>
                <a:spcPts val="200"/>
              </a:spcBef>
              <a:spcAft>
                <a:spcPts val="0"/>
              </a:spcAft>
              <a:buSzPts val="800"/>
              <a:buNone/>
              <a:defRPr sz="800"/>
            </a:lvl6pPr>
            <a:lvl7pPr lvl="6" rtl="0">
              <a:spcBef>
                <a:spcPts val="200"/>
              </a:spcBef>
              <a:spcAft>
                <a:spcPts val="0"/>
              </a:spcAft>
              <a:buSzPts val="800"/>
              <a:buNone/>
              <a:defRPr sz="800"/>
            </a:lvl7pPr>
            <a:lvl8pPr lvl="7" rtl="0">
              <a:spcBef>
                <a:spcPts val="200"/>
              </a:spcBef>
              <a:spcAft>
                <a:spcPts val="0"/>
              </a:spcAft>
              <a:buSzPts val="800"/>
              <a:buNone/>
              <a:defRPr sz="800"/>
            </a:lvl8pPr>
            <a:lvl9pPr lvl="8" rtl="0">
              <a:spcBef>
                <a:spcPts val="200"/>
              </a:spcBef>
              <a:spcAft>
                <a:spcPts val="0"/>
              </a:spcAft>
              <a:buSzPts val="800"/>
              <a:buNone/>
              <a:defRPr sz="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9" name="Shape 409"/>
        <p:cNvGrpSpPr/>
        <p:nvPr/>
      </p:nvGrpSpPr>
      <p:grpSpPr>
        <a:xfrm>
          <a:off x="0" y="0"/>
          <a:ext cx="0" cy="0"/>
          <a:chOff x="0" y="0"/>
          <a:chExt cx="0" cy="0"/>
        </a:xfrm>
      </p:grpSpPr>
      <p:sp>
        <p:nvSpPr>
          <p:cNvPr id="410" name="Google Shape;410;p27"/>
          <p:cNvSpPr txBox="1"/>
          <p:nvPr>
            <p:ph idx="1" type="body"/>
          </p:nvPr>
        </p:nvSpPr>
        <p:spPr>
          <a:xfrm>
            <a:off x="228600" y="1697133"/>
            <a:ext cx="3960900" cy="4407900"/>
          </a:xfrm>
          <a:prstGeom prst="rect">
            <a:avLst/>
          </a:prstGeom>
          <a:noFill/>
          <a:ln>
            <a:noFill/>
          </a:ln>
        </p:spPr>
        <p:txBody>
          <a:bodyPr anchorCtr="0" anchor="t" bIns="25400" lIns="50800" spcFirstLastPara="1" rIns="50800" wrap="square" tIns="25400">
            <a:normAutofit/>
          </a:bodyPr>
          <a:lstStyle>
            <a:lvl1pPr indent="-330200" lvl="0" marL="457200" rtl="0" algn="l">
              <a:spcBef>
                <a:spcPts val="300"/>
              </a:spcBef>
              <a:spcAft>
                <a:spcPts val="0"/>
              </a:spcAft>
              <a:buClr>
                <a:schemeClr val="dk1"/>
              </a:buClr>
              <a:buSzPts val="1600"/>
              <a:buChar char="•"/>
              <a:defRPr sz="1600"/>
            </a:lvl1pPr>
            <a:lvl2pPr indent="-311150" lvl="1" marL="914400" rtl="0" algn="l">
              <a:spcBef>
                <a:spcPts val="300"/>
              </a:spcBef>
              <a:spcAft>
                <a:spcPts val="0"/>
              </a:spcAft>
              <a:buClr>
                <a:schemeClr val="dk1"/>
              </a:buClr>
              <a:buSzPts val="1300"/>
              <a:buChar char="–"/>
              <a:defRPr sz="1300"/>
            </a:lvl2pPr>
            <a:lvl3pPr indent="-298450" lvl="2" marL="1371600" rtl="0" algn="l">
              <a:spcBef>
                <a:spcPts val="200"/>
              </a:spcBef>
              <a:spcAft>
                <a:spcPts val="0"/>
              </a:spcAft>
              <a:buClr>
                <a:schemeClr val="dk1"/>
              </a:buClr>
              <a:buSzPts val="1100"/>
              <a:buChar char="•"/>
              <a:defRPr sz="1100"/>
            </a:lvl3pPr>
            <a:lvl4pPr indent="-292100" lvl="3" marL="1828800" rtl="0" algn="l">
              <a:spcBef>
                <a:spcPts val="200"/>
              </a:spcBef>
              <a:spcAft>
                <a:spcPts val="0"/>
              </a:spcAft>
              <a:buClr>
                <a:schemeClr val="dk1"/>
              </a:buClr>
              <a:buSzPts val="1000"/>
              <a:buChar char="–"/>
              <a:defRPr sz="1000"/>
            </a:lvl4pPr>
            <a:lvl5pPr indent="-292100" lvl="4" marL="2286000" rtl="0" algn="l">
              <a:spcBef>
                <a:spcPts val="200"/>
              </a:spcBef>
              <a:spcAft>
                <a:spcPts val="0"/>
              </a:spcAft>
              <a:buClr>
                <a:schemeClr val="dk1"/>
              </a:buClr>
              <a:buSzPts val="1000"/>
              <a:buChar char="»"/>
              <a:defRPr sz="1000"/>
            </a:lvl5pPr>
            <a:lvl6pPr indent="-292100" lvl="5" marL="2743200" rtl="0" algn="l">
              <a:spcBef>
                <a:spcPts val="200"/>
              </a:spcBef>
              <a:spcAft>
                <a:spcPts val="0"/>
              </a:spcAft>
              <a:buClr>
                <a:schemeClr val="dk1"/>
              </a:buClr>
              <a:buSzPts val="1000"/>
              <a:buChar char="•"/>
              <a:defRPr sz="1000"/>
            </a:lvl6pPr>
            <a:lvl7pPr indent="-292100" lvl="6" marL="3200400" rtl="0" algn="l">
              <a:spcBef>
                <a:spcPts val="200"/>
              </a:spcBef>
              <a:spcAft>
                <a:spcPts val="0"/>
              </a:spcAft>
              <a:buClr>
                <a:schemeClr val="dk1"/>
              </a:buClr>
              <a:buSzPts val="1000"/>
              <a:buChar char="•"/>
              <a:defRPr sz="1000"/>
            </a:lvl7pPr>
            <a:lvl8pPr indent="-292100" lvl="7" marL="3657600" rtl="0" algn="l">
              <a:spcBef>
                <a:spcPts val="200"/>
              </a:spcBef>
              <a:spcAft>
                <a:spcPts val="0"/>
              </a:spcAft>
              <a:buClr>
                <a:schemeClr val="dk1"/>
              </a:buClr>
              <a:buSzPts val="1000"/>
              <a:buChar char="•"/>
              <a:defRPr sz="1000"/>
            </a:lvl8pPr>
            <a:lvl9pPr indent="-292100" lvl="8" marL="4114800" rtl="0" algn="l">
              <a:spcBef>
                <a:spcPts val="200"/>
              </a:spcBef>
              <a:spcAft>
                <a:spcPts val="0"/>
              </a:spcAft>
              <a:buClr>
                <a:schemeClr val="dk1"/>
              </a:buClr>
              <a:buSzPts val="1000"/>
              <a:buChar char="•"/>
              <a:defRPr sz="1000"/>
            </a:lvl9pPr>
          </a:lstStyle>
          <a:p/>
        </p:txBody>
      </p:sp>
      <p:sp>
        <p:nvSpPr>
          <p:cNvPr id="411" name="Google Shape;411;p27"/>
          <p:cNvSpPr txBox="1"/>
          <p:nvPr>
            <p:ph idx="2" type="body"/>
          </p:nvPr>
        </p:nvSpPr>
        <p:spPr>
          <a:xfrm>
            <a:off x="4757250" y="1697133"/>
            <a:ext cx="4068900" cy="4407900"/>
          </a:xfrm>
          <a:prstGeom prst="rect">
            <a:avLst/>
          </a:prstGeom>
          <a:noFill/>
          <a:ln>
            <a:noFill/>
          </a:ln>
        </p:spPr>
        <p:txBody>
          <a:bodyPr anchorCtr="0" anchor="t" bIns="25400" lIns="50800" spcFirstLastPara="1" rIns="50800" wrap="square" tIns="25400">
            <a:normAutofit/>
          </a:bodyPr>
          <a:lstStyle>
            <a:lvl1pPr indent="-330200" lvl="0" marL="457200" rtl="0" algn="l">
              <a:spcBef>
                <a:spcPts val="300"/>
              </a:spcBef>
              <a:spcAft>
                <a:spcPts val="0"/>
              </a:spcAft>
              <a:buClr>
                <a:schemeClr val="dk1"/>
              </a:buClr>
              <a:buSzPts val="1600"/>
              <a:buChar char="•"/>
              <a:defRPr sz="1600"/>
            </a:lvl1pPr>
            <a:lvl2pPr indent="-311150" lvl="1" marL="914400" rtl="0" algn="l">
              <a:spcBef>
                <a:spcPts val="300"/>
              </a:spcBef>
              <a:spcAft>
                <a:spcPts val="0"/>
              </a:spcAft>
              <a:buClr>
                <a:schemeClr val="dk1"/>
              </a:buClr>
              <a:buSzPts val="1300"/>
              <a:buChar char="–"/>
              <a:defRPr sz="1300"/>
            </a:lvl2pPr>
            <a:lvl3pPr indent="-298450" lvl="2" marL="1371600" rtl="0" algn="l">
              <a:spcBef>
                <a:spcPts val="200"/>
              </a:spcBef>
              <a:spcAft>
                <a:spcPts val="0"/>
              </a:spcAft>
              <a:buClr>
                <a:schemeClr val="dk1"/>
              </a:buClr>
              <a:buSzPts val="1100"/>
              <a:buChar char="•"/>
              <a:defRPr sz="1100"/>
            </a:lvl3pPr>
            <a:lvl4pPr indent="-292100" lvl="3" marL="1828800" rtl="0" algn="l">
              <a:spcBef>
                <a:spcPts val="200"/>
              </a:spcBef>
              <a:spcAft>
                <a:spcPts val="0"/>
              </a:spcAft>
              <a:buClr>
                <a:schemeClr val="dk1"/>
              </a:buClr>
              <a:buSzPts val="1000"/>
              <a:buChar char="–"/>
              <a:defRPr sz="1000"/>
            </a:lvl4pPr>
            <a:lvl5pPr indent="-292100" lvl="4" marL="2286000" rtl="0" algn="l">
              <a:spcBef>
                <a:spcPts val="200"/>
              </a:spcBef>
              <a:spcAft>
                <a:spcPts val="0"/>
              </a:spcAft>
              <a:buClr>
                <a:schemeClr val="dk1"/>
              </a:buClr>
              <a:buSzPts val="1000"/>
              <a:buChar char="»"/>
              <a:defRPr sz="1000"/>
            </a:lvl5pPr>
            <a:lvl6pPr indent="-292100" lvl="5" marL="2743200" rtl="0" algn="l">
              <a:spcBef>
                <a:spcPts val="200"/>
              </a:spcBef>
              <a:spcAft>
                <a:spcPts val="0"/>
              </a:spcAft>
              <a:buClr>
                <a:schemeClr val="dk1"/>
              </a:buClr>
              <a:buSzPts val="1000"/>
              <a:buChar char="•"/>
              <a:defRPr sz="1000"/>
            </a:lvl6pPr>
            <a:lvl7pPr indent="-292100" lvl="6" marL="3200400" rtl="0" algn="l">
              <a:spcBef>
                <a:spcPts val="200"/>
              </a:spcBef>
              <a:spcAft>
                <a:spcPts val="0"/>
              </a:spcAft>
              <a:buClr>
                <a:schemeClr val="dk1"/>
              </a:buClr>
              <a:buSzPts val="1000"/>
              <a:buChar char="•"/>
              <a:defRPr sz="1000"/>
            </a:lvl7pPr>
            <a:lvl8pPr indent="-292100" lvl="7" marL="3657600" rtl="0" algn="l">
              <a:spcBef>
                <a:spcPts val="200"/>
              </a:spcBef>
              <a:spcAft>
                <a:spcPts val="0"/>
              </a:spcAft>
              <a:buClr>
                <a:schemeClr val="dk1"/>
              </a:buClr>
              <a:buSzPts val="1000"/>
              <a:buChar char="•"/>
              <a:defRPr sz="1000"/>
            </a:lvl8pPr>
            <a:lvl9pPr indent="-292100" lvl="8" marL="4114800" rtl="0" algn="l">
              <a:spcBef>
                <a:spcPts val="200"/>
              </a:spcBef>
              <a:spcAft>
                <a:spcPts val="0"/>
              </a:spcAft>
              <a:buClr>
                <a:schemeClr val="dk1"/>
              </a:buClr>
              <a:buSzPts val="1000"/>
              <a:buChar char="•"/>
              <a:defRPr sz="1000"/>
            </a:lvl9pPr>
          </a:lstStyle>
          <a:p/>
        </p:txBody>
      </p:sp>
      <p:sp>
        <p:nvSpPr>
          <p:cNvPr id="412" name="Google Shape;412;p27"/>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413" name="Google Shape;413;p27"/>
          <p:cNvPicPr preferRelativeResize="0"/>
          <p:nvPr/>
        </p:nvPicPr>
        <p:blipFill rotWithShape="1">
          <a:blip r:embed="rId2">
            <a:alphaModFix/>
          </a:blip>
          <a:srcRect b="95438" l="0" r="0" t="0"/>
          <a:stretch/>
        </p:blipFill>
        <p:spPr>
          <a:xfrm>
            <a:off x="0" y="-18700"/>
            <a:ext cx="9144000" cy="243400"/>
          </a:xfrm>
          <a:prstGeom prst="rect">
            <a:avLst/>
          </a:prstGeom>
          <a:noFill/>
          <a:ln>
            <a:noFill/>
          </a:ln>
        </p:spPr>
      </p:pic>
      <p:sp>
        <p:nvSpPr>
          <p:cNvPr id="414" name="Google Shape;414;p27"/>
          <p:cNvSpPr txBox="1"/>
          <p:nvPr>
            <p:ph type="title"/>
          </p:nvPr>
        </p:nvSpPr>
        <p:spPr>
          <a:xfrm>
            <a:off x="228600" y="315550"/>
            <a:ext cx="8597400" cy="762000"/>
          </a:xfrm>
          <a:prstGeom prst="rect">
            <a:avLst/>
          </a:prstGeom>
          <a:noFill/>
          <a:ln>
            <a:noFill/>
          </a:ln>
        </p:spPr>
        <p:txBody>
          <a:bodyPr anchorCtr="0" anchor="t" bIns="25400" lIns="50800" spcFirstLastPara="1" rIns="50800" wrap="square" tIns="25400">
            <a:spAutoFit/>
          </a:bodyPr>
          <a:lstStyle>
            <a:lvl1pPr lvl="0" rtl="0">
              <a:spcBef>
                <a:spcPts val="0"/>
              </a:spcBef>
              <a:spcAft>
                <a:spcPts val="0"/>
              </a:spcAft>
              <a:buClr>
                <a:srgbClr val="4B1FBF"/>
              </a:buClr>
              <a:buSzPts val="1300"/>
              <a:buNone/>
              <a:defRPr sz="28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415" name="Google Shape;415;p27"/>
          <p:cNvSpPr txBox="1"/>
          <p:nvPr>
            <p:ph idx="3" type="subTitle"/>
          </p:nvPr>
        </p:nvSpPr>
        <p:spPr>
          <a:xfrm>
            <a:off x="228600" y="1198150"/>
            <a:ext cx="3960900" cy="432300"/>
          </a:xfrm>
          <a:prstGeom prst="rect">
            <a:avLst/>
          </a:prstGeom>
        </p:spPr>
        <p:txBody>
          <a:bodyPr anchorCtr="0" anchor="t" bIns="25400" lIns="50800" spcFirstLastPara="1" rIns="50800" wrap="square" tIns="25400">
            <a:noAutofit/>
          </a:bodyPr>
          <a:lstStyle>
            <a:lvl1pPr lvl="0" rtl="0">
              <a:spcBef>
                <a:spcPts val="400"/>
              </a:spcBef>
              <a:spcAft>
                <a:spcPts val="0"/>
              </a:spcAft>
              <a:buSzPts val="1600"/>
              <a:buNone/>
              <a:defRPr b="1" sz="1600"/>
            </a:lvl1pPr>
            <a:lvl2pPr lvl="1" rtl="0">
              <a:spcBef>
                <a:spcPts val="300"/>
              </a:spcBef>
              <a:spcAft>
                <a:spcPts val="0"/>
              </a:spcAft>
              <a:buSzPts val="1600"/>
              <a:buNone/>
              <a:defRPr b="1"/>
            </a:lvl2pPr>
            <a:lvl3pPr lvl="2" rtl="0">
              <a:spcBef>
                <a:spcPts val="300"/>
              </a:spcBef>
              <a:spcAft>
                <a:spcPts val="0"/>
              </a:spcAft>
              <a:buSzPts val="1300"/>
              <a:buNone/>
              <a:defRPr b="1"/>
            </a:lvl3pPr>
            <a:lvl4pPr lvl="3" rtl="0">
              <a:spcBef>
                <a:spcPts val="200"/>
              </a:spcBef>
              <a:spcAft>
                <a:spcPts val="0"/>
              </a:spcAft>
              <a:buSzPts val="1100"/>
              <a:buNone/>
              <a:defRPr b="1"/>
            </a:lvl4pPr>
            <a:lvl5pPr lvl="4" rtl="0">
              <a:spcBef>
                <a:spcPts val="200"/>
              </a:spcBef>
              <a:spcAft>
                <a:spcPts val="0"/>
              </a:spcAft>
              <a:buSzPts val="1100"/>
              <a:buNone/>
              <a:defRPr b="1"/>
            </a:lvl5pPr>
            <a:lvl6pPr lvl="5" rtl="0">
              <a:spcBef>
                <a:spcPts val="200"/>
              </a:spcBef>
              <a:spcAft>
                <a:spcPts val="0"/>
              </a:spcAft>
              <a:buSzPts val="1100"/>
              <a:buNone/>
              <a:defRPr b="1"/>
            </a:lvl6pPr>
            <a:lvl7pPr lvl="6" rtl="0">
              <a:spcBef>
                <a:spcPts val="200"/>
              </a:spcBef>
              <a:spcAft>
                <a:spcPts val="0"/>
              </a:spcAft>
              <a:buSzPts val="1100"/>
              <a:buNone/>
              <a:defRPr b="1"/>
            </a:lvl7pPr>
            <a:lvl8pPr lvl="7" rtl="0">
              <a:spcBef>
                <a:spcPts val="200"/>
              </a:spcBef>
              <a:spcAft>
                <a:spcPts val="0"/>
              </a:spcAft>
              <a:buSzPts val="1100"/>
              <a:buNone/>
              <a:defRPr b="1"/>
            </a:lvl8pPr>
            <a:lvl9pPr lvl="8" rtl="0">
              <a:spcBef>
                <a:spcPts val="200"/>
              </a:spcBef>
              <a:spcAft>
                <a:spcPts val="0"/>
              </a:spcAft>
              <a:buSzPts val="1100"/>
              <a:buNone/>
              <a:defRPr b="1"/>
            </a:lvl9pPr>
          </a:lstStyle>
          <a:p/>
        </p:txBody>
      </p:sp>
      <p:sp>
        <p:nvSpPr>
          <p:cNvPr id="416" name="Google Shape;416;p27"/>
          <p:cNvSpPr txBox="1"/>
          <p:nvPr>
            <p:ph idx="4" type="subTitle"/>
          </p:nvPr>
        </p:nvSpPr>
        <p:spPr>
          <a:xfrm>
            <a:off x="4757250" y="1198150"/>
            <a:ext cx="4279800" cy="432300"/>
          </a:xfrm>
          <a:prstGeom prst="rect">
            <a:avLst/>
          </a:prstGeom>
        </p:spPr>
        <p:txBody>
          <a:bodyPr anchorCtr="0" anchor="t" bIns="25400" lIns="50800" spcFirstLastPara="1" rIns="50800" wrap="square" tIns="25400">
            <a:noAutofit/>
          </a:bodyPr>
          <a:lstStyle>
            <a:lvl1pPr lvl="0" rtl="0">
              <a:spcBef>
                <a:spcPts val="400"/>
              </a:spcBef>
              <a:spcAft>
                <a:spcPts val="0"/>
              </a:spcAft>
              <a:buSzPts val="1600"/>
              <a:buNone/>
              <a:defRPr b="1" sz="1600"/>
            </a:lvl1pPr>
            <a:lvl2pPr lvl="1" rtl="0">
              <a:spcBef>
                <a:spcPts val="300"/>
              </a:spcBef>
              <a:spcAft>
                <a:spcPts val="0"/>
              </a:spcAft>
              <a:buSzPts val="1600"/>
              <a:buNone/>
              <a:defRPr b="1"/>
            </a:lvl2pPr>
            <a:lvl3pPr lvl="2" rtl="0">
              <a:spcBef>
                <a:spcPts val="300"/>
              </a:spcBef>
              <a:spcAft>
                <a:spcPts val="0"/>
              </a:spcAft>
              <a:buSzPts val="1300"/>
              <a:buNone/>
              <a:defRPr b="1"/>
            </a:lvl3pPr>
            <a:lvl4pPr lvl="3" rtl="0">
              <a:spcBef>
                <a:spcPts val="200"/>
              </a:spcBef>
              <a:spcAft>
                <a:spcPts val="0"/>
              </a:spcAft>
              <a:buSzPts val="1100"/>
              <a:buNone/>
              <a:defRPr b="1"/>
            </a:lvl4pPr>
            <a:lvl5pPr lvl="4" rtl="0">
              <a:spcBef>
                <a:spcPts val="200"/>
              </a:spcBef>
              <a:spcAft>
                <a:spcPts val="0"/>
              </a:spcAft>
              <a:buSzPts val="1100"/>
              <a:buNone/>
              <a:defRPr b="1"/>
            </a:lvl5pPr>
            <a:lvl6pPr lvl="5" rtl="0">
              <a:spcBef>
                <a:spcPts val="200"/>
              </a:spcBef>
              <a:spcAft>
                <a:spcPts val="0"/>
              </a:spcAft>
              <a:buSzPts val="1100"/>
              <a:buNone/>
              <a:defRPr b="1"/>
            </a:lvl6pPr>
            <a:lvl7pPr lvl="6" rtl="0">
              <a:spcBef>
                <a:spcPts val="200"/>
              </a:spcBef>
              <a:spcAft>
                <a:spcPts val="0"/>
              </a:spcAft>
              <a:buSzPts val="1100"/>
              <a:buNone/>
              <a:defRPr b="1"/>
            </a:lvl7pPr>
            <a:lvl8pPr lvl="7" rtl="0">
              <a:spcBef>
                <a:spcPts val="200"/>
              </a:spcBef>
              <a:spcAft>
                <a:spcPts val="0"/>
              </a:spcAft>
              <a:buSzPts val="1100"/>
              <a:buNone/>
              <a:defRPr b="1"/>
            </a:lvl8pPr>
            <a:lvl9pPr lvl="8" rtl="0">
              <a:spcBef>
                <a:spcPts val="200"/>
              </a:spcBef>
              <a:spcAft>
                <a:spcPts val="0"/>
              </a:spcAft>
              <a:buSzPts val="1100"/>
              <a:buNone/>
              <a:defRPr b="1"/>
            </a:lvl9pPr>
          </a:lstStyle>
          <a:p/>
        </p:txBody>
      </p:sp>
      <p:pic>
        <p:nvPicPr>
          <p:cNvPr id="417" name="Google Shape;417;p27"/>
          <p:cNvPicPr preferRelativeResize="0"/>
          <p:nvPr/>
        </p:nvPicPr>
        <p:blipFill rotWithShape="1">
          <a:blip r:embed="rId2">
            <a:alphaModFix/>
          </a:blip>
          <a:srcRect b="6384" l="0" r="0" t="89053"/>
          <a:stretch/>
        </p:blipFill>
        <p:spPr>
          <a:xfrm>
            <a:off x="0" y="6648150"/>
            <a:ext cx="9144000" cy="26065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18" name="Shape 418"/>
        <p:cNvGrpSpPr/>
        <p:nvPr/>
      </p:nvGrpSpPr>
      <p:grpSpPr>
        <a:xfrm>
          <a:off x="0" y="0"/>
          <a:ext cx="0" cy="0"/>
          <a:chOff x="0" y="0"/>
          <a:chExt cx="0" cy="0"/>
        </a:xfrm>
      </p:grpSpPr>
      <p:sp>
        <p:nvSpPr>
          <p:cNvPr id="419" name="Google Shape;419;p28"/>
          <p:cNvSpPr/>
          <p:nvPr>
            <p:ph idx="2" type="pic"/>
          </p:nvPr>
        </p:nvSpPr>
        <p:spPr>
          <a:xfrm>
            <a:off x="0" y="567"/>
            <a:ext cx="4266600" cy="6858000"/>
          </a:xfrm>
          <a:prstGeom prst="rect">
            <a:avLst/>
          </a:prstGeom>
          <a:noFill/>
          <a:ln>
            <a:noFill/>
          </a:ln>
        </p:spPr>
      </p:sp>
      <p:sp>
        <p:nvSpPr>
          <p:cNvPr id="420" name="Google Shape;420;p28"/>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21" name="Google Shape;421;p28"/>
          <p:cNvSpPr txBox="1"/>
          <p:nvPr>
            <p:ph type="title"/>
          </p:nvPr>
        </p:nvSpPr>
        <p:spPr>
          <a:xfrm>
            <a:off x="4572000" y="499550"/>
            <a:ext cx="4222800" cy="2145600"/>
          </a:xfrm>
          <a:prstGeom prst="rect">
            <a:avLst/>
          </a:prstGeom>
          <a:noFill/>
          <a:ln>
            <a:noFill/>
          </a:ln>
        </p:spPr>
        <p:txBody>
          <a:bodyPr anchorCtr="0" anchor="b" bIns="25400" lIns="50800" spcFirstLastPara="1" rIns="50800" wrap="square" tIns="25400">
            <a:noAutofit/>
          </a:bodyPr>
          <a:lstStyle>
            <a:lvl1pPr indent="0" lvl="0" marL="0" marR="0" rtl="0" algn="l">
              <a:lnSpc>
                <a:spcPct val="100000"/>
              </a:lnSpc>
              <a:spcBef>
                <a:spcPts val="0"/>
              </a:spcBef>
              <a:spcAft>
                <a:spcPts val="0"/>
              </a:spcAft>
              <a:buClr>
                <a:srgbClr val="4B1FBF"/>
              </a:buClr>
              <a:buSzPts val="3600"/>
              <a:buFont typeface="Atkinson Hyperlegible"/>
              <a:buNone/>
              <a:defRPr sz="3600">
                <a:solidFill>
                  <a:srgbClr val="4B1FBF"/>
                </a:solidFil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422" name="Google Shape;422;p28"/>
          <p:cNvSpPr txBox="1"/>
          <p:nvPr>
            <p:ph idx="1" type="subTitle"/>
          </p:nvPr>
        </p:nvSpPr>
        <p:spPr>
          <a:xfrm>
            <a:off x="4572000" y="2761650"/>
            <a:ext cx="4222800" cy="908100"/>
          </a:xfrm>
          <a:prstGeom prst="rect">
            <a:avLst/>
          </a:prstGeom>
        </p:spPr>
        <p:txBody>
          <a:bodyPr anchorCtr="0" anchor="t" bIns="25400" lIns="50800" spcFirstLastPara="1" rIns="50800" wrap="square" tIns="25400">
            <a:noAutofit/>
          </a:bodyPr>
          <a:lstStyle>
            <a:lvl1pPr lvl="0" rtl="0">
              <a:spcBef>
                <a:spcPts val="400"/>
              </a:spcBef>
              <a:spcAft>
                <a:spcPts val="0"/>
              </a:spcAft>
              <a:buClr>
                <a:srgbClr val="4B1FBF"/>
              </a:buClr>
              <a:buSzPts val="1800"/>
              <a:buNone/>
              <a:defRPr>
                <a:solidFill>
                  <a:srgbClr val="4B1FBF"/>
                </a:solidFill>
              </a:defRPr>
            </a:lvl1pPr>
            <a:lvl2pPr lvl="1" rtl="0">
              <a:spcBef>
                <a:spcPts val="300"/>
              </a:spcBef>
              <a:spcAft>
                <a:spcPts val="0"/>
              </a:spcAft>
              <a:buSzPts val="1600"/>
              <a:buNone/>
              <a:defRPr/>
            </a:lvl2pPr>
            <a:lvl3pPr lvl="2" rtl="0">
              <a:spcBef>
                <a:spcPts val="300"/>
              </a:spcBef>
              <a:spcAft>
                <a:spcPts val="0"/>
              </a:spcAft>
              <a:buSzPts val="1300"/>
              <a:buNone/>
              <a:defRPr/>
            </a:lvl3pPr>
            <a:lvl4pPr lvl="3" rtl="0">
              <a:spcBef>
                <a:spcPts val="200"/>
              </a:spcBef>
              <a:spcAft>
                <a:spcPts val="0"/>
              </a:spcAft>
              <a:buSzPts val="1100"/>
              <a:buNone/>
              <a:defRPr/>
            </a:lvl4pPr>
            <a:lvl5pPr lvl="4" rtl="0">
              <a:spcBef>
                <a:spcPts val="200"/>
              </a:spcBef>
              <a:spcAft>
                <a:spcPts val="0"/>
              </a:spcAft>
              <a:buSzPts val="1100"/>
              <a:buNone/>
              <a:defRPr/>
            </a:lvl5pPr>
            <a:lvl6pPr lvl="5" rtl="0">
              <a:spcBef>
                <a:spcPts val="200"/>
              </a:spcBef>
              <a:spcAft>
                <a:spcPts val="0"/>
              </a:spcAft>
              <a:buSzPts val="1100"/>
              <a:buNone/>
              <a:defRPr/>
            </a:lvl6pPr>
            <a:lvl7pPr lvl="6" rtl="0">
              <a:spcBef>
                <a:spcPts val="200"/>
              </a:spcBef>
              <a:spcAft>
                <a:spcPts val="0"/>
              </a:spcAft>
              <a:buSzPts val="1100"/>
              <a:buNone/>
              <a:defRPr/>
            </a:lvl7pPr>
            <a:lvl8pPr lvl="7" rtl="0">
              <a:spcBef>
                <a:spcPts val="200"/>
              </a:spcBef>
              <a:spcAft>
                <a:spcPts val="0"/>
              </a:spcAft>
              <a:buSzPts val="1100"/>
              <a:buNone/>
              <a:defRPr/>
            </a:lvl8pPr>
            <a:lvl9pPr lvl="8" rtl="0">
              <a:spcBef>
                <a:spcPts val="200"/>
              </a:spcBef>
              <a:spcAft>
                <a:spcPts val="0"/>
              </a:spcAft>
              <a:buSzPts val="1100"/>
              <a:buNone/>
              <a:defRPr/>
            </a:lvl9pPr>
          </a:lstStyle>
          <a:p/>
        </p:txBody>
      </p:sp>
      <p:cxnSp>
        <p:nvCxnSpPr>
          <p:cNvPr id="423" name="Google Shape;423;p28"/>
          <p:cNvCxnSpPr/>
          <p:nvPr/>
        </p:nvCxnSpPr>
        <p:spPr>
          <a:xfrm>
            <a:off x="4584513" y="3877536"/>
            <a:ext cx="4154400" cy="0"/>
          </a:xfrm>
          <a:prstGeom prst="straightConnector1">
            <a:avLst/>
          </a:prstGeom>
          <a:noFill/>
          <a:ln cap="flat" cmpd="sng" w="19050">
            <a:solidFill>
              <a:srgbClr val="4B1FBF"/>
            </a:solidFill>
            <a:prstDash val="solid"/>
            <a:round/>
            <a:headEnd len="sm" w="sm" type="none"/>
            <a:tailEnd len="sm" w="sm" type="none"/>
          </a:ln>
        </p:spPr>
      </p:cxnSp>
      <p:sp>
        <p:nvSpPr>
          <p:cNvPr id="424" name="Google Shape;424;p28"/>
          <p:cNvSpPr txBox="1"/>
          <p:nvPr>
            <p:ph idx="3" type="body"/>
          </p:nvPr>
        </p:nvSpPr>
        <p:spPr>
          <a:xfrm>
            <a:off x="4597038" y="4302783"/>
            <a:ext cx="4129200" cy="2105400"/>
          </a:xfrm>
          <a:prstGeom prst="rect">
            <a:avLst/>
          </a:prstGeom>
        </p:spPr>
        <p:txBody>
          <a:bodyPr anchorCtr="0" anchor="t" bIns="25400" lIns="50800" spcFirstLastPara="1" rIns="50800" wrap="square" tIns="25400">
            <a:spAutoFit/>
          </a:bodyPr>
          <a:lstStyle>
            <a:lvl1pPr indent="-323850" lvl="0" marL="457200" rtl="0">
              <a:spcBef>
                <a:spcPts val="400"/>
              </a:spcBef>
              <a:spcAft>
                <a:spcPts val="0"/>
              </a:spcAft>
              <a:buSzPts val="1500"/>
              <a:buChar char="•"/>
              <a:defRPr sz="1500"/>
            </a:lvl1pPr>
            <a:lvl2pPr indent="-323850" lvl="1" marL="914400" rtl="0">
              <a:spcBef>
                <a:spcPts val="300"/>
              </a:spcBef>
              <a:spcAft>
                <a:spcPts val="0"/>
              </a:spcAft>
              <a:buSzPts val="1500"/>
              <a:buChar char="–"/>
              <a:defRPr sz="1500"/>
            </a:lvl2pPr>
            <a:lvl3pPr indent="-323850" lvl="2" marL="1371600" rtl="0">
              <a:spcBef>
                <a:spcPts val="300"/>
              </a:spcBef>
              <a:spcAft>
                <a:spcPts val="0"/>
              </a:spcAft>
              <a:buSzPts val="1500"/>
              <a:buChar char="•"/>
              <a:defRPr sz="1500"/>
            </a:lvl3pPr>
            <a:lvl4pPr indent="-323850" lvl="3" marL="1828800" rtl="0">
              <a:spcBef>
                <a:spcPts val="200"/>
              </a:spcBef>
              <a:spcAft>
                <a:spcPts val="0"/>
              </a:spcAft>
              <a:buSzPts val="1500"/>
              <a:buChar char="–"/>
              <a:defRPr sz="1500"/>
            </a:lvl4pPr>
            <a:lvl5pPr indent="-323850" lvl="4" marL="2286000" rtl="0">
              <a:spcBef>
                <a:spcPts val="200"/>
              </a:spcBef>
              <a:spcAft>
                <a:spcPts val="0"/>
              </a:spcAft>
              <a:buSzPts val="1500"/>
              <a:buChar char="»"/>
              <a:defRPr sz="1500"/>
            </a:lvl5pPr>
            <a:lvl6pPr indent="-323850" lvl="5" marL="2743200" rtl="0">
              <a:spcBef>
                <a:spcPts val="200"/>
              </a:spcBef>
              <a:spcAft>
                <a:spcPts val="0"/>
              </a:spcAft>
              <a:buSzPts val="1500"/>
              <a:buChar char="•"/>
              <a:defRPr sz="1500"/>
            </a:lvl6pPr>
            <a:lvl7pPr indent="-323850" lvl="6" marL="3200400" rtl="0">
              <a:spcBef>
                <a:spcPts val="200"/>
              </a:spcBef>
              <a:spcAft>
                <a:spcPts val="0"/>
              </a:spcAft>
              <a:buSzPts val="1500"/>
              <a:buChar char="•"/>
              <a:defRPr sz="1500"/>
            </a:lvl7pPr>
            <a:lvl8pPr indent="-323850" lvl="7" marL="3657600" rtl="0">
              <a:spcBef>
                <a:spcPts val="200"/>
              </a:spcBef>
              <a:spcAft>
                <a:spcPts val="0"/>
              </a:spcAft>
              <a:buSzPts val="1500"/>
              <a:buChar char="•"/>
              <a:defRPr sz="1500"/>
            </a:lvl8pPr>
            <a:lvl9pPr indent="-323850" lvl="8" marL="4114800" rtl="0">
              <a:spcBef>
                <a:spcPts val="200"/>
              </a:spcBef>
              <a:spcAft>
                <a:spcPts val="0"/>
              </a:spcAft>
              <a:buSzPts val="1500"/>
              <a:buChar char="•"/>
              <a:defRPr sz="15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accent4"/>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11" name="Google Shape;11;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12" name="Google Shape;12;p1"/>
          <p:cNvSpPr txBox="1"/>
          <p:nvPr>
            <p:ph idx="12" type="sldNum"/>
          </p:nvPr>
        </p:nvSpPr>
        <p:spPr>
          <a:xfrm>
            <a:off x="8451046" y="6315968"/>
            <a:ext cx="548700" cy="5247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9" name="Shape 289"/>
        <p:cNvGrpSpPr/>
        <p:nvPr/>
      </p:nvGrpSpPr>
      <p:grpSpPr>
        <a:xfrm>
          <a:off x="0" y="0"/>
          <a:ext cx="0" cy="0"/>
          <a:chOff x="0" y="0"/>
          <a:chExt cx="0" cy="0"/>
        </a:xfrm>
      </p:grpSpPr>
      <p:sp>
        <p:nvSpPr>
          <p:cNvPr id="290" name="Google Shape;290;p15"/>
          <p:cNvSpPr txBox="1"/>
          <p:nvPr>
            <p:ph type="title"/>
          </p:nvPr>
        </p:nvSpPr>
        <p:spPr>
          <a:xfrm>
            <a:off x="228600" y="183100"/>
            <a:ext cx="8597400" cy="762000"/>
          </a:xfrm>
          <a:prstGeom prst="rect">
            <a:avLst/>
          </a:prstGeom>
          <a:noFill/>
          <a:ln>
            <a:noFill/>
          </a:ln>
        </p:spPr>
        <p:txBody>
          <a:bodyPr anchorCtr="0" anchor="t" bIns="25400" lIns="50800" spcFirstLastPara="1" rIns="50800" wrap="square" tIns="25400">
            <a:noAutofit/>
          </a:bodyPr>
          <a:lstStyle>
            <a:lvl1pPr lvl="0" marR="0" rtl="0">
              <a:spcBef>
                <a:spcPts val="0"/>
              </a:spcBef>
              <a:spcAft>
                <a:spcPts val="0"/>
              </a:spcAft>
              <a:buClr>
                <a:srgbClr val="4B1FBF"/>
              </a:buClr>
              <a:buSzPts val="2800"/>
              <a:buFont typeface="Atkinson Hyperlegible"/>
              <a:buNone/>
              <a:defRPr b="1" i="0" sz="2800" u="none" cap="none" strike="noStrike">
                <a:solidFill>
                  <a:srgbClr val="4B1FBF"/>
                </a:solidFill>
                <a:latin typeface="Atkinson Hyperlegible"/>
                <a:ea typeface="Atkinson Hyperlegible"/>
                <a:cs typeface="Atkinson Hyperlegible"/>
                <a:sym typeface="Atkinson Hyperlegible"/>
              </a:defRPr>
            </a:lvl1pPr>
            <a:lvl2pPr lvl="1" rtl="0">
              <a:spcBef>
                <a:spcPts val="0"/>
              </a:spcBef>
              <a:spcAft>
                <a:spcPts val="0"/>
              </a:spcAft>
              <a:buSzPts val="800"/>
              <a:buNone/>
              <a:defRPr sz="1000"/>
            </a:lvl2pPr>
            <a:lvl3pPr lvl="2" rtl="0">
              <a:spcBef>
                <a:spcPts val="0"/>
              </a:spcBef>
              <a:spcAft>
                <a:spcPts val="0"/>
              </a:spcAft>
              <a:buSzPts val="800"/>
              <a:buNone/>
              <a:defRPr sz="1000"/>
            </a:lvl3pPr>
            <a:lvl4pPr lvl="3" rtl="0">
              <a:spcBef>
                <a:spcPts val="0"/>
              </a:spcBef>
              <a:spcAft>
                <a:spcPts val="0"/>
              </a:spcAft>
              <a:buSzPts val="800"/>
              <a:buNone/>
              <a:defRPr sz="1000"/>
            </a:lvl4pPr>
            <a:lvl5pPr lvl="4" rtl="0">
              <a:spcBef>
                <a:spcPts val="0"/>
              </a:spcBef>
              <a:spcAft>
                <a:spcPts val="0"/>
              </a:spcAft>
              <a:buSzPts val="800"/>
              <a:buNone/>
              <a:defRPr sz="1000"/>
            </a:lvl5pPr>
            <a:lvl6pPr lvl="5" rtl="0">
              <a:spcBef>
                <a:spcPts val="0"/>
              </a:spcBef>
              <a:spcAft>
                <a:spcPts val="0"/>
              </a:spcAft>
              <a:buSzPts val="800"/>
              <a:buNone/>
              <a:defRPr sz="1000"/>
            </a:lvl6pPr>
            <a:lvl7pPr lvl="6" rtl="0">
              <a:spcBef>
                <a:spcPts val="0"/>
              </a:spcBef>
              <a:spcAft>
                <a:spcPts val="0"/>
              </a:spcAft>
              <a:buSzPts val="800"/>
              <a:buNone/>
              <a:defRPr sz="1000"/>
            </a:lvl7pPr>
            <a:lvl8pPr lvl="7" rtl="0">
              <a:spcBef>
                <a:spcPts val="0"/>
              </a:spcBef>
              <a:spcAft>
                <a:spcPts val="0"/>
              </a:spcAft>
              <a:buSzPts val="800"/>
              <a:buNone/>
              <a:defRPr sz="1000"/>
            </a:lvl8pPr>
            <a:lvl9pPr lvl="8" rtl="0">
              <a:spcBef>
                <a:spcPts val="0"/>
              </a:spcBef>
              <a:spcAft>
                <a:spcPts val="0"/>
              </a:spcAft>
              <a:buSzPts val="800"/>
              <a:buNone/>
              <a:defRPr sz="1000"/>
            </a:lvl9pPr>
          </a:lstStyle>
          <a:p/>
        </p:txBody>
      </p:sp>
      <p:sp>
        <p:nvSpPr>
          <p:cNvPr id="291" name="Google Shape;291;p15"/>
          <p:cNvSpPr txBox="1"/>
          <p:nvPr>
            <p:ph idx="1" type="body"/>
          </p:nvPr>
        </p:nvSpPr>
        <p:spPr>
          <a:xfrm>
            <a:off x="228600" y="1066800"/>
            <a:ext cx="4114800" cy="3017400"/>
          </a:xfrm>
          <a:prstGeom prst="rect">
            <a:avLst/>
          </a:prstGeom>
          <a:noFill/>
          <a:ln>
            <a:noFill/>
          </a:ln>
        </p:spPr>
        <p:txBody>
          <a:bodyPr anchorCtr="0" anchor="t" bIns="25400" lIns="50800" spcFirstLastPara="1" rIns="50800" wrap="square" tIns="25400">
            <a:spAutoFit/>
          </a:bodyPr>
          <a:lstStyle>
            <a:lvl1pPr indent="-342900" lvl="0" marL="457200" marR="0" rtl="0" algn="l">
              <a:spcBef>
                <a:spcPts val="400"/>
              </a:spcBef>
              <a:spcAft>
                <a:spcPts val="0"/>
              </a:spcAft>
              <a:buClr>
                <a:schemeClr val="dk1"/>
              </a:buClr>
              <a:buSzPts val="1800"/>
              <a:buFont typeface="Atkinson Hyperlegible"/>
              <a:buChar char="•"/>
              <a:defRPr i="0" sz="1800" u="none" cap="none" strike="noStrike">
                <a:solidFill>
                  <a:schemeClr val="dk1"/>
                </a:solidFill>
                <a:latin typeface="Atkinson Hyperlegible"/>
                <a:ea typeface="Atkinson Hyperlegible"/>
                <a:cs typeface="Atkinson Hyperlegible"/>
                <a:sym typeface="Atkinson Hyperlegible"/>
              </a:defRPr>
            </a:lvl1pPr>
            <a:lvl2pPr indent="-330200" lvl="1" marL="914400" marR="0" rtl="0" algn="l">
              <a:spcBef>
                <a:spcPts val="300"/>
              </a:spcBef>
              <a:spcAft>
                <a:spcPts val="0"/>
              </a:spcAft>
              <a:buClr>
                <a:schemeClr val="dk1"/>
              </a:buClr>
              <a:buSzPts val="1600"/>
              <a:buFont typeface="Atkinson Hyperlegible"/>
              <a:buChar char="–"/>
              <a:defRPr i="0" sz="1600" u="none" cap="none" strike="noStrike">
                <a:solidFill>
                  <a:schemeClr val="dk1"/>
                </a:solidFill>
                <a:latin typeface="Atkinson Hyperlegible"/>
                <a:ea typeface="Atkinson Hyperlegible"/>
                <a:cs typeface="Atkinson Hyperlegible"/>
                <a:sym typeface="Atkinson Hyperlegible"/>
              </a:defRPr>
            </a:lvl2pPr>
            <a:lvl3pPr indent="-311150" lvl="2" marL="1371600" marR="0" rtl="0" algn="l">
              <a:spcBef>
                <a:spcPts val="300"/>
              </a:spcBef>
              <a:spcAft>
                <a:spcPts val="0"/>
              </a:spcAft>
              <a:buClr>
                <a:schemeClr val="dk1"/>
              </a:buClr>
              <a:buSzPts val="1300"/>
              <a:buFont typeface="Atkinson Hyperlegible"/>
              <a:buChar char="•"/>
              <a:defRPr i="0" sz="1300" u="none" cap="none" strike="noStrike">
                <a:solidFill>
                  <a:schemeClr val="dk1"/>
                </a:solidFill>
                <a:latin typeface="Atkinson Hyperlegible"/>
                <a:ea typeface="Atkinson Hyperlegible"/>
                <a:cs typeface="Atkinson Hyperlegible"/>
                <a:sym typeface="Atkinson Hyperlegible"/>
              </a:defRPr>
            </a:lvl3pPr>
            <a:lvl4pPr indent="-298450" lvl="3" marL="18288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4pPr>
            <a:lvl5pPr indent="-298450" lvl="4" marL="22860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5pPr>
            <a:lvl6pPr indent="-298450" lvl="5" marL="27432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6pPr>
            <a:lvl7pPr indent="-298450" lvl="6" marL="32004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7pPr>
            <a:lvl8pPr indent="-298450" lvl="7" marL="36576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8pPr>
            <a:lvl9pPr indent="-298450" lvl="8" marL="4114800" marR="0" rtl="0" algn="l">
              <a:spcBef>
                <a:spcPts val="200"/>
              </a:spcBef>
              <a:spcAft>
                <a:spcPts val="0"/>
              </a:spcAft>
              <a:buClr>
                <a:schemeClr val="dk1"/>
              </a:buClr>
              <a:buSzPts val="1100"/>
              <a:buFont typeface="Atkinson Hyperlegible"/>
              <a:buChar char="•"/>
              <a:defRPr i="0" sz="1100" u="none" cap="none" strike="noStrike">
                <a:solidFill>
                  <a:schemeClr val="dk1"/>
                </a:solidFill>
                <a:latin typeface="Atkinson Hyperlegible"/>
                <a:ea typeface="Atkinson Hyperlegible"/>
                <a:cs typeface="Atkinson Hyperlegible"/>
                <a:sym typeface="Atkinson Hyperlegible"/>
              </a:defRPr>
            </a:lvl9pPr>
          </a:lstStyle>
          <a:p/>
        </p:txBody>
      </p:sp>
      <p:sp>
        <p:nvSpPr>
          <p:cNvPr id="292" name="Google Shape;292;p15"/>
          <p:cNvSpPr txBox="1"/>
          <p:nvPr>
            <p:ph idx="12" type="sldNum"/>
          </p:nvPr>
        </p:nvSpPr>
        <p:spPr>
          <a:xfrm>
            <a:off x="7970250" y="6408183"/>
            <a:ext cx="1066800" cy="243300"/>
          </a:xfrm>
          <a:prstGeom prst="rect">
            <a:avLst/>
          </a:prstGeom>
          <a:noFill/>
          <a:ln>
            <a:noFill/>
          </a:ln>
        </p:spPr>
        <p:txBody>
          <a:bodyPr anchorCtr="0" anchor="ctr" bIns="25400" lIns="50800" spcFirstLastPara="1" rIns="50800" wrap="square" tIns="25400">
            <a:noAutofit/>
          </a:bodyPr>
          <a:lstStyle>
            <a:lvl1pPr indent="0" lvl="0"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1pPr>
            <a:lvl2pPr indent="0" lvl="1"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2pPr>
            <a:lvl3pPr indent="0" lvl="2"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3pPr>
            <a:lvl4pPr indent="0" lvl="3"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4pPr>
            <a:lvl5pPr indent="0" lvl="4"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5pPr>
            <a:lvl6pPr indent="0" lvl="5"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6pPr>
            <a:lvl7pPr indent="0" lvl="6"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7pPr>
            <a:lvl8pPr indent="0" lvl="7"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8pPr>
            <a:lvl9pPr indent="0" lvl="8" marL="0" marR="0" rtl="0" algn="r">
              <a:spcBef>
                <a:spcPts val="0"/>
              </a:spcBef>
              <a:buNone/>
              <a:defRPr i="0" sz="700" u="none" cap="none" strike="noStrike">
                <a:solidFill>
                  <a:srgbClr val="888888"/>
                </a:solidFill>
                <a:latin typeface="Atkinson Hyperlegible"/>
                <a:ea typeface="Atkinson Hyperlegible"/>
                <a:cs typeface="Atkinson Hyperlegible"/>
                <a:sym typeface="Atkinson Hyperlegibl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hyperlink" Target="https://doi.org/10.1038/sdata.2016.1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www.icpsr.umich.edu/web/pages/ICPSR/citation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s://www.icpsr.umich.edu/web/pages/ICPSR/citation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s://www.icpsr.umich.edu/web/pages/ICPSR/citation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s://www.icpsr.umich.edu/web/pages/ICPSR/citation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9.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9.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2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2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7.png"/><Relationship Id="rId4" Type="http://schemas.openxmlformats.org/officeDocument/2006/relationships/image" Target="../media/image31.png"/><Relationship Id="rId5" Type="http://schemas.openxmlformats.org/officeDocument/2006/relationships/image" Target="../media/image30.png"/><Relationship Id="rId6"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34.png"/><Relationship Id="rId4" Type="http://schemas.openxmlformats.org/officeDocument/2006/relationships/image" Target="../media/image33.png"/><Relationship Id="rId5" Type="http://schemas.openxmlformats.org/officeDocument/2006/relationships/image" Target="../media/image35.png"/><Relationship Id="rId6"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29" name="Shape 429"/>
        <p:cNvGrpSpPr/>
        <p:nvPr/>
      </p:nvGrpSpPr>
      <p:grpSpPr>
        <a:xfrm>
          <a:off x="0" y="0"/>
          <a:ext cx="0" cy="0"/>
          <a:chOff x="0" y="0"/>
          <a:chExt cx="0" cy="0"/>
        </a:xfrm>
      </p:grpSpPr>
      <p:sp>
        <p:nvSpPr>
          <p:cNvPr id="430" name="Google Shape;430;p29"/>
          <p:cNvSpPr txBox="1"/>
          <p:nvPr>
            <p:ph idx="1" type="subTitle"/>
          </p:nvPr>
        </p:nvSpPr>
        <p:spPr>
          <a:xfrm>
            <a:off x="824000" y="4795075"/>
            <a:ext cx="4140900" cy="927300"/>
          </a:xfrm>
          <a:prstGeom prst="rect">
            <a:avLst/>
          </a:prstGeom>
        </p:spPr>
        <p:txBody>
          <a:bodyPr anchorCtr="0" anchor="t" bIns="91425" lIns="91425" spcFirstLastPara="1" rIns="91425" wrap="square" tIns="91425">
            <a:noAutofit/>
          </a:bodyPr>
          <a:lstStyle/>
          <a:p>
            <a:pPr indent="0" lvl="0" marL="0" rtl="0" algn="r">
              <a:lnSpc>
                <a:spcPct val="115000"/>
              </a:lnSpc>
              <a:spcBef>
                <a:spcPts val="0"/>
              </a:spcBef>
              <a:spcAft>
                <a:spcPts val="0"/>
              </a:spcAft>
              <a:buSzPts val="770"/>
              <a:buNone/>
            </a:pPr>
            <a:r>
              <a:rPr lang="en-US" sz="1700">
                <a:latin typeface="Atkinson Hyperlegible"/>
                <a:ea typeface="Atkinson Hyperlegible"/>
                <a:cs typeface="Atkinson Hyperlegible"/>
                <a:sym typeface="Atkinson Hyperlegible"/>
              </a:rPr>
              <a:t>Elizabeth Moss, MSLIS</a:t>
            </a:r>
            <a:endParaRPr sz="1700">
              <a:latin typeface="Atkinson Hyperlegible"/>
              <a:ea typeface="Atkinson Hyperlegible"/>
              <a:cs typeface="Atkinson Hyperlegible"/>
              <a:sym typeface="Atkinson Hyperlegible"/>
            </a:endParaRPr>
          </a:p>
          <a:p>
            <a:pPr indent="0" lvl="0" marL="0" rtl="0" algn="r">
              <a:lnSpc>
                <a:spcPct val="115000"/>
              </a:lnSpc>
              <a:spcBef>
                <a:spcPts val="0"/>
              </a:spcBef>
              <a:spcAft>
                <a:spcPts val="0"/>
              </a:spcAft>
              <a:buSzPts val="770"/>
              <a:buNone/>
            </a:pPr>
            <a:r>
              <a:rPr lang="en-US" sz="1700">
                <a:latin typeface="Atkinson Hyperlegible"/>
                <a:ea typeface="Atkinson Hyperlegible"/>
                <a:cs typeface="Atkinson Hyperlegible"/>
                <a:sym typeface="Atkinson Hyperlegible"/>
              </a:rPr>
              <a:t>ICPSR Staff Webinar</a:t>
            </a:r>
            <a:endParaRPr sz="1700">
              <a:latin typeface="Atkinson Hyperlegible"/>
              <a:ea typeface="Atkinson Hyperlegible"/>
              <a:cs typeface="Atkinson Hyperlegible"/>
              <a:sym typeface="Atkinson Hyperlegible"/>
            </a:endParaRPr>
          </a:p>
          <a:p>
            <a:pPr indent="0" lvl="0" marL="0" rtl="0" algn="r">
              <a:lnSpc>
                <a:spcPct val="115000"/>
              </a:lnSpc>
              <a:spcBef>
                <a:spcPts val="0"/>
              </a:spcBef>
              <a:spcAft>
                <a:spcPts val="0"/>
              </a:spcAft>
              <a:buSzPts val="770"/>
              <a:buNone/>
            </a:pPr>
            <a:r>
              <a:rPr lang="en-US" sz="1700">
                <a:latin typeface="Atkinson Hyperlegible"/>
                <a:ea typeface="Atkinson Hyperlegible"/>
                <a:cs typeface="Atkinson Hyperlegible"/>
                <a:sym typeface="Atkinson Hyperlegible"/>
              </a:rPr>
              <a:t>Metadata &amp; Preservation </a:t>
            </a:r>
            <a:endParaRPr sz="1700">
              <a:latin typeface="Atkinson Hyperlegible"/>
              <a:ea typeface="Atkinson Hyperlegible"/>
              <a:cs typeface="Atkinson Hyperlegible"/>
              <a:sym typeface="Atkinson Hyperlegible"/>
            </a:endParaRPr>
          </a:p>
          <a:p>
            <a:pPr indent="0" lvl="0" marL="0" rtl="0" algn="r">
              <a:lnSpc>
                <a:spcPct val="115000"/>
              </a:lnSpc>
              <a:spcBef>
                <a:spcPts val="0"/>
              </a:spcBef>
              <a:spcAft>
                <a:spcPts val="0"/>
              </a:spcAft>
              <a:buSzPts val="770"/>
              <a:buNone/>
            </a:pPr>
            <a:r>
              <a:rPr lang="en-US" sz="1700">
                <a:latin typeface="Atkinson Hyperlegible"/>
                <a:ea typeface="Atkinson Hyperlegible"/>
                <a:cs typeface="Atkinson Hyperlegible"/>
                <a:sym typeface="Atkinson Hyperlegible"/>
              </a:rPr>
              <a:t>Deep Dive Series</a:t>
            </a:r>
            <a:endParaRPr sz="1700">
              <a:latin typeface="Atkinson Hyperlegible"/>
              <a:ea typeface="Atkinson Hyperlegible"/>
              <a:cs typeface="Atkinson Hyperlegible"/>
              <a:sym typeface="Atkinson Hyperlegible"/>
            </a:endParaRPr>
          </a:p>
          <a:p>
            <a:pPr indent="0" lvl="0" marL="0" rtl="0" algn="r">
              <a:lnSpc>
                <a:spcPct val="115000"/>
              </a:lnSpc>
              <a:spcBef>
                <a:spcPts val="0"/>
              </a:spcBef>
              <a:spcAft>
                <a:spcPts val="0"/>
              </a:spcAft>
              <a:buSzPts val="770"/>
              <a:buNone/>
            </a:pPr>
            <a:r>
              <a:rPr lang="en-US" sz="1700">
                <a:latin typeface="Atkinson Hyperlegible"/>
                <a:ea typeface="Atkinson Hyperlegible"/>
                <a:cs typeface="Atkinson Hyperlegible"/>
                <a:sym typeface="Atkinson Hyperlegible"/>
              </a:rPr>
              <a:t>December 9, 2021</a:t>
            </a:r>
            <a:endParaRPr sz="17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SzPts val="770"/>
              <a:buNone/>
            </a:pPr>
            <a:r>
              <a:t/>
            </a:r>
            <a:endParaRPr sz="1700">
              <a:latin typeface="Atkinson Hyperlegible"/>
              <a:ea typeface="Atkinson Hyperlegible"/>
              <a:cs typeface="Atkinson Hyperlegible"/>
              <a:sym typeface="Atkinson Hyperlegible"/>
            </a:endParaRPr>
          </a:p>
        </p:txBody>
      </p:sp>
      <p:sp>
        <p:nvSpPr>
          <p:cNvPr id="431" name="Google Shape;431;p29"/>
          <p:cNvSpPr txBox="1"/>
          <p:nvPr>
            <p:ph type="ctrTitle"/>
          </p:nvPr>
        </p:nvSpPr>
        <p:spPr>
          <a:xfrm>
            <a:off x="824000" y="2151750"/>
            <a:ext cx="4255500" cy="2497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US">
                <a:latin typeface="Atkinson Hyperlegible"/>
                <a:ea typeface="Atkinson Hyperlegible"/>
                <a:cs typeface="Atkinson Hyperlegible"/>
                <a:sym typeface="Atkinson Hyperlegible"/>
              </a:rPr>
              <a:t>Deep Dive into the ICPSR Bibliography of Data-related Literature</a:t>
            </a:r>
            <a:endParaRPr>
              <a:latin typeface="Atkinson Hyperlegible"/>
              <a:ea typeface="Atkinson Hyperlegible"/>
              <a:cs typeface="Atkinson Hyperlegible"/>
              <a:sym typeface="Atkinson Hyperlegibl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36" name="Shape 436"/>
        <p:cNvGrpSpPr/>
        <p:nvPr/>
      </p:nvGrpSpPr>
      <p:grpSpPr>
        <a:xfrm>
          <a:off x="0" y="0"/>
          <a:ext cx="0" cy="0"/>
          <a:chOff x="0" y="0"/>
          <a:chExt cx="0" cy="0"/>
        </a:xfrm>
      </p:grpSpPr>
      <p:pic>
        <p:nvPicPr>
          <p:cNvPr id="437" name="Google Shape;437;p30"/>
          <p:cNvPicPr preferRelativeResize="0"/>
          <p:nvPr/>
        </p:nvPicPr>
        <p:blipFill>
          <a:blip r:embed="rId3">
            <a:alphaModFix/>
          </a:blip>
          <a:stretch>
            <a:fillRect/>
          </a:stretch>
        </p:blipFill>
        <p:spPr>
          <a:xfrm>
            <a:off x="236863" y="152400"/>
            <a:ext cx="8670264" cy="6553200"/>
          </a:xfrm>
          <a:prstGeom prst="rect">
            <a:avLst/>
          </a:prstGeom>
          <a:noFill/>
          <a:ln>
            <a:noFill/>
          </a:ln>
        </p:spPr>
      </p:pic>
      <p:sp>
        <p:nvSpPr>
          <p:cNvPr id="438" name="Google Shape;438;p30"/>
          <p:cNvSpPr txBox="1"/>
          <p:nvPr/>
        </p:nvSpPr>
        <p:spPr>
          <a:xfrm>
            <a:off x="2060050" y="6242400"/>
            <a:ext cx="591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solidFill>
                  <a:srgbClr val="0000FF"/>
                </a:solidFill>
              </a:rPr>
              <a:t>https://www.icpsr.umich.edu/web/pages/ICPSR/citations/</a:t>
            </a:r>
            <a:endParaRPr b="1">
              <a:solidFill>
                <a:srgbClr val="0000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278B"/>
        </a:solidFill>
      </p:bgPr>
    </p:bg>
    <p:spTree>
      <p:nvGrpSpPr>
        <p:cNvPr id="443" name="Shape 443"/>
        <p:cNvGrpSpPr/>
        <p:nvPr/>
      </p:nvGrpSpPr>
      <p:grpSpPr>
        <a:xfrm>
          <a:off x="0" y="0"/>
          <a:ext cx="0" cy="0"/>
          <a:chOff x="0" y="0"/>
          <a:chExt cx="0" cy="0"/>
        </a:xfrm>
      </p:grpSpPr>
      <p:pic>
        <p:nvPicPr>
          <p:cNvPr id="444" name="Google Shape;444;p31"/>
          <p:cNvPicPr preferRelativeResize="0"/>
          <p:nvPr/>
        </p:nvPicPr>
        <p:blipFill>
          <a:blip r:embed="rId3">
            <a:alphaModFix/>
          </a:blip>
          <a:stretch>
            <a:fillRect/>
          </a:stretch>
        </p:blipFill>
        <p:spPr>
          <a:xfrm>
            <a:off x="503212" y="95538"/>
            <a:ext cx="8137576" cy="6666924"/>
          </a:xfrm>
          <a:prstGeom prst="rect">
            <a:avLst/>
          </a:prstGeom>
          <a:noFill/>
          <a:ln>
            <a:noFill/>
          </a:ln>
        </p:spPr>
      </p:pic>
      <p:sp>
        <p:nvSpPr>
          <p:cNvPr id="445" name="Google Shape;445;p31"/>
          <p:cNvSpPr txBox="1"/>
          <p:nvPr/>
        </p:nvSpPr>
        <p:spPr>
          <a:xfrm>
            <a:off x="571675" y="6038025"/>
            <a:ext cx="197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hlink"/>
                </a:solidFill>
                <a:highlight>
                  <a:srgbClr val="FFFFFF"/>
                </a:highlight>
                <a:latin typeface="Roboto"/>
                <a:ea typeface="Roboto"/>
                <a:cs typeface="Roboto"/>
                <a:sym typeface="Roboto"/>
                <a:hlinkClick r:id="rId4"/>
              </a:rPr>
              <a:t>https://doi.org/10.1038/sdata.2016.18</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50" name="Shape 450"/>
        <p:cNvGrpSpPr/>
        <p:nvPr/>
      </p:nvGrpSpPr>
      <p:grpSpPr>
        <a:xfrm>
          <a:off x="0" y="0"/>
          <a:ext cx="0" cy="0"/>
          <a:chOff x="0" y="0"/>
          <a:chExt cx="0" cy="0"/>
        </a:xfrm>
      </p:grpSpPr>
      <p:sp>
        <p:nvSpPr>
          <p:cNvPr id="451" name="Google Shape;451;p32"/>
          <p:cNvSpPr txBox="1"/>
          <p:nvPr>
            <p:ph idx="1" type="body"/>
          </p:nvPr>
        </p:nvSpPr>
        <p:spPr>
          <a:xfrm>
            <a:off x="1292025" y="3616400"/>
            <a:ext cx="6366900" cy="28878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2068"/>
          </a:p>
          <a:p>
            <a:pPr indent="0" lvl="0" marL="0" rtl="0" algn="ctr">
              <a:spcBef>
                <a:spcPts val="1200"/>
              </a:spcBef>
              <a:spcAft>
                <a:spcPts val="1200"/>
              </a:spcAft>
              <a:buNone/>
            </a:pPr>
            <a:r>
              <a:t/>
            </a:r>
            <a:endParaRPr/>
          </a:p>
        </p:txBody>
      </p:sp>
      <p:pic>
        <p:nvPicPr>
          <p:cNvPr id="452" name="Google Shape;452;p32"/>
          <p:cNvPicPr preferRelativeResize="0"/>
          <p:nvPr/>
        </p:nvPicPr>
        <p:blipFill>
          <a:blip r:embed="rId3">
            <a:alphaModFix/>
          </a:blip>
          <a:stretch>
            <a:fillRect/>
          </a:stretch>
        </p:blipFill>
        <p:spPr>
          <a:xfrm>
            <a:off x="152400" y="248975"/>
            <a:ext cx="8839200" cy="2899889"/>
          </a:xfrm>
          <a:prstGeom prst="rect">
            <a:avLst/>
          </a:prstGeom>
          <a:noFill/>
          <a:ln cap="flat" cmpd="sng" w="38100">
            <a:solidFill>
              <a:srgbClr val="B6D7A8"/>
            </a:solidFill>
            <a:prstDash val="solid"/>
            <a:round/>
            <a:headEnd len="sm" w="sm" type="none"/>
            <a:tailEnd len="sm" w="sm" type="none"/>
          </a:ln>
        </p:spPr>
      </p:pic>
      <p:pic>
        <p:nvPicPr>
          <p:cNvPr id="453" name="Google Shape;453;p32"/>
          <p:cNvPicPr preferRelativeResize="0"/>
          <p:nvPr/>
        </p:nvPicPr>
        <p:blipFill>
          <a:blip r:embed="rId4">
            <a:alphaModFix/>
          </a:blip>
          <a:stretch>
            <a:fillRect/>
          </a:stretch>
        </p:blipFill>
        <p:spPr>
          <a:xfrm>
            <a:off x="152400" y="3303425"/>
            <a:ext cx="8839199" cy="2375641"/>
          </a:xfrm>
          <a:prstGeom prst="rect">
            <a:avLst/>
          </a:prstGeom>
          <a:noFill/>
          <a:ln cap="flat" cmpd="sng" w="38100">
            <a:solidFill>
              <a:srgbClr val="B6D7A8"/>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58" name="Shape 458"/>
        <p:cNvGrpSpPr/>
        <p:nvPr/>
      </p:nvGrpSpPr>
      <p:grpSpPr>
        <a:xfrm>
          <a:off x="0" y="0"/>
          <a:ext cx="0" cy="0"/>
          <a:chOff x="0" y="0"/>
          <a:chExt cx="0" cy="0"/>
        </a:xfrm>
      </p:grpSpPr>
      <p:sp>
        <p:nvSpPr>
          <p:cNvPr id="459" name="Google Shape;459;p33"/>
          <p:cNvSpPr txBox="1"/>
          <p:nvPr>
            <p:ph idx="4294967295" type="title"/>
          </p:nvPr>
        </p:nvSpPr>
        <p:spPr>
          <a:xfrm>
            <a:off x="1303800" y="798100"/>
            <a:ext cx="7030500" cy="133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3700">
                <a:solidFill>
                  <a:schemeClr val="lt1"/>
                </a:solidFill>
                <a:latin typeface="Atkinson Hyperlegible"/>
                <a:ea typeface="Atkinson Hyperlegible"/>
                <a:cs typeface="Atkinson Hyperlegible"/>
                <a:sym typeface="Atkinson Hyperlegible"/>
              </a:rPr>
              <a:t>Deep Dive Right In </a:t>
            </a:r>
            <a:endParaRPr sz="3700">
              <a:solidFill>
                <a:schemeClr val="lt1"/>
              </a:solidFill>
              <a:latin typeface="Atkinson Hyperlegible"/>
              <a:ea typeface="Atkinson Hyperlegible"/>
              <a:cs typeface="Atkinson Hyperlegible"/>
              <a:sym typeface="Atkinson Hyperlegible"/>
            </a:endParaRPr>
          </a:p>
        </p:txBody>
      </p:sp>
      <p:sp>
        <p:nvSpPr>
          <p:cNvPr id="460" name="Google Shape;460;p33"/>
          <p:cNvSpPr txBox="1"/>
          <p:nvPr>
            <p:ph idx="4294967295" type="body"/>
          </p:nvPr>
        </p:nvSpPr>
        <p:spPr>
          <a:xfrm>
            <a:off x="1303800" y="1802825"/>
            <a:ext cx="7030500" cy="4239300"/>
          </a:xfrm>
          <a:prstGeom prst="rect">
            <a:avLst/>
          </a:prstGeom>
        </p:spPr>
        <p:txBody>
          <a:bodyPr anchorCtr="0" anchor="t" bIns="91425" lIns="91425" spcFirstLastPara="1" rIns="91425" wrap="square" tIns="91425">
            <a:normAutofit fontScale="62500" lnSpcReduction="10000"/>
          </a:bodyPr>
          <a:lstStyle/>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Original vision</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What we built</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How we populate it</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Who at ICPSR helps</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How it benefits projects</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How it benefits users</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Detecting data use</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Work with the MICA Project</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Future directions</a:t>
            </a:r>
            <a:endParaRPr sz="2800">
              <a:solidFill>
                <a:schemeClr val="lt1"/>
              </a:solidFill>
              <a:latin typeface="Atkinson Hyperlegible"/>
              <a:ea typeface="Atkinson Hyperlegible"/>
              <a:cs typeface="Atkinson Hyperlegible"/>
              <a:sym typeface="Atkinson Hyperlegible"/>
            </a:endParaRPr>
          </a:p>
          <a:p>
            <a:pPr indent="-339725" lvl="0" marL="457200" rtl="0" algn="l">
              <a:lnSpc>
                <a:spcPct val="150000"/>
              </a:lnSpc>
              <a:spcBef>
                <a:spcPts val="0"/>
              </a:spcBef>
              <a:spcAft>
                <a:spcPts val="0"/>
              </a:spcAft>
              <a:buClr>
                <a:schemeClr val="lt1"/>
              </a:buClr>
              <a:buSzPct val="100000"/>
              <a:buFont typeface="Atkinson Hyperlegible"/>
              <a:buAutoNum type="arabicPeriod"/>
            </a:pPr>
            <a:r>
              <a:rPr lang="en-US" sz="2800">
                <a:solidFill>
                  <a:schemeClr val="lt1"/>
                </a:solidFill>
                <a:latin typeface="Atkinson Hyperlegible"/>
                <a:ea typeface="Atkinson Hyperlegible"/>
                <a:cs typeface="Atkinson Hyperlegible"/>
                <a:sym typeface="Atkinson Hyperlegible"/>
              </a:rPr>
              <a:t>Your questions</a:t>
            </a:r>
            <a:endParaRPr sz="2800">
              <a:solidFill>
                <a:schemeClr val="lt1"/>
              </a:solidFill>
              <a:latin typeface="Atkinson Hyperlegible"/>
              <a:ea typeface="Atkinson Hyperlegible"/>
              <a:cs typeface="Atkinson Hyperlegible"/>
              <a:sym typeface="Atkinson Hyperlegible"/>
            </a:endParaRPr>
          </a:p>
          <a:p>
            <a:pPr indent="0" lvl="0" marL="457200" rtl="0" algn="l">
              <a:spcBef>
                <a:spcPts val="1200"/>
              </a:spcBef>
              <a:spcAft>
                <a:spcPts val="1200"/>
              </a:spcAft>
              <a:buNone/>
            </a:pPr>
            <a:r>
              <a:t/>
            </a:r>
            <a:endParaRPr>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64" name="Shape 464"/>
        <p:cNvGrpSpPr/>
        <p:nvPr/>
      </p:nvGrpSpPr>
      <p:grpSpPr>
        <a:xfrm>
          <a:off x="0" y="0"/>
          <a:ext cx="0" cy="0"/>
          <a:chOff x="0" y="0"/>
          <a:chExt cx="0" cy="0"/>
        </a:xfrm>
      </p:grpSpPr>
      <p:sp>
        <p:nvSpPr>
          <p:cNvPr id="465" name="Google Shape;465;p34"/>
          <p:cNvSpPr txBox="1"/>
          <p:nvPr>
            <p:ph idx="4294967295" type="title"/>
          </p:nvPr>
        </p:nvSpPr>
        <p:spPr>
          <a:xfrm>
            <a:off x="546525" y="668900"/>
            <a:ext cx="8391900" cy="177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3000">
                <a:solidFill>
                  <a:schemeClr val="lt1"/>
                </a:solidFill>
                <a:latin typeface="Atkinson Hyperlegible"/>
                <a:ea typeface="Atkinson Hyperlegible"/>
                <a:cs typeface="Atkinson Hyperlegible"/>
                <a:sym typeface="Atkinson Hyperlegible"/>
              </a:rPr>
              <a:t>Original Vision, ca. 1999</a:t>
            </a:r>
            <a:endParaRPr sz="3000">
              <a:solidFill>
                <a:schemeClr val="lt1"/>
              </a:solidFill>
              <a:latin typeface="Atkinson Hyperlegible"/>
              <a:ea typeface="Atkinson Hyperlegible"/>
              <a:cs typeface="Atkinson Hyperlegible"/>
              <a:sym typeface="Atkinson Hyperlegible"/>
            </a:endParaRPr>
          </a:p>
        </p:txBody>
      </p:sp>
      <p:sp>
        <p:nvSpPr>
          <p:cNvPr id="466" name="Google Shape;466;p34"/>
          <p:cNvSpPr txBox="1"/>
          <p:nvPr/>
        </p:nvSpPr>
        <p:spPr>
          <a:xfrm>
            <a:off x="2937750" y="6119550"/>
            <a:ext cx="4868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u="sng">
                <a:solidFill>
                  <a:schemeClr val="lt1"/>
                </a:solidFill>
                <a:latin typeface="Atkinson Hyperlegible"/>
                <a:ea typeface="Atkinson Hyperlegible"/>
                <a:cs typeface="Atkinson Hyperlegible"/>
                <a:sym typeface="Atkinson Hyperlegible"/>
                <a:hlinkClick r:id="rId3">
                  <a:extLst>
                    <a:ext uri="{A12FA001-AC4F-418D-AE19-62706E023703}">
                      <ahyp:hlinkClr val="tx"/>
                    </a:ext>
                  </a:extLst>
                </a:hlinkClick>
              </a:rPr>
              <a:t>https://www.icpsr.umich.edu/web/pages/ICPSR/citations/</a:t>
            </a:r>
            <a:endParaRPr>
              <a:solidFill>
                <a:schemeClr val="lt1"/>
              </a:solidFill>
              <a:latin typeface="Atkinson Hyperlegible"/>
              <a:ea typeface="Atkinson Hyperlegible"/>
              <a:cs typeface="Atkinson Hyperlegible"/>
              <a:sym typeface="Atkinson Hyperlegible"/>
            </a:endParaRPr>
          </a:p>
        </p:txBody>
      </p:sp>
      <p:sp>
        <p:nvSpPr>
          <p:cNvPr id="467" name="Google Shape;467;p34"/>
          <p:cNvSpPr txBox="1"/>
          <p:nvPr/>
        </p:nvSpPr>
        <p:spPr>
          <a:xfrm>
            <a:off x="1178975" y="1675875"/>
            <a:ext cx="7384800" cy="46485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rgbClr val="FF0000"/>
              </a:buClr>
              <a:buSzPts val="2300"/>
              <a:buFont typeface="Atkinson Hyperlegible"/>
              <a:buAutoNum type="arabicPeriod"/>
            </a:pPr>
            <a:r>
              <a:rPr b="1" lang="en-US" sz="2300">
                <a:solidFill>
                  <a:srgbClr val="FF0000"/>
                </a:solidFill>
                <a:latin typeface="Atkinson Hyperlegible"/>
                <a:ea typeface="Atkinson Hyperlegible"/>
                <a:cs typeface="Atkinson Hyperlegible"/>
                <a:sym typeface="Atkinson Hyperlegible"/>
              </a:rPr>
              <a:t>Create an online database containing works that reference ICPSR data.</a:t>
            </a:r>
            <a:endParaRPr b="1" sz="2300">
              <a:solidFill>
                <a:srgbClr val="FF0000"/>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mechanisms for collecting, organizing, and displaying citations.</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Enhance ICPSR’s study descriptions with the addition of a comprehensive list of publications related to each dataset.</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 systematic plan to gather citations on an ongoing basis.</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72" name="Shape 472"/>
        <p:cNvGrpSpPr/>
        <p:nvPr/>
      </p:nvGrpSpPr>
      <p:grpSpPr>
        <a:xfrm>
          <a:off x="0" y="0"/>
          <a:ext cx="0" cy="0"/>
          <a:chOff x="0" y="0"/>
          <a:chExt cx="0" cy="0"/>
        </a:xfrm>
      </p:grpSpPr>
      <p:pic>
        <p:nvPicPr>
          <p:cNvPr id="473" name="Google Shape;473;p35"/>
          <p:cNvPicPr preferRelativeResize="0"/>
          <p:nvPr/>
        </p:nvPicPr>
        <p:blipFill>
          <a:blip r:embed="rId3">
            <a:alphaModFix/>
          </a:blip>
          <a:stretch>
            <a:fillRect/>
          </a:stretch>
        </p:blipFill>
        <p:spPr>
          <a:xfrm>
            <a:off x="152400" y="152400"/>
            <a:ext cx="2475653" cy="6553200"/>
          </a:xfrm>
          <a:prstGeom prst="rect">
            <a:avLst/>
          </a:prstGeom>
          <a:noFill/>
          <a:ln>
            <a:noFill/>
          </a:ln>
        </p:spPr>
      </p:pic>
      <p:pic>
        <p:nvPicPr>
          <p:cNvPr id="474" name="Google Shape;474;p35"/>
          <p:cNvPicPr preferRelativeResize="0"/>
          <p:nvPr/>
        </p:nvPicPr>
        <p:blipFill>
          <a:blip r:embed="rId4">
            <a:alphaModFix/>
          </a:blip>
          <a:stretch>
            <a:fillRect/>
          </a:stretch>
        </p:blipFill>
        <p:spPr>
          <a:xfrm>
            <a:off x="2686423" y="152400"/>
            <a:ext cx="6537800" cy="6464350"/>
          </a:xfrm>
          <a:prstGeom prst="rect">
            <a:avLst/>
          </a:prstGeom>
          <a:noFill/>
          <a:ln>
            <a:noFill/>
          </a:ln>
        </p:spPr>
      </p:pic>
      <p:pic>
        <p:nvPicPr>
          <p:cNvPr id="475" name="Google Shape;475;p35"/>
          <p:cNvPicPr preferRelativeResize="0"/>
          <p:nvPr/>
        </p:nvPicPr>
        <p:blipFill>
          <a:blip r:embed="rId5">
            <a:alphaModFix/>
          </a:blip>
          <a:stretch>
            <a:fillRect/>
          </a:stretch>
        </p:blipFill>
        <p:spPr>
          <a:xfrm>
            <a:off x="1495075" y="152400"/>
            <a:ext cx="7006868" cy="6464350"/>
          </a:xfrm>
          <a:prstGeom prst="rect">
            <a:avLst/>
          </a:prstGeom>
          <a:noFill/>
          <a:ln cap="flat" cmpd="sng" w="38100">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1000"/>
                                        <p:tgtEl>
                                          <p:spTgt spid="4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1000"/>
                                        <p:tgtEl>
                                          <p:spTgt spid="4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5"/>
                                        </p:tgtEl>
                                        <p:attrNameLst>
                                          <p:attrName>style.visibility</p:attrName>
                                        </p:attrNameLst>
                                      </p:cBhvr>
                                      <p:to>
                                        <p:strVal val="visible"/>
                                      </p:to>
                                    </p:set>
                                    <p:anim calcmode="lin" valueType="num">
                                      <p:cBhvr additive="base">
                                        <p:cTn dur="1000"/>
                                        <p:tgtEl>
                                          <p:spTgt spid="47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79" name="Shape 479"/>
        <p:cNvGrpSpPr/>
        <p:nvPr/>
      </p:nvGrpSpPr>
      <p:grpSpPr>
        <a:xfrm>
          <a:off x="0" y="0"/>
          <a:ext cx="0" cy="0"/>
          <a:chOff x="0" y="0"/>
          <a:chExt cx="0" cy="0"/>
        </a:xfrm>
      </p:grpSpPr>
      <p:sp>
        <p:nvSpPr>
          <p:cNvPr id="480" name="Google Shape;480;p36"/>
          <p:cNvSpPr txBox="1"/>
          <p:nvPr>
            <p:ph idx="4294967295" type="title"/>
          </p:nvPr>
        </p:nvSpPr>
        <p:spPr>
          <a:xfrm>
            <a:off x="546525" y="668900"/>
            <a:ext cx="8391900" cy="177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3000">
                <a:solidFill>
                  <a:schemeClr val="lt1"/>
                </a:solidFill>
                <a:latin typeface="Atkinson Hyperlegible"/>
                <a:ea typeface="Atkinson Hyperlegible"/>
                <a:cs typeface="Atkinson Hyperlegible"/>
                <a:sym typeface="Atkinson Hyperlegible"/>
              </a:rPr>
              <a:t>ICPSR Bibliography: Original Vision, ca. 1999</a:t>
            </a:r>
            <a:endParaRPr sz="3000">
              <a:solidFill>
                <a:schemeClr val="lt1"/>
              </a:solidFill>
              <a:latin typeface="Atkinson Hyperlegible"/>
              <a:ea typeface="Atkinson Hyperlegible"/>
              <a:cs typeface="Atkinson Hyperlegible"/>
              <a:sym typeface="Atkinson Hyperlegible"/>
            </a:endParaRPr>
          </a:p>
        </p:txBody>
      </p:sp>
      <p:sp>
        <p:nvSpPr>
          <p:cNvPr id="481" name="Google Shape;481;p36"/>
          <p:cNvSpPr txBox="1"/>
          <p:nvPr/>
        </p:nvSpPr>
        <p:spPr>
          <a:xfrm>
            <a:off x="2937750" y="6119550"/>
            <a:ext cx="4868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u="sng">
                <a:solidFill>
                  <a:schemeClr val="lt1"/>
                </a:solidFill>
                <a:latin typeface="Atkinson Hyperlegible"/>
                <a:ea typeface="Atkinson Hyperlegible"/>
                <a:cs typeface="Atkinson Hyperlegible"/>
                <a:sym typeface="Atkinson Hyperlegible"/>
                <a:hlinkClick r:id="rId3">
                  <a:extLst>
                    <a:ext uri="{A12FA001-AC4F-418D-AE19-62706E023703}">
                      <ahyp:hlinkClr val="tx"/>
                    </a:ext>
                  </a:extLst>
                </a:hlinkClick>
              </a:rPr>
              <a:t>https://www.icpsr.umich.edu/web/pages/ICPSR/citations/</a:t>
            </a:r>
            <a:endParaRPr>
              <a:solidFill>
                <a:schemeClr val="lt1"/>
              </a:solidFill>
              <a:latin typeface="Atkinson Hyperlegible"/>
              <a:ea typeface="Atkinson Hyperlegible"/>
              <a:cs typeface="Atkinson Hyperlegible"/>
              <a:sym typeface="Atkinson Hyperlegible"/>
            </a:endParaRPr>
          </a:p>
        </p:txBody>
      </p:sp>
      <p:sp>
        <p:nvSpPr>
          <p:cNvPr id="482" name="Google Shape;482;p36"/>
          <p:cNvSpPr txBox="1"/>
          <p:nvPr/>
        </p:nvSpPr>
        <p:spPr>
          <a:xfrm>
            <a:off x="1178975" y="1675875"/>
            <a:ext cx="7384800" cy="46485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an online database containing works that reference ICPSR data.</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rgbClr val="FF0000"/>
              </a:buClr>
              <a:buSzPts val="2300"/>
              <a:buFont typeface="Atkinson Hyperlegible"/>
              <a:buAutoNum type="arabicPeriod"/>
            </a:pPr>
            <a:r>
              <a:rPr b="1" lang="en-US" sz="2300">
                <a:solidFill>
                  <a:srgbClr val="FF0000"/>
                </a:solidFill>
                <a:latin typeface="Atkinson Hyperlegible"/>
                <a:ea typeface="Atkinson Hyperlegible"/>
                <a:cs typeface="Atkinson Hyperlegible"/>
                <a:sym typeface="Atkinson Hyperlegible"/>
              </a:rPr>
              <a:t>Create mechanisms for collecting, organizing, and displaying citations.</a:t>
            </a:r>
            <a:endParaRPr b="1" sz="2300">
              <a:solidFill>
                <a:srgbClr val="FF0000"/>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Enhance ICPSR’s study descriptions with the addition of a comprehensive list of publications related to each dataset.</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 systematic plan to gather citations on an ongoing basis.</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86" name="Shape 486"/>
        <p:cNvGrpSpPr/>
        <p:nvPr/>
      </p:nvGrpSpPr>
      <p:grpSpPr>
        <a:xfrm>
          <a:off x="0" y="0"/>
          <a:ext cx="0" cy="0"/>
          <a:chOff x="0" y="0"/>
          <a:chExt cx="0" cy="0"/>
        </a:xfrm>
      </p:grpSpPr>
      <p:sp>
        <p:nvSpPr>
          <p:cNvPr id="487" name="Google Shape;487;p37"/>
          <p:cNvSpPr txBox="1"/>
          <p:nvPr>
            <p:ph idx="4294967295" type="title"/>
          </p:nvPr>
        </p:nvSpPr>
        <p:spPr>
          <a:xfrm>
            <a:off x="546525" y="668900"/>
            <a:ext cx="8391900" cy="177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3000">
                <a:solidFill>
                  <a:schemeClr val="lt1"/>
                </a:solidFill>
                <a:latin typeface="Atkinson Hyperlegible"/>
                <a:ea typeface="Atkinson Hyperlegible"/>
                <a:cs typeface="Atkinson Hyperlegible"/>
                <a:sym typeface="Atkinson Hyperlegible"/>
              </a:rPr>
              <a:t>ICPSR Bibliography: Original Vision, ca. 1999</a:t>
            </a:r>
            <a:endParaRPr sz="3000">
              <a:solidFill>
                <a:schemeClr val="lt1"/>
              </a:solidFill>
              <a:latin typeface="Atkinson Hyperlegible"/>
              <a:ea typeface="Atkinson Hyperlegible"/>
              <a:cs typeface="Atkinson Hyperlegible"/>
              <a:sym typeface="Atkinson Hyperlegible"/>
            </a:endParaRPr>
          </a:p>
        </p:txBody>
      </p:sp>
      <p:sp>
        <p:nvSpPr>
          <p:cNvPr id="488" name="Google Shape;488;p37"/>
          <p:cNvSpPr txBox="1"/>
          <p:nvPr/>
        </p:nvSpPr>
        <p:spPr>
          <a:xfrm>
            <a:off x="2937750" y="6119550"/>
            <a:ext cx="4868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u="sng">
                <a:solidFill>
                  <a:schemeClr val="lt1"/>
                </a:solidFill>
                <a:latin typeface="Atkinson Hyperlegible"/>
                <a:ea typeface="Atkinson Hyperlegible"/>
                <a:cs typeface="Atkinson Hyperlegible"/>
                <a:sym typeface="Atkinson Hyperlegible"/>
                <a:hlinkClick r:id="rId3">
                  <a:extLst>
                    <a:ext uri="{A12FA001-AC4F-418D-AE19-62706E023703}">
                      <ahyp:hlinkClr val="tx"/>
                    </a:ext>
                  </a:extLst>
                </a:hlinkClick>
              </a:rPr>
              <a:t>https://www.icpsr.umich.edu/web/pages/ICPSR/citations/</a:t>
            </a:r>
            <a:endParaRPr>
              <a:solidFill>
                <a:schemeClr val="lt1"/>
              </a:solidFill>
              <a:latin typeface="Atkinson Hyperlegible"/>
              <a:ea typeface="Atkinson Hyperlegible"/>
              <a:cs typeface="Atkinson Hyperlegible"/>
              <a:sym typeface="Atkinson Hyperlegible"/>
            </a:endParaRPr>
          </a:p>
        </p:txBody>
      </p:sp>
      <p:sp>
        <p:nvSpPr>
          <p:cNvPr id="489" name="Google Shape;489;p37"/>
          <p:cNvSpPr txBox="1"/>
          <p:nvPr/>
        </p:nvSpPr>
        <p:spPr>
          <a:xfrm>
            <a:off x="1178975" y="1675875"/>
            <a:ext cx="7384800" cy="46485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an online database containing works that reference ICPSR data.</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mechanisms for collecting, organizing, and displaying citations.</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rgbClr val="FF0000"/>
              </a:buClr>
              <a:buSzPts val="2300"/>
              <a:buFont typeface="Atkinson Hyperlegible"/>
              <a:buAutoNum type="arabicPeriod"/>
            </a:pPr>
            <a:r>
              <a:rPr b="1" lang="en-US" sz="2300">
                <a:solidFill>
                  <a:srgbClr val="FF0000"/>
                </a:solidFill>
                <a:latin typeface="Atkinson Hyperlegible"/>
                <a:ea typeface="Atkinson Hyperlegible"/>
                <a:cs typeface="Atkinson Hyperlegible"/>
                <a:sym typeface="Atkinson Hyperlegible"/>
              </a:rPr>
              <a:t>Enhance ICPSR’s study descriptions with the addition of a comprehensive list of publications related to each dataset.</a:t>
            </a:r>
            <a:endParaRPr b="1" sz="2300">
              <a:solidFill>
                <a:srgbClr val="FF0000"/>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 systematic plan to gather citations on an ongoing basis.</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493" name="Shape 493"/>
        <p:cNvGrpSpPr/>
        <p:nvPr/>
      </p:nvGrpSpPr>
      <p:grpSpPr>
        <a:xfrm>
          <a:off x="0" y="0"/>
          <a:ext cx="0" cy="0"/>
          <a:chOff x="0" y="0"/>
          <a:chExt cx="0" cy="0"/>
        </a:xfrm>
      </p:grpSpPr>
      <p:sp>
        <p:nvSpPr>
          <p:cNvPr id="494" name="Google Shape;494;p38"/>
          <p:cNvSpPr txBox="1"/>
          <p:nvPr>
            <p:ph idx="4294967295" type="title"/>
          </p:nvPr>
        </p:nvSpPr>
        <p:spPr>
          <a:xfrm>
            <a:off x="546525" y="668900"/>
            <a:ext cx="8391900" cy="177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3000">
                <a:solidFill>
                  <a:schemeClr val="lt1"/>
                </a:solidFill>
                <a:latin typeface="Atkinson Hyperlegible"/>
                <a:ea typeface="Atkinson Hyperlegible"/>
                <a:cs typeface="Atkinson Hyperlegible"/>
                <a:sym typeface="Atkinson Hyperlegible"/>
              </a:rPr>
              <a:t>ICPSR Bibliography: Original Vision, ca. 1999</a:t>
            </a:r>
            <a:endParaRPr sz="3000">
              <a:solidFill>
                <a:schemeClr val="lt1"/>
              </a:solidFill>
              <a:latin typeface="Atkinson Hyperlegible"/>
              <a:ea typeface="Atkinson Hyperlegible"/>
              <a:cs typeface="Atkinson Hyperlegible"/>
              <a:sym typeface="Atkinson Hyperlegible"/>
            </a:endParaRPr>
          </a:p>
        </p:txBody>
      </p:sp>
      <p:sp>
        <p:nvSpPr>
          <p:cNvPr id="495" name="Google Shape;495;p38"/>
          <p:cNvSpPr txBox="1"/>
          <p:nvPr/>
        </p:nvSpPr>
        <p:spPr>
          <a:xfrm>
            <a:off x="2937750" y="6119550"/>
            <a:ext cx="4868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u="sng">
                <a:solidFill>
                  <a:schemeClr val="lt1"/>
                </a:solidFill>
                <a:latin typeface="Atkinson Hyperlegible"/>
                <a:ea typeface="Atkinson Hyperlegible"/>
                <a:cs typeface="Atkinson Hyperlegible"/>
                <a:sym typeface="Atkinson Hyperlegible"/>
                <a:hlinkClick r:id="rId3">
                  <a:extLst>
                    <a:ext uri="{A12FA001-AC4F-418D-AE19-62706E023703}">
                      <ahyp:hlinkClr val="tx"/>
                    </a:ext>
                  </a:extLst>
                </a:hlinkClick>
              </a:rPr>
              <a:t>https://www.icpsr.umich.edu/web/pages/ICPSR/citations/</a:t>
            </a:r>
            <a:endParaRPr>
              <a:solidFill>
                <a:schemeClr val="lt1"/>
              </a:solidFill>
              <a:latin typeface="Atkinson Hyperlegible"/>
              <a:ea typeface="Atkinson Hyperlegible"/>
              <a:cs typeface="Atkinson Hyperlegible"/>
              <a:sym typeface="Atkinson Hyperlegible"/>
            </a:endParaRPr>
          </a:p>
        </p:txBody>
      </p:sp>
      <p:sp>
        <p:nvSpPr>
          <p:cNvPr id="496" name="Google Shape;496;p38"/>
          <p:cNvSpPr txBox="1"/>
          <p:nvPr/>
        </p:nvSpPr>
        <p:spPr>
          <a:xfrm>
            <a:off x="1178975" y="1675875"/>
            <a:ext cx="7384800" cy="46485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an online database containing works that reference ICPSR data.</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Create mechanisms for collecting, organizing, and displaying citations.</a:t>
            </a:r>
            <a:endParaRPr sz="2300">
              <a:solidFill>
                <a:schemeClr val="lt1"/>
              </a:solidFill>
              <a:latin typeface="Atkinson Hyperlegible"/>
              <a:ea typeface="Atkinson Hyperlegible"/>
              <a:cs typeface="Atkinson Hyperlegible"/>
              <a:sym typeface="Atkinson Hyperlegible"/>
            </a:endParaRPr>
          </a:p>
          <a:p>
            <a:pPr indent="0" lvl="0" marL="45720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chemeClr val="lt1"/>
              </a:buClr>
              <a:buSzPts val="2300"/>
              <a:buFont typeface="Atkinson Hyperlegible"/>
              <a:buAutoNum type="arabicPeriod"/>
            </a:pPr>
            <a:r>
              <a:rPr lang="en-US" sz="2300">
                <a:solidFill>
                  <a:schemeClr val="lt1"/>
                </a:solidFill>
                <a:latin typeface="Atkinson Hyperlegible"/>
                <a:ea typeface="Atkinson Hyperlegible"/>
                <a:cs typeface="Atkinson Hyperlegible"/>
                <a:sym typeface="Atkinson Hyperlegible"/>
              </a:rPr>
              <a:t>Enhance ICPSR’s study descriptions with the addition of a comprehensive list of publications related to each dataset.</a:t>
            </a:r>
            <a:endParaRPr sz="23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2300">
              <a:solidFill>
                <a:schemeClr val="lt1"/>
              </a:solidFill>
              <a:latin typeface="Atkinson Hyperlegible"/>
              <a:ea typeface="Atkinson Hyperlegible"/>
              <a:cs typeface="Atkinson Hyperlegible"/>
              <a:sym typeface="Atkinson Hyperlegible"/>
            </a:endParaRPr>
          </a:p>
          <a:p>
            <a:pPr indent="-374650" lvl="0" marL="457200" rtl="0" algn="l">
              <a:spcBef>
                <a:spcPts val="0"/>
              </a:spcBef>
              <a:spcAft>
                <a:spcPts val="0"/>
              </a:spcAft>
              <a:buClr>
                <a:srgbClr val="FF0000"/>
              </a:buClr>
              <a:buSzPts val="2300"/>
              <a:buFont typeface="Atkinson Hyperlegible"/>
              <a:buAutoNum type="arabicPeriod"/>
            </a:pPr>
            <a:r>
              <a:rPr b="1" lang="en-US" sz="2300">
                <a:solidFill>
                  <a:srgbClr val="FF0000"/>
                </a:solidFill>
                <a:latin typeface="Atkinson Hyperlegible"/>
                <a:ea typeface="Atkinson Hyperlegible"/>
                <a:cs typeface="Atkinson Hyperlegible"/>
                <a:sym typeface="Atkinson Hyperlegible"/>
              </a:rPr>
              <a:t>Create a systematic plan to gather citations on an ongoing basis.</a:t>
            </a:r>
            <a:endParaRPr b="1" sz="2300">
              <a:solidFill>
                <a:srgbClr val="FF0000"/>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01" name="Shape 501"/>
        <p:cNvGrpSpPr/>
        <p:nvPr/>
      </p:nvGrpSpPr>
      <p:grpSpPr>
        <a:xfrm>
          <a:off x="0" y="0"/>
          <a:ext cx="0" cy="0"/>
          <a:chOff x="0" y="0"/>
          <a:chExt cx="0" cy="0"/>
        </a:xfrm>
      </p:grpSpPr>
      <p:sp>
        <p:nvSpPr>
          <p:cNvPr id="502" name="Google Shape;502;p39"/>
          <p:cNvSpPr/>
          <p:nvPr/>
        </p:nvSpPr>
        <p:spPr>
          <a:xfrm>
            <a:off x="4010548" y="4223677"/>
            <a:ext cx="3429900" cy="1303800"/>
          </a:xfrm>
          <a:prstGeom prst="rect">
            <a:avLst/>
          </a:prstGeom>
          <a:solidFill>
            <a:srgbClr val="2F5496"/>
          </a:solidFill>
          <a:ln cap="flat" cmpd="sng" w="12700">
            <a:solidFill>
              <a:srgbClr val="42719B"/>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9"/>
          <p:cNvSpPr txBox="1"/>
          <p:nvPr/>
        </p:nvSpPr>
        <p:spPr>
          <a:xfrm>
            <a:off x="3823823" y="4194647"/>
            <a:ext cx="4179600" cy="13038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Search and set up query alerts </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Harvest alerts into the future</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Add citation record to database and link with study/series #s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Keep track of hundreds of alerts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Check grey literature sites</a:t>
            </a:r>
            <a:endParaRPr sz="900">
              <a:solidFill>
                <a:srgbClr val="FFFFFF"/>
              </a:solidFill>
              <a:latin typeface="Calibri"/>
              <a:ea typeface="Calibri"/>
              <a:cs typeface="Calibri"/>
              <a:sym typeface="Calibri"/>
            </a:endParaRPr>
          </a:p>
        </p:txBody>
      </p:sp>
      <p:sp>
        <p:nvSpPr>
          <p:cNvPr id="504" name="Google Shape;504;p39"/>
          <p:cNvSpPr/>
          <p:nvPr/>
        </p:nvSpPr>
        <p:spPr>
          <a:xfrm>
            <a:off x="74275" y="556139"/>
            <a:ext cx="1281000" cy="2813100"/>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Data Depositor/ Data curator</a:t>
            </a:r>
            <a:endParaRPr sz="1300"/>
          </a:p>
          <a:p>
            <a:pPr indent="0" lvl="0" marL="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Secondary- use authors </a:t>
            </a:r>
            <a:endParaRPr sz="1300"/>
          </a:p>
          <a:p>
            <a:pPr indent="0" lvl="0" marL="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Restricted data users</a:t>
            </a:r>
            <a:endParaRPr b="1" sz="950">
              <a:solidFill>
                <a:srgbClr val="FFFFFF"/>
              </a:solidFill>
              <a:latin typeface="Calibri"/>
              <a:ea typeface="Calibri"/>
              <a:cs typeface="Calibri"/>
              <a:sym typeface="Calibri"/>
            </a:endParaRPr>
          </a:p>
          <a:p>
            <a:pPr indent="0" lvl="0" marL="45720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Calibri"/>
              <a:buChar char="•"/>
            </a:pPr>
            <a:r>
              <a:rPr b="1" lang="en-US" sz="950">
                <a:solidFill>
                  <a:srgbClr val="FFFFFF"/>
                </a:solidFill>
                <a:latin typeface="Calibri"/>
                <a:ea typeface="Calibri"/>
                <a:cs typeface="Calibri"/>
                <a:sym typeface="Calibri"/>
              </a:rPr>
              <a:t>Research teams</a:t>
            </a:r>
            <a:endParaRPr b="1" sz="950">
              <a:solidFill>
                <a:srgbClr val="FFFFFF"/>
              </a:solidFill>
              <a:latin typeface="Calibri"/>
              <a:ea typeface="Calibri"/>
              <a:cs typeface="Calibri"/>
              <a:sym typeface="Calibri"/>
            </a:endParaRPr>
          </a:p>
        </p:txBody>
      </p:sp>
      <p:cxnSp>
        <p:nvCxnSpPr>
          <p:cNvPr id="505" name="Google Shape;505;p39"/>
          <p:cNvCxnSpPr/>
          <p:nvPr/>
        </p:nvCxnSpPr>
        <p:spPr>
          <a:xfrm>
            <a:off x="3440013" y="4953902"/>
            <a:ext cx="518700" cy="257400"/>
          </a:xfrm>
          <a:prstGeom prst="straightConnector1">
            <a:avLst/>
          </a:prstGeom>
          <a:noFill/>
          <a:ln cap="flat" cmpd="sng" w="19050">
            <a:solidFill>
              <a:srgbClr val="0000FF"/>
            </a:solidFill>
            <a:prstDash val="solid"/>
            <a:round/>
            <a:headEnd len="med" w="med" type="stealth"/>
            <a:tailEnd len="med" w="med" type="stealth"/>
          </a:ln>
        </p:spPr>
      </p:cxnSp>
      <p:cxnSp>
        <p:nvCxnSpPr>
          <p:cNvPr id="506" name="Google Shape;506;p39"/>
          <p:cNvCxnSpPr/>
          <p:nvPr/>
        </p:nvCxnSpPr>
        <p:spPr>
          <a:xfrm>
            <a:off x="2332540" y="937512"/>
            <a:ext cx="18300" cy="846900"/>
          </a:xfrm>
          <a:prstGeom prst="straightConnector1">
            <a:avLst/>
          </a:prstGeom>
          <a:noFill/>
          <a:ln cap="flat" cmpd="sng" w="9525">
            <a:solidFill>
              <a:srgbClr val="0000FF"/>
            </a:solidFill>
            <a:prstDash val="solid"/>
            <a:round/>
            <a:headEnd len="med" w="med" type="none"/>
            <a:tailEnd len="med" w="med" type="triangle"/>
          </a:ln>
        </p:spPr>
      </p:cxnSp>
      <p:sp>
        <p:nvSpPr>
          <p:cNvPr id="507" name="Google Shape;507;p39"/>
          <p:cNvSpPr txBox="1"/>
          <p:nvPr/>
        </p:nvSpPr>
        <p:spPr>
          <a:xfrm>
            <a:off x="4083160" y="3834325"/>
            <a:ext cx="16386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Citation Search Staff</a:t>
            </a:r>
            <a:endParaRPr b="1" sz="800">
              <a:solidFill>
                <a:schemeClr val="lt1"/>
              </a:solidFill>
            </a:endParaRPr>
          </a:p>
        </p:txBody>
      </p:sp>
      <p:sp>
        <p:nvSpPr>
          <p:cNvPr id="508" name="Google Shape;508;p39"/>
          <p:cNvSpPr/>
          <p:nvPr/>
        </p:nvSpPr>
        <p:spPr>
          <a:xfrm>
            <a:off x="2734710" y="1340536"/>
            <a:ext cx="809400" cy="773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9" name="Google Shape;509;p39"/>
          <p:cNvPicPr preferRelativeResize="0"/>
          <p:nvPr/>
        </p:nvPicPr>
        <p:blipFill rotWithShape="1">
          <a:blip r:embed="rId3">
            <a:alphaModFix/>
          </a:blip>
          <a:srcRect b="0" l="0" r="0" t="0"/>
          <a:stretch/>
        </p:blipFill>
        <p:spPr>
          <a:xfrm>
            <a:off x="74284" y="340349"/>
            <a:ext cx="8995438" cy="639313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sp>
        <p:nvSpPr>
          <p:cNvPr id="510" name="Google Shape;510;p39"/>
          <p:cNvSpPr/>
          <p:nvPr/>
        </p:nvSpPr>
        <p:spPr>
          <a:xfrm>
            <a:off x="4177375" y="5858775"/>
            <a:ext cx="3760800" cy="773100"/>
          </a:xfrm>
          <a:prstGeom prst="rect">
            <a:avLst/>
          </a:prstGeom>
          <a:solidFill>
            <a:srgbClr val="2F5496"/>
          </a:solidFill>
          <a:ln cap="flat" cmpd="sng" w="12700">
            <a:solidFill>
              <a:srgbClr val="42719B"/>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9"/>
          <p:cNvSpPr txBox="1"/>
          <p:nvPr/>
        </p:nvSpPr>
        <p:spPr>
          <a:xfrm>
            <a:off x="4177375" y="5785552"/>
            <a:ext cx="4179600" cy="8469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Search and set up query alerts </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Harvest alerts into the future</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Add citation record to database and link with study/series numbers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Keep track of hundreds of alerts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Check grey literature sites</a:t>
            </a:r>
            <a:endParaRPr sz="900">
              <a:solidFill>
                <a:srgbClr val="FFFFFF"/>
              </a:solidFill>
              <a:latin typeface="Calibri"/>
              <a:ea typeface="Calibri"/>
              <a:cs typeface="Calibri"/>
              <a:sym typeface="Calibri"/>
            </a:endParaRPr>
          </a:p>
        </p:txBody>
      </p:sp>
      <p:sp>
        <p:nvSpPr>
          <p:cNvPr id="512" name="Google Shape;512;p39"/>
          <p:cNvSpPr/>
          <p:nvPr/>
        </p:nvSpPr>
        <p:spPr>
          <a:xfrm>
            <a:off x="74275" y="1791050"/>
            <a:ext cx="1177200" cy="1982400"/>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Data Depositor/ PM/ Data curator</a:t>
            </a:r>
            <a:endParaRPr sz="1200"/>
          </a:p>
          <a:p>
            <a:pPr indent="0" lvl="0" marL="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Secondary- use authors </a:t>
            </a:r>
            <a:endParaRPr sz="1200"/>
          </a:p>
          <a:p>
            <a:pPr indent="0" lvl="0" marL="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Restricted data users</a:t>
            </a:r>
            <a:endParaRPr b="1" sz="850">
              <a:solidFill>
                <a:srgbClr val="FFFFFF"/>
              </a:solidFill>
              <a:latin typeface="Calibri"/>
              <a:ea typeface="Calibri"/>
              <a:cs typeface="Calibri"/>
              <a:sym typeface="Calibri"/>
            </a:endParaRPr>
          </a:p>
          <a:p>
            <a:pPr indent="0" lvl="0" marL="45720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Calibri"/>
              <a:buChar char="●"/>
            </a:pPr>
            <a:r>
              <a:rPr b="1" lang="en-US" sz="850">
                <a:solidFill>
                  <a:srgbClr val="FFFFFF"/>
                </a:solidFill>
                <a:latin typeface="Calibri"/>
                <a:ea typeface="Calibri"/>
                <a:cs typeface="Calibri"/>
                <a:sym typeface="Calibri"/>
              </a:rPr>
              <a:t>Research teams</a:t>
            </a:r>
            <a:endParaRPr b="1" sz="850">
              <a:solidFill>
                <a:srgbClr val="FFFFFF"/>
              </a:solidFill>
              <a:latin typeface="Calibri"/>
              <a:ea typeface="Calibri"/>
              <a:cs typeface="Calibri"/>
              <a:sym typeface="Calibri"/>
            </a:endParaRPr>
          </a:p>
        </p:txBody>
      </p:sp>
      <p:cxnSp>
        <p:nvCxnSpPr>
          <p:cNvPr id="513" name="Google Shape;513;p39"/>
          <p:cNvCxnSpPr/>
          <p:nvPr/>
        </p:nvCxnSpPr>
        <p:spPr>
          <a:xfrm>
            <a:off x="3601038" y="6149187"/>
            <a:ext cx="518700" cy="257400"/>
          </a:xfrm>
          <a:prstGeom prst="straightConnector1">
            <a:avLst/>
          </a:prstGeom>
          <a:noFill/>
          <a:ln cap="flat" cmpd="sng" w="19050">
            <a:solidFill>
              <a:srgbClr val="0000FF"/>
            </a:solidFill>
            <a:prstDash val="solid"/>
            <a:round/>
            <a:headEnd len="med" w="med" type="stealth"/>
            <a:tailEnd len="med" w="med" type="stealth"/>
          </a:ln>
        </p:spPr>
      </p:cxnSp>
      <p:cxnSp>
        <p:nvCxnSpPr>
          <p:cNvPr id="514" name="Google Shape;514;p39"/>
          <p:cNvCxnSpPr/>
          <p:nvPr/>
        </p:nvCxnSpPr>
        <p:spPr>
          <a:xfrm>
            <a:off x="2332540" y="2172421"/>
            <a:ext cx="18300" cy="846900"/>
          </a:xfrm>
          <a:prstGeom prst="straightConnector1">
            <a:avLst/>
          </a:prstGeom>
          <a:noFill/>
          <a:ln cap="flat" cmpd="sng" w="9525">
            <a:solidFill>
              <a:srgbClr val="0000FF"/>
            </a:solidFill>
            <a:prstDash val="solid"/>
            <a:round/>
            <a:headEnd len="med" w="med" type="none"/>
            <a:tailEnd len="med" w="med" type="triangle"/>
          </a:ln>
        </p:spPr>
      </p:cxnSp>
      <p:sp>
        <p:nvSpPr>
          <p:cNvPr id="515" name="Google Shape;515;p39"/>
          <p:cNvSpPr txBox="1"/>
          <p:nvPr/>
        </p:nvSpPr>
        <p:spPr>
          <a:xfrm>
            <a:off x="4177375" y="5539225"/>
            <a:ext cx="13821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16" name="Google Shape;516;p39"/>
          <p:cNvSpPr/>
          <p:nvPr/>
        </p:nvSpPr>
        <p:spPr>
          <a:xfrm>
            <a:off x="2734710" y="2575445"/>
            <a:ext cx="809400" cy="773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9"/>
          <p:cNvSpPr txBox="1"/>
          <p:nvPr/>
        </p:nvSpPr>
        <p:spPr>
          <a:xfrm>
            <a:off x="74275" y="1454875"/>
            <a:ext cx="1216500" cy="307800"/>
          </a:xfrm>
          <a:prstGeom prst="rect">
            <a:avLst/>
          </a:prstGeom>
          <a:solidFill>
            <a:srgbClr val="FFFF00"/>
          </a:solidFill>
          <a:ln cap="flat" cmpd="sng" w="9525">
            <a:solidFill>
              <a:srgbClr val="C9DAF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rgbClr val="1C4587"/>
                </a:solidFill>
              </a:rPr>
              <a:t>Curation Staff/ Other</a:t>
            </a:r>
            <a:endParaRPr b="1" sz="800">
              <a:solidFill>
                <a:srgbClr val="1C4587"/>
              </a:solidFill>
            </a:endParaRPr>
          </a:p>
        </p:txBody>
      </p:sp>
      <p:sp>
        <p:nvSpPr>
          <p:cNvPr id="518" name="Google Shape;518;p39"/>
          <p:cNvSpPr txBox="1"/>
          <p:nvPr/>
        </p:nvSpPr>
        <p:spPr>
          <a:xfrm>
            <a:off x="1795550" y="1824513"/>
            <a:ext cx="10923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19" name="Google Shape;519;p39"/>
          <p:cNvSpPr txBox="1"/>
          <p:nvPr/>
        </p:nvSpPr>
        <p:spPr>
          <a:xfrm>
            <a:off x="3431925" y="2959003"/>
            <a:ext cx="10923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20" name="Google Shape;520;p39"/>
          <p:cNvSpPr txBox="1"/>
          <p:nvPr/>
        </p:nvSpPr>
        <p:spPr>
          <a:xfrm>
            <a:off x="1893325" y="3674400"/>
            <a:ext cx="10923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25" name="Shape 525"/>
        <p:cNvGrpSpPr/>
        <p:nvPr/>
      </p:nvGrpSpPr>
      <p:grpSpPr>
        <a:xfrm>
          <a:off x="0" y="0"/>
          <a:ext cx="0" cy="0"/>
          <a:chOff x="0" y="0"/>
          <a:chExt cx="0" cy="0"/>
        </a:xfrm>
      </p:grpSpPr>
      <p:pic>
        <p:nvPicPr>
          <p:cNvPr id="526" name="Google Shape;526;p40"/>
          <p:cNvPicPr preferRelativeResize="0"/>
          <p:nvPr/>
        </p:nvPicPr>
        <p:blipFill>
          <a:blip r:embed="rId3">
            <a:alphaModFix/>
          </a:blip>
          <a:stretch>
            <a:fillRect/>
          </a:stretch>
        </p:blipFill>
        <p:spPr>
          <a:xfrm>
            <a:off x="152400" y="152400"/>
            <a:ext cx="8839200" cy="6056153"/>
          </a:xfrm>
          <a:prstGeom prst="rect">
            <a:avLst/>
          </a:prstGeom>
          <a:noFill/>
          <a:ln>
            <a:noFill/>
          </a:ln>
        </p:spPr>
      </p:pic>
      <p:sp>
        <p:nvSpPr>
          <p:cNvPr id="527" name="Google Shape;527;p40"/>
          <p:cNvSpPr/>
          <p:nvPr/>
        </p:nvSpPr>
        <p:spPr>
          <a:xfrm>
            <a:off x="2629500" y="355325"/>
            <a:ext cx="3636300" cy="5863200"/>
          </a:xfrm>
          <a:prstGeom prst="rect">
            <a:avLst/>
          </a:prstGeom>
          <a:noFill/>
          <a:ln cap="flat" cmpd="sng" w="762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pic>
        <p:nvPicPr>
          <p:cNvPr id="533" name="Google Shape;533;p41"/>
          <p:cNvPicPr preferRelativeResize="0"/>
          <p:nvPr/>
        </p:nvPicPr>
        <p:blipFill>
          <a:blip r:embed="rId3">
            <a:alphaModFix/>
          </a:blip>
          <a:stretch>
            <a:fillRect/>
          </a:stretch>
        </p:blipFill>
        <p:spPr>
          <a:xfrm>
            <a:off x="0" y="618767"/>
            <a:ext cx="9144002" cy="5155957"/>
          </a:xfrm>
          <a:prstGeom prst="rect">
            <a:avLst/>
          </a:prstGeom>
          <a:noFill/>
          <a:ln>
            <a:noFill/>
          </a:ln>
        </p:spPr>
      </p:pic>
      <p:pic>
        <p:nvPicPr>
          <p:cNvPr id="534" name="Google Shape;534;p41"/>
          <p:cNvPicPr preferRelativeResize="0"/>
          <p:nvPr/>
        </p:nvPicPr>
        <p:blipFill>
          <a:blip r:embed="rId4">
            <a:alphaModFix/>
          </a:blip>
          <a:stretch>
            <a:fillRect/>
          </a:stretch>
        </p:blipFill>
        <p:spPr>
          <a:xfrm>
            <a:off x="0" y="593000"/>
            <a:ext cx="9144000" cy="567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39" name="Shape 539"/>
        <p:cNvGrpSpPr/>
        <p:nvPr/>
      </p:nvGrpSpPr>
      <p:grpSpPr>
        <a:xfrm>
          <a:off x="0" y="0"/>
          <a:ext cx="0" cy="0"/>
          <a:chOff x="0" y="0"/>
          <a:chExt cx="0" cy="0"/>
        </a:xfrm>
      </p:grpSpPr>
      <p:pic>
        <p:nvPicPr>
          <p:cNvPr id="540" name="Google Shape;540;p42"/>
          <p:cNvPicPr preferRelativeResize="0"/>
          <p:nvPr/>
        </p:nvPicPr>
        <p:blipFill>
          <a:blip r:embed="rId3">
            <a:alphaModFix/>
          </a:blip>
          <a:stretch>
            <a:fillRect/>
          </a:stretch>
        </p:blipFill>
        <p:spPr>
          <a:xfrm>
            <a:off x="238125" y="250825"/>
            <a:ext cx="8667750" cy="6057900"/>
          </a:xfrm>
          <a:prstGeom prst="rect">
            <a:avLst/>
          </a:prstGeom>
          <a:noFill/>
          <a:ln cap="flat" cmpd="sng" w="28575">
            <a:solidFill>
              <a:schemeClr val="accent5"/>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45" name="Shape 545"/>
        <p:cNvGrpSpPr/>
        <p:nvPr/>
      </p:nvGrpSpPr>
      <p:grpSpPr>
        <a:xfrm>
          <a:off x="0" y="0"/>
          <a:ext cx="0" cy="0"/>
          <a:chOff x="0" y="0"/>
          <a:chExt cx="0" cy="0"/>
        </a:xfrm>
      </p:grpSpPr>
      <p:pic>
        <p:nvPicPr>
          <p:cNvPr id="546" name="Google Shape;546;p43"/>
          <p:cNvPicPr preferRelativeResize="0"/>
          <p:nvPr/>
        </p:nvPicPr>
        <p:blipFill>
          <a:blip r:embed="rId3">
            <a:alphaModFix/>
          </a:blip>
          <a:stretch>
            <a:fillRect/>
          </a:stretch>
        </p:blipFill>
        <p:spPr>
          <a:xfrm>
            <a:off x="658500" y="152400"/>
            <a:ext cx="7826989" cy="6553200"/>
          </a:xfrm>
          <a:prstGeom prst="rect">
            <a:avLst/>
          </a:prstGeom>
          <a:noFill/>
          <a:ln cap="flat" cmpd="sng" w="11430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51" name="Shape 551"/>
        <p:cNvGrpSpPr/>
        <p:nvPr/>
      </p:nvGrpSpPr>
      <p:grpSpPr>
        <a:xfrm>
          <a:off x="0" y="0"/>
          <a:ext cx="0" cy="0"/>
          <a:chOff x="0" y="0"/>
          <a:chExt cx="0" cy="0"/>
        </a:xfrm>
      </p:grpSpPr>
      <p:sp>
        <p:nvSpPr>
          <p:cNvPr id="552" name="Google Shape;552;p44"/>
          <p:cNvSpPr/>
          <p:nvPr/>
        </p:nvSpPr>
        <p:spPr>
          <a:xfrm>
            <a:off x="4010548" y="4223677"/>
            <a:ext cx="3429900" cy="1303800"/>
          </a:xfrm>
          <a:prstGeom prst="rect">
            <a:avLst/>
          </a:prstGeom>
          <a:solidFill>
            <a:srgbClr val="2F5496"/>
          </a:solidFill>
          <a:ln cap="flat" cmpd="sng" w="12700">
            <a:solidFill>
              <a:srgbClr val="42719B"/>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4"/>
          <p:cNvSpPr txBox="1"/>
          <p:nvPr/>
        </p:nvSpPr>
        <p:spPr>
          <a:xfrm>
            <a:off x="3823823" y="4194647"/>
            <a:ext cx="4179600" cy="13038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Search and set up query alerts </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Harvest alerts into the future</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Add citation record to database and link with study/series #s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Keep track of hundreds of alerts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Check grey literature sites</a:t>
            </a:r>
            <a:endParaRPr sz="900">
              <a:solidFill>
                <a:srgbClr val="FFFFFF"/>
              </a:solidFill>
              <a:latin typeface="Calibri"/>
              <a:ea typeface="Calibri"/>
              <a:cs typeface="Calibri"/>
              <a:sym typeface="Calibri"/>
            </a:endParaRPr>
          </a:p>
        </p:txBody>
      </p:sp>
      <p:sp>
        <p:nvSpPr>
          <p:cNvPr id="554" name="Google Shape;554;p44"/>
          <p:cNvSpPr/>
          <p:nvPr/>
        </p:nvSpPr>
        <p:spPr>
          <a:xfrm>
            <a:off x="74275" y="556139"/>
            <a:ext cx="1281000" cy="2813100"/>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Data Depositor/ Data curator</a:t>
            </a:r>
            <a:endParaRPr sz="1300"/>
          </a:p>
          <a:p>
            <a:pPr indent="0" lvl="0" marL="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Secondary- use authors </a:t>
            </a:r>
            <a:endParaRPr sz="1300"/>
          </a:p>
          <a:p>
            <a:pPr indent="0" lvl="0" marL="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Arial"/>
              <a:buChar char="•"/>
            </a:pPr>
            <a:r>
              <a:rPr b="1" lang="en-US" sz="950">
                <a:solidFill>
                  <a:srgbClr val="FFFFFF"/>
                </a:solidFill>
                <a:latin typeface="Calibri"/>
                <a:ea typeface="Calibri"/>
                <a:cs typeface="Calibri"/>
                <a:sym typeface="Calibri"/>
              </a:rPr>
              <a:t>Restricted data users</a:t>
            </a:r>
            <a:endParaRPr b="1" sz="950">
              <a:solidFill>
                <a:srgbClr val="FFFFFF"/>
              </a:solidFill>
              <a:latin typeface="Calibri"/>
              <a:ea typeface="Calibri"/>
              <a:cs typeface="Calibri"/>
              <a:sym typeface="Calibri"/>
            </a:endParaRPr>
          </a:p>
          <a:p>
            <a:pPr indent="0" lvl="0" marL="457200" marR="0" rtl="0" algn="l">
              <a:spcBef>
                <a:spcPts val="0"/>
              </a:spcBef>
              <a:spcAft>
                <a:spcPts val="0"/>
              </a:spcAft>
              <a:buNone/>
            </a:pPr>
            <a:r>
              <a:t/>
            </a:r>
            <a:endParaRPr b="1" sz="950">
              <a:solidFill>
                <a:srgbClr val="FFFFFF"/>
              </a:solidFill>
              <a:latin typeface="Calibri"/>
              <a:ea typeface="Calibri"/>
              <a:cs typeface="Calibri"/>
              <a:sym typeface="Calibri"/>
            </a:endParaRPr>
          </a:p>
          <a:p>
            <a:pPr indent="-165100" lvl="0" marL="171450" marR="0" rtl="0" algn="l">
              <a:spcBef>
                <a:spcPts val="0"/>
              </a:spcBef>
              <a:spcAft>
                <a:spcPts val="0"/>
              </a:spcAft>
              <a:buClr>
                <a:srgbClr val="FFFFFF"/>
              </a:buClr>
              <a:buSzPts val="950"/>
              <a:buFont typeface="Calibri"/>
              <a:buChar char="•"/>
            </a:pPr>
            <a:r>
              <a:rPr b="1" lang="en-US" sz="950">
                <a:solidFill>
                  <a:srgbClr val="FFFFFF"/>
                </a:solidFill>
                <a:latin typeface="Calibri"/>
                <a:ea typeface="Calibri"/>
                <a:cs typeface="Calibri"/>
                <a:sym typeface="Calibri"/>
              </a:rPr>
              <a:t>Research teams</a:t>
            </a:r>
            <a:endParaRPr b="1" sz="950">
              <a:solidFill>
                <a:srgbClr val="FFFFFF"/>
              </a:solidFill>
              <a:latin typeface="Calibri"/>
              <a:ea typeface="Calibri"/>
              <a:cs typeface="Calibri"/>
              <a:sym typeface="Calibri"/>
            </a:endParaRPr>
          </a:p>
        </p:txBody>
      </p:sp>
      <p:cxnSp>
        <p:nvCxnSpPr>
          <p:cNvPr id="555" name="Google Shape;555;p44"/>
          <p:cNvCxnSpPr/>
          <p:nvPr/>
        </p:nvCxnSpPr>
        <p:spPr>
          <a:xfrm>
            <a:off x="3440013" y="4953902"/>
            <a:ext cx="518700" cy="257400"/>
          </a:xfrm>
          <a:prstGeom prst="straightConnector1">
            <a:avLst/>
          </a:prstGeom>
          <a:noFill/>
          <a:ln cap="flat" cmpd="sng" w="19050">
            <a:solidFill>
              <a:srgbClr val="0000FF"/>
            </a:solidFill>
            <a:prstDash val="solid"/>
            <a:round/>
            <a:headEnd len="med" w="med" type="stealth"/>
            <a:tailEnd len="med" w="med" type="stealth"/>
          </a:ln>
        </p:spPr>
      </p:cxnSp>
      <p:cxnSp>
        <p:nvCxnSpPr>
          <p:cNvPr id="556" name="Google Shape;556;p44"/>
          <p:cNvCxnSpPr/>
          <p:nvPr/>
        </p:nvCxnSpPr>
        <p:spPr>
          <a:xfrm>
            <a:off x="2332540" y="937512"/>
            <a:ext cx="18300" cy="846900"/>
          </a:xfrm>
          <a:prstGeom prst="straightConnector1">
            <a:avLst/>
          </a:prstGeom>
          <a:noFill/>
          <a:ln cap="flat" cmpd="sng" w="9525">
            <a:solidFill>
              <a:srgbClr val="0000FF"/>
            </a:solidFill>
            <a:prstDash val="solid"/>
            <a:round/>
            <a:headEnd len="med" w="med" type="none"/>
            <a:tailEnd len="med" w="med" type="triangle"/>
          </a:ln>
        </p:spPr>
      </p:cxnSp>
      <p:sp>
        <p:nvSpPr>
          <p:cNvPr id="557" name="Google Shape;557;p44"/>
          <p:cNvSpPr txBox="1"/>
          <p:nvPr/>
        </p:nvSpPr>
        <p:spPr>
          <a:xfrm>
            <a:off x="4083160" y="3834325"/>
            <a:ext cx="16386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Citation Search Staff</a:t>
            </a:r>
            <a:endParaRPr b="1" sz="800">
              <a:solidFill>
                <a:schemeClr val="lt1"/>
              </a:solidFill>
            </a:endParaRPr>
          </a:p>
        </p:txBody>
      </p:sp>
      <p:sp>
        <p:nvSpPr>
          <p:cNvPr id="558" name="Google Shape;558;p44"/>
          <p:cNvSpPr/>
          <p:nvPr/>
        </p:nvSpPr>
        <p:spPr>
          <a:xfrm>
            <a:off x="2734710" y="1340536"/>
            <a:ext cx="809400" cy="773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9" name="Google Shape;559;p44"/>
          <p:cNvPicPr preferRelativeResize="0"/>
          <p:nvPr/>
        </p:nvPicPr>
        <p:blipFill rotWithShape="1">
          <a:blip r:embed="rId3">
            <a:alphaModFix/>
          </a:blip>
          <a:srcRect b="0" l="0" r="0" t="0"/>
          <a:stretch/>
        </p:blipFill>
        <p:spPr>
          <a:xfrm>
            <a:off x="74284" y="340349"/>
            <a:ext cx="8995438" cy="639313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sp>
        <p:nvSpPr>
          <p:cNvPr id="560" name="Google Shape;560;p44"/>
          <p:cNvSpPr/>
          <p:nvPr/>
        </p:nvSpPr>
        <p:spPr>
          <a:xfrm>
            <a:off x="4177375" y="5858775"/>
            <a:ext cx="3760800" cy="773100"/>
          </a:xfrm>
          <a:prstGeom prst="rect">
            <a:avLst/>
          </a:prstGeom>
          <a:solidFill>
            <a:srgbClr val="2F5496"/>
          </a:solidFill>
          <a:ln cap="flat" cmpd="sng" w="12700">
            <a:solidFill>
              <a:srgbClr val="42719B"/>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4"/>
          <p:cNvSpPr txBox="1"/>
          <p:nvPr/>
        </p:nvSpPr>
        <p:spPr>
          <a:xfrm>
            <a:off x="4177375" y="5785552"/>
            <a:ext cx="4179600" cy="8469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Search and set up query alerts </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Harvest alerts into the future</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Add citation record to database and link with study/series numbers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Keep track of hundreds of alerts</a:t>
            </a:r>
            <a:endParaRPr sz="900">
              <a:solidFill>
                <a:srgbClr val="FFFFFF"/>
              </a:solidFill>
              <a:latin typeface="Calibri"/>
              <a:ea typeface="Calibri"/>
              <a:cs typeface="Calibri"/>
              <a:sym typeface="Calibri"/>
            </a:endParaRPr>
          </a:p>
          <a:p>
            <a:pPr indent="-285750" lvl="0" marL="457200" rtl="0" algn="l">
              <a:spcBef>
                <a:spcPts val="0"/>
              </a:spcBef>
              <a:spcAft>
                <a:spcPts val="0"/>
              </a:spcAft>
              <a:buClr>
                <a:srgbClr val="FFFFFF"/>
              </a:buClr>
              <a:buSzPts val="900"/>
              <a:buFont typeface="Calibri"/>
              <a:buChar char="●"/>
            </a:pPr>
            <a:r>
              <a:rPr lang="en-US" sz="900">
                <a:solidFill>
                  <a:srgbClr val="FFFFFF"/>
                </a:solidFill>
                <a:latin typeface="Calibri"/>
                <a:ea typeface="Calibri"/>
                <a:cs typeface="Calibri"/>
                <a:sym typeface="Calibri"/>
              </a:rPr>
              <a:t>Check grey literature sites</a:t>
            </a:r>
            <a:endParaRPr sz="900">
              <a:solidFill>
                <a:srgbClr val="FFFFFF"/>
              </a:solidFill>
              <a:latin typeface="Calibri"/>
              <a:ea typeface="Calibri"/>
              <a:cs typeface="Calibri"/>
              <a:sym typeface="Calibri"/>
            </a:endParaRPr>
          </a:p>
        </p:txBody>
      </p:sp>
      <p:sp>
        <p:nvSpPr>
          <p:cNvPr id="562" name="Google Shape;562;p44"/>
          <p:cNvSpPr/>
          <p:nvPr/>
        </p:nvSpPr>
        <p:spPr>
          <a:xfrm>
            <a:off x="74275" y="1791050"/>
            <a:ext cx="1177200" cy="1982400"/>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Data Depositor/ PM/ Data curator</a:t>
            </a:r>
            <a:endParaRPr sz="1200"/>
          </a:p>
          <a:p>
            <a:pPr indent="0" lvl="0" marL="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Secondary- use authors </a:t>
            </a:r>
            <a:endParaRPr sz="1200"/>
          </a:p>
          <a:p>
            <a:pPr indent="0" lvl="0" marL="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Arial"/>
              <a:buChar char="●"/>
            </a:pPr>
            <a:r>
              <a:rPr b="1" lang="en-US" sz="850">
                <a:solidFill>
                  <a:srgbClr val="FFFFFF"/>
                </a:solidFill>
                <a:latin typeface="Calibri"/>
                <a:ea typeface="Calibri"/>
                <a:cs typeface="Calibri"/>
                <a:sym typeface="Calibri"/>
              </a:rPr>
              <a:t>Restricted data users</a:t>
            </a:r>
            <a:endParaRPr b="1" sz="850">
              <a:solidFill>
                <a:srgbClr val="FFFFFF"/>
              </a:solidFill>
              <a:latin typeface="Calibri"/>
              <a:ea typeface="Calibri"/>
              <a:cs typeface="Calibri"/>
              <a:sym typeface="Calibri"/>
            </a:endParaRPr>
          </a:p>
          <a:p>
            <a:pPr indent="0" lvl="0" marL="457200" marR="0" rtl="0" algn="l">
              <a:spcBef>
                <a:spcPts val="0"/>
              </a:spcBef>
              <a:spcAft>
                <a:spcPts val="0"/>
              </a:spcAft>
              <a:buNone/>
            </a:pPr>
            <a:r>
              <a:t/>
            </a:r>
            <a:endParaRPr b="1" sz="850">
              <a:solidFill>
                <a:srgbClr val="FFFFFF"/>
              </a:solidFill>
              <a:latin typeface="Calibri"/>
              <a:ea typeface="Calibri"/>
              <a:cs typeface="Calibri"/>
              <a:sym typeface="Calibri"/>
            </a:endParaRPr>
          </a:p>
          <a:p>
            <a:pPr indent="-158750" lvl="0" marL="171450" marR="0" rtl="0" algn="l">
              <a:spcBef>
                <a:spcPts val="0"/>
              </a:spcBef>
              <a:spcAft>
                <a:spcPts val="0"/>
              </a:spcAft>
              <a:buClr>
                <a:srgbClr val="FFFFFF"/>
              </a:buClr>
              <a:buSzPts val="850"/>
              <a:buFont typeface="Calibri"/>
              <a:buChar char="●"/>
            </a:pPr>
            <a:r>
              <a:rPr b="1" lang="en-US" sz="850">
                <a:solidFill>
                  <a:srgbClr val="FFFFFF"/>
                </a:solidFill>
                <a:latin typeface="Calibri"/>
                <a:ea typeface="Calibri"/>
                <a:cs typeface="Calibri"/>
                <a:sym typeface="Calibri"/>
              </a:rPr>
              <a:t>Research teams</a:t>
            </a:r>
            <a:endParaRPr b="1" sz="850">
              <a:solidFill>
                <a:srgbClr val="FFFFFF"/>
              </a:solidFill>
              <a:latin typeface="Calibri"/>
              <a:ea typeface="Calibri"/>
              <a:cs typeface="Calibri"/>
              <a:sym typeface="Calibri"/>
            </a:endParaRPr>
          </a:p>
        </p:txBody>
      </p:sp>
      <p:cxnSp>
        <p:nvCxnSpPr>
          <p:cNvPr id="563" name="Google Shape;563;p44"/>
          <p:cNvCxnSpPr/>
          <p:nvPr/>
        </p:nvCxnSpPr>
        <p:spPr>
          <a:xfrm>
            <a:off x="3601038" y="6149187"/>
            <a:ext cx="518700" cy="257400"/>
          </a:xfrm>
          <a:prstGeom prst="straightConnector1">
            <a:avLst/>
          </a:prstGeom>
          <a:noFill/>
          <a:ln cap="flat" cmpd="sng" w="19050">
            <a:solidFill>
              <a:srgbClr val="0000FF"/>
            </a:solidFill>
            <a:prstDash val="solid"/>
            <a:round/>
            <a:headEnd len="med" w="med" type="stealth"/>
            <a:tailEnd len="med" w="med" type="stealth"/>
          </a:ln>
        </p:spPr>
      </p:cxnSp>
      <p:cxnSp>
        <p:nvCxnSpPr>
          <p:cNvPr id="564" name="Google Shape;564;p44"/>
          <p:cNvCxnSpPr/>
          <p:nvPr/>
        </p:nvCxnSpPr>
        <p:spPr>
          <a:xfrm>
            <a:off x="2332540" y="2172421"/>
            <a:ext cx="18300" cy="846900"/>
          </a:xfrm>
          <a:prstGeom prst="straightConnector1">
            <a:avLst/>
          </a:prstGeom>
          <a:noFill/>
          <a:ln cap="flat" cmpd="sng" w="9525">
            <a:solidFill>
              <a:srgbClr val="0000FF"/>
            </a:solidFill>
            <a:prstDash val="solid"/>
            <a:round/>
            <a:headEnd len="med" w="med" type="none"/>
            <a:tailEnd len="med" w="med" type="triangle"/>
          </a:ln>
        </p:spPr>
      </p:cxnSp>
      <p:sp>
        <p:nvSpPr>
          <p:cNvPr id="565" name="Google Shape;565;p44"/>
          <p:cNvSpPr txBox="1"/>
          <p:nvPr/>
        </p:nvSpPr>
        <p:spPr>
          <a:xfrm>
            <a:off x="4177375" y="5539225"/>
            <a:ext cx="13821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66" name="Google Shape;566;p44"/>
          <p:cNvSpPr/>
          <p:nvPr/>
        </p:nvSpPr>
        <p:spPr>
          <a:xfrm>
            <a:off x="2734710" y="2575445"/>
            <a:ext cx="809400" cy="773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4"/>
          <p:cNvSpPr txBox="1"/>
          <p:nvPr/>
        </p:nvSpPr>
        <p:spPr>
          <a:xfrm>
            <a:off x="74275" y="1454876"/>
            <a:ext cx="1177200" cy="307800"/>
          </a:xfrm>
          <a:prstGeom prst="rect">
            <a:avLst/>
          </a:prstGeom>
          <a:solidFill>
            <a:srgbClr val="FFFF00"/>
          </a:solidFill>
          <a:ln cap="flat" cmpd="sng" w="9525">
            <a:solidFill>
              <a:srgbClr val="C9DAF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rgbClr val="1C4587"/>
                </a:solidFill>
              </a:rPr>
              <a:t>Curation Staff/Other</a:t>
            </a:r>
            <a:endParaRPr b="1" sz="800">
              <a:solidFill>
                <a:srgbClr val="1C4587"/>
              </a:solidFill>
            </a:endParaRPr>
          </a:p>
        </p:txBody>
      </p:sp>
      <p:sp>
        <p:nvSpPr>
          <p:cNvPr id="568" name="Google Shape;568;p44"/>
          <p:cNvSpPr txBox="1"/>
          <p:nvPr/>
        </p:nvSpPr>
        <p:spPr>
          <a:xfrm>
            <a:off x="1798550" y="3684100"/>
            <a:ext cx="11193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69" name="Google Shape;569;p44"/>
          <p:cNvSpPr txBox="1"/>
          <p:nvPr/>
        </p:nvSpPr>
        <p:spPr>
          <a:xfrm>
            <a:off x="1798550" y="1824525"/>
            <a:ext cx="11772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
        <p:nvSpPr>
          <p:cNvPr id="570" name="Google Shape;570;p44"/>
          <p:cNvSpPr txBox="1"/>
          <p:nvPr/>
        </p:nvSpPr>
        <p:spPr>
          <a:xfrm>
            <a:off x="3328125" y="2927441"/>
            <a:ext cx="1119300" cy="307800"/>
          </a:xfrm>
          <a:prstGeom prst="rect">
            <a:avLst/>
          </a:prstGeom>
          <a:solidFill>
            <a:srgbClr val="38761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800">
                <a:solidFill>
                  <a:schemeClr val="lt1"/>
                </a:solidFill>
              </a:rPr>
              <a:t> Bibliography Staff</a:t>
            </a:r>
            <a:endParaRPr b="1" sz="8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45"/>
          <p:cNvSpPr txBox="1"/>
          <p:nvPr>
            <p:ph type="title"/>
          </p:nvPr>
        </p:nvSpPr>
        <p:spPr>
          <a:xfrm>
            <a:off x="1388625" y="1030300"/>
            <a:ext cx="6366900" cy="24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577" name="Google Shape;577;p45"/>
          <p:cNvSpPr txBox="1"/>
          <p:nvPr>
            <p:ph idx="1" type="body"/>
          </p:nvPr>
        </p:nvSpPr>
        <p:spPr>
          <a:xfrm>
            <a:off x="1388625" y="3616400"/>
            <a:ext cx="6366900" cy="1481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t/>
            </a:r>
            <a:endParaRPr/>
          </a:p>
        </p:txBody>
      </p:sp>
      <p:pic>
        <p:nvPicPr>
          <p:cNvPr id="578" name="Google Shape;578;p45"/>
          <p:cNvPicPr preferRelativeResize="0"/>
          <p:nvPr/>
        </p:nvPicPr>
        <p:blipFill>
          <a:blip r:embed="rId3">
            <a:alphaModFix/>
          </a:blip>
          <a:stretch>
            <a:fillRect/>
          </a:stretch>
        </p:blipFill>
        <p:spPr>
          <a:xfrm>
            <a:off x="91248" y="0"/>
            <a:ext cx="8961502" cy="6857999"/>
          </a:xfrm>
          <a:prstGeom prst="rect">
            <a:avLst/>
          </a:prstGeom>
          <a:noFill/>
          <a:ln>
            <a:noFill/>
          </a:ln>
        </p:spPr>
      </p:pic>
      <p:sp>
        <p:nvSpPr>
          <p:cNvPr id="579" name="Google Shape;579;p45"/>
          <p:cNvSpPr/>
          <p:nvPr/>
        </p:nvSpPr>
        <p:spPr>
          <a:xfrm>
            <a:off x="2928125" y="4989400"/>
            <a:ext cx="1521900" cy="616500"/>
          </a:xfrm>
          <a:prstGeom prst="rect">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
          <p:cNvSpPr/>
          <p:nvPr/>
        </p:nvSpPr>
        <p:spPr>
          <a:xfrm>
            <a:off x="2928125" y="4301175"/>
            <a:ext cx="1521900" cy="6882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5"/>
          <p:cNvSpPr/>
          <p:nvPr/>
        </p:nvSpPr>
        <p:spPr>
          <a:xfrm>
            <a:off x="2939150" y="3142250"/>
            <a:ext cx="1510800" cy="920100"/>
          </a:xfrm>
          <a:prstGeom prst="rect">
            <a:avLst/>
          </a:prstGeom>
          <a:noFill/>
          <a:ln cap="flat" cmpd="sng" w="38100">
            <a:solidFill>
              <a:srgbClr val="15F5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586" name="Shape 586"/>
        <p:cNvGrpSpPr/>
        <p:nvPr/>
      </p:nvGrpSpPr>
      <p:grpSpPr>
        <a:xfrm>
          <a:off x="0" y="0"/>
          <a:ext cx="0" cy="0"/>
          <a:chOff x="0" y="0"/>
          <a:chExt cx="0" cy="0"/>
        </a:xfrm>
      </p:grpSpPr>
      <p:sp>
        <p:nvSpPr>
          <p:cNvPr id="587" name="Google Shape;587;p46"/>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588" name="Google Shape;588;p46"/>
          <p:cNvPicPr preferRelativeResize="0"/>
          <p:nvPr/>
        </p:nvPicPr>
        <p:blipFill>
          <a:blip r:embed="rId3">
            <a:alphaModFix/>
          </a:blip>
          <a:stretch>
            <a:fillRect/>
          </a:stretch>
        </p:blipFill>
        <p:spPr>
          <a:xfrm>
            <a:off x="45450" y="254900"/>
            <a:ext cx="9053076" cy="598188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47"/>
          <p:cNvSpPr txBox="1"/>
          <p:nvPr>
            <p:ph type="title"/>
          </p:nvPr>
        </p:nvSpPr>
        <p:spPr>
          <a:xfrm>
            <a:off x="1388625" y="1030300"/>
            <a:ext cx="6366900" cy="24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595" name="Google Shape;595;p47"/>
          <p:cNvSpPr txBox="1"/>
          <p:nvPr>
            <p:ph idx="1" type="body"/>
          </p:nvPr>
        </p:nvSpPr>
        <p:spPr>
          <a:xfrm>
            <a:off x="1388625" y="3616400"/>
            <a:ext cx="6366900" cy="1481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t/>
            </a:r>
            <a:endParaRPr/>
          </a:p>
        </p:txBody>
      </p:sp>
      <p:pic>
        <p:nvPicPr>
          <p:cNvPr id="596" name="Google Shape;596;p47"/>
          <p:cNvPicPr preferRelativeResize="0"/>
          <p:nvPr/>
        </p:nvPicPr>
        <p:blipFill>
          <a:blip r:embed="rId3">
            <a:alphaModFix/>
          </a:blip>
          <a:stretch>
            <a:fillRect/>
          </a:stretch>
        </p:blipFill>
        <p:spPr>
          <a:xfrm>
            <a:off x="91248" y="0"/>
            <a:ext cx="8961502" cy="6857999"/>
          </a:xfrm>
          <a:prstGeom prst="rect">
            <a:avLst/>
          </a:prstGeom>
          <a:noFill/>
          <a:ln>
            <a:noFill/>
          </a:ln>
        </p:spPr>
      </p:pic>
      <p:sp>
        <p:nvSpPr>
          <p:cNvPr id="597" name="Google Shape;597;p47"/>
          <p:cNvSpPr/>
          <p:nvPr/>
        </p:nvSpPr>
        <p:spPr>
          <a:xfrm>
            <a:off x="2928125" y="4989400"/>
            <a:ext cx="1521900" cy="616500"/>
          </a:xfrm>
          <a:prstGeom prst="rect">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7"/>
          <p:cNvSpPr/>
          <p:nvPr/>
        </p:nvSpPr>
        <p:spPr>
          <a:xfrm>
            <a:off x="2928125" y="4301175"/>
            <a:ext cx="1521900" cy="6882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7"/>
          <p:cNvSpPr/>
          <p:nvPr/>
        </p:nvSpPr>
        <p:spPr>
          <a:xfrm>
            <a:off x="2939150" y="3142250"/>
            <a:ext cx="1510800" cy="920100"/>
          </a:xfrm>
          <a:prstGeom prst="rect">
            <a:avLst/>
          </a:prstGeom>
          <a:noFill/>
          <a:ln cap="flat" cmpd="sng" w="38100">
            <a:solidFill>
              <a:srgbClr val="15F5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04" name="Shape 604"/>
        <p:cNvGrpSpPr/>
        <p:nvPr/>
      </p:nvGrpSpPr>
      <p:grpSpPr>
        <a:xfrm>
          <a:off x="0" y="0"/>
          <a:ext cx="0" cy="0"/>
          <a:chOff x="0" y="0"/>
          <a:chExt cx="0" cy="0"/>
        </a:xfrm>
      </p:grpSpPr>
      <p:sp>
        <p:nvSpPr>
          <p:cNvPr id="605" name="Google Shape;605;p48"/>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606" name="Google Shape;606;p48"/>
          <p:cNvPicPr preferRelativeResize="0"/>
          <p:nvPr/>
        </p:nvPicPr>
        <p:blipFill>
          <a:blip r:embed="rId3">
            <a:alphaModFix/>
          </a:blip>
          <a:stretch>
            <a:fillRect/>
          </a:stretch>
        </p:blipFill>
        <p:spPr>
          <a:xfrm>
            <a:off x="1428125" y="90550"/>
            <a:ext cx="6287726" cy="6676900"/>
          </a:xfrm>
          <a:prstGeom prst="rect">
            <a:avLst/>
          </a:prstGeom>
          <a:noFill/>
          <a:ln cap="flat" cmpd="sng" w="38100">
            <a:solidFill>
              <a:schemeClr val="accent4"/>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a:blip r:embed="rId3">
            <a:alphaModFix/>
          </a:blip>
          <a:stretch>
            <a:fillRect/>
          </a:stretch>
        </p:blipFill>
        <p:spPr>
          <a:xfrm>
            <a:off x="152400" y="712625"/>
            <a:ext cx="8839198" cy="561825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0"/>
          <p:cNvSpPr txBox="1"/>
          <p:nvPr>
            <p:ph type="title"/>
          </p:nvPr>
        </p:nvSpPr>
        <p:spPr>
          <a:xfrm>
            <a:off x="1388625" y="1030300"/>
            <a:ext cx="6366900" cy="24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619" name="Google Shape;619;p50"/>
          <p:cNvSpPr txBox="1"/>
          <p:nvPr>
            <p:ph idx="1" type="body"/>
          </p:nvPr>
        </p:nvSpPr>
        <p:spPr>
          <a:xfrm>
            <a:off x="1388625" y="3616400"/>
            <a:ext cx="6366900" cy="14817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t/>
            </a:r>
            <a:endParaRPr/>
          </a:p>
        </p:txBody>
      </p:sp>
      <p:pic>
        <p:nvPicPr>
          <p:cNvPr id="620" name="Google Shape;620;p50"/>
          <p:cNvPicPr preferRelativeResize="0"/>
          <p:nvPr/>
        </p:nvPicPr>
        <p:blipFill>
          <a:blip r:embed="rId3">
            <a:alphaModFix/>
          </a:blip>
          <a:stretch>
            <a:fillRect/>
          </a:stretch>
        </p:blipFill>
        <p:spPr>
          <a:xfrm>
            <a:off x="91248" y="0"/>
            <a:ext cx="8961502" cy="6857999"/>
          </a:xfrm>
          <a:prstGeom prst="rect">
            <a:avLst/>
          </a:prstGeom>
          <a:noFill/>
          <a:ln>
            <a:noFill/>
          </a:ln>
        </p:spPr>
      </p:pic>
      <p:sp>
        <p:nvSpPr>
          <p:cNvPr id="621" name="Google Shape;621;p50"/>
          <p:cNvSpPr/>
          <p:nvPr/>
        </p:nvSpPr>
        <p:spPr>
          <a:xfrm>
            <a:off x="2928125" y="4989400"/>
            <a:ext cx="1521900" cy="616500"/>
          </a:xfrm>
          <a:prstGeom prst="rect">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0"/>
          <p:cNvSpPr/>
          <p:nvPr/>
        </p:nvSpPr>
        <p:spPr>
          <a:xfrm>
            <a:off x="2928125" y="4301175"/>
            <a:ext cx="1521900" cy="6882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50"/>
          <p:cNvSpPr/>
          <p:nvPr/>
        </p:nvSpPr>
        <p:spPr>
          <a:xfrm>
            <a:off x="2939150" y="3142250"/>
            <a:ext cx="1510800" cy="920100"/>
          </a:xfrm>
          <a:prstGeom prst="rect">
            <a:avLst/>
          </a:prstGeom>
          <a:noFill/>
          <a:ln cap="flat" cmpd="sng" w="38100">
            <a:solidFill>
              <a:srgbClr val="15F5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28" name="Shape 628"/>
        <p:cNvGrpSpPr/>
        <p:nvPr/>
      </p:nvGrpSpPr>
      <p:grpSpPr>
        <a:xfrm>
          <a:off x="0" y="0"/>
          <a:ext cx="0" cy="0"/>
          <a:chOff x="0" y="0"/>
          <a:chExt cx="0" cy="0"/>
        </a:xfrm>
      </p:grpSpPr>
      <p:pic>
        <p:nvPicPr>
          <p:cNvPr id="629" name="Google Shape;629;p51"/>
          <p:cNvPicPr preferRelativeResize="0"/>
          <p:nvPr/>
        </p:nvPicPr>
        <p:blipFill>
          <a:blip r:embed="rId3">
            <a:alphaModFix/>
          </a:blip>
          <a:stretch>
            <a:fillRect/>
          </a:stretch>
        </p:blipFill>
        <p:spPr>
          <a:xfrm>
            <a:off x="301175" y="1007800"/>
            <a:ext cx="9084650" cy="4051031"/>
          </a:xfrm>
          <a:prstGeom prst="rect">
            <a:avLst/>
          </a:prstGeom>
          <a:noFill/>
          <a:ln>
            <a:noFill/>
          </a:ln>
        </p:spPr>
      </p:pic>
      <p:sp>
        <p:nvSpPr>
          <p:cNvPr id="630" name="Google Shape;630;p51"/>
          <p:cNvSpPr/>
          <p:nvPr/>
        </p:nvSpPr>
        <p:spPr>
          <a:xfrm>
            <a:off x="334950" y="997663"/>
            <a:ext cx="8474100" cy="4071300"/>
          </a:xfrm>
          <a:prstGeom prst="rect">
            <a:avLst/>
          </a:prstGeom>
          <a:noFill/>
          <a:ln cap="flat" cmpd="sng" w="1143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35" name="Shape 635"/>
        <p:cNvGrpSpPr/>
        <p:nvPr/>
      </p:nvGrpSpPr>
      <p:grpSpPr>
        <a:xfrm>
          <a:off x="0" y="0"/>
          <a:ext cx="0" cy="0"/>
          <a:chOff x="0" y="0"/>
          <a:chExt cx="0" cy="0"/>
        </a:xfrm>
      </p:grpSpPr>
      <p:sp>
        <p:nvSpPr>
          <p:cNvPr id="636" name="Google Shape;636;p52"/>
          <p:cNvSpPr txBox="1"/>
          <p:nvPr>
            <p:ph idx="4294967295" type="title"/>
          </p:nvPr>
        </p:nvSpPr>
        <p:spPr>
          <a:xfrm>
            <a:off x="113450" y="153425"/>
            <a:ext cx="9465600" cy="1198500"/>
          </a:xfrm>
          <a:prstGeom prst="rect">
            <a:avLst/>
          </a:prstGeom>
          <a:noFill/>
          <a:ln>
            <a:noFill/>
          </a:ln>
        </p:spPr>
        <p:txBody>
          <a:bodyPr anchorCtr="0" anchor="ctr" bIns="45700" lIns="91425" spcFirstLastPara="1" rIns="91425" wrap="square" tIns="45700">
            <a:normAutofit fontScale="90000"/>
          </a:bodyPr>
          <a:lstStyle/>
          <a:p>
            <a:pPr indent="0" lvl="1" marL="0" rtl="0" algn="l">
              <a:lnSpc>
                <a:spcPct val="100000"/>
              </a:lnSpc>
              <a:spcBef>
                <a:spcPts val="0"/>
              </a:spcBef>
              <a:spcAft>
                <a:spcPts val="0"/>
              </a:spcAft>
              <a:buSzPct val="36842"/>
              <a:buNone/>
            </a:pPr>
            <a:r>
              <a:rPr lang="en-US" sz="3800">
                <a:solidFill>
                  <a:schemeClr val="lt1"/>
                </a:solidFill>
                <a:latin typeface="Atkinson Hyperlegible"/>
                <a:ea typeface="Atkinson Hyperlegible"/>
                <a:cs typeface="Atkinson Hyperlegible"/>
                <a:sym typeface="Atkinson Hyperlegible"/>
              </a:rPr>
              <a:t>Instructors, students, and researchers can:</a:t>
            </a:r>
            <a:endParaRPr sz="3800">
              <a:solidFill>
                <a:schemeClr val="lt1"/>
              </a:solidFill>
              <a:latin typeface="Atkinson Hyperlegible"/>
              <a:ea typeface="Atkinson Hyperlegible"/>
              <a:cs typeface="Atkinson Hyperlegible"/>
              <a:sym typeface="Atkinson Hyperlegible"/>
            </a:endParaRPr>
          </a:p>
        </p:txBody>
      </p:sp>
      <p:sp>
        <p:nvSpPr>
          <p:cNvPr id="637" name="Google Shape;637;p52"/>
          <p:cNvSpPr/>
          <p:nvPr/>
        </p:nvSpPr>
        <p:spPr>
          <a:xfrm>
            <a:off x="335450" y="1062250"/>
            <a:ext cx="8751900" cy="499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200">
              <a:solidFill>
                <a:srgbClr val="333333"/>
              </a:solidFill>
              <a:latin typeface="Open Sans"/>
              <a:ea typeface="Open Sans"/>
              <a:cs typeface="Open Sans"/>
              <a:sym typeface="Open Sans"/>
            </a:endParaRPr>
          </a:p>
          <a:p>
            <a:pPr indent="-323850" lvl="2" marL="1257300" marR="0" rtl="0" algn="l">
              <a:spcBef>
                <a:spcPts val="0"/>
              </a:spcBef>
              <a:spcAft>
                <a:spcPts val="0"/>
              </a:spcAft>
              <a:buClr>
                <a:schemeClr val="lt1"/>
              </a:buClr>
              <a:buSzPts val="2500"/>
              <a:buFont typeface="Atkinson Hyperlegible"/>
              <a:buChar char="•"/>
            </a:pPr>
            <a:r>
              <a:rPr lang="en-US" sz="2500">
                <a:solidFill>
                  <a:schemeClr val="lt1"/>
                </a:solidFill>
                <a:latin typeface="Atkinson Hyperlegible"/>
                <a:ea typeface="Atkinson Hyperlegible"/>
                <a:cs typeface="Atkinson Hyperlegible"/>
                <a:sym typeface="Atkinson Hyperlegible"/>
              </a:rPr>
              <a:t>Use as option for the data hesitant--librarians and students</a:t>
            </a:r>
            <a:endParaRPr sz="2500">
              <a:solidFill>
                <a:schemeClr val="lt1"/>
              </a:solidFill>
              <a:latin typeface="Atkinson Hyperlegible"/>
              <a:ea typeface="Atkinson Hyperlegible"/>
              <a:cs typeface="Atkinson Hyperlegible"/>
              <a:sym typeface="Atkinson Hyperlegible"/>
            </a:endParaRPr>
          </a:p>
          <a:p>
            <a:pPr indent="0" lvl="0" marL="1371600" marR="0" rtl="0" algn="l">
              <a:spcBef>
                <a:spcPts val="0"/>
              </a:spcBef>
              <a:spcAft>
                <a:spcPts val="0"/>
              </a:spcAft>
              <a:buNone/>
            </a:pPr>
            <a:r>
              <a:t/>
            </a:r>
            <a:endParaRPr sz="2500">
              <a:solidFill>
                <a:schemeClr val="lt1"/>
              </a:solidFill>
              <a:latin typeface="Atkinson Hyperlegible"/>
              <a:ea typeface="Atkinson Hyperlegible"/>
              <a:cs typeface="Atkinson Hyperlegible"/>
              <a:sym typeface="Atkinson Hyperlegible"/>
            </a:endParaRPr>
          </a:p>
          <a:p>
            <a:pPr indent="-323850" lvl="2" marL="1257300" marR="0" rtl="0" algn="l">
              <a:spcBef>
                <a:spcPts val="0"/>
              </a:spcBef>
              <a:spcAft>
                <a:spcPts val="0"/>
              </a:spcAft>
              <a:buClr>
                <a:schemeClr val="lt1"/>
              </a:buClr>
              <a:buSzPts val="2500"/>
              <a:buFont typeface="Atkinson Hyperlegible"/>
              <a:buChar char="•"/>
            </a:pPr>
            <a:r>
              <a:rPr lang="en-US" sz="2500">
                <a:solidFill>
                  <a:schemeClr val="lt1"/>
                </a:solidFill>
                <a:latin typeface="Atkinson Hyperlegible"/>
                <a:ea typeface="Atkinson Hyperlegible"/>
                <a:cs typeface="Atkinson Hyperlegible"/>
                <a:sym typeface="Atkinson Hyperlegible"/>
              </a:rPr>
              <a:t>A</a:t>
            </a:r>
            <a:r>
              <a:rPr i="0" lang="en-US" sz="2500" u="none" cap="none" strike="noStrike">
                <a:solidFill>
                  <a:schemeClr val="lt1"/>
                </a:solidFill>
                <a:latin typeface="Atkinson Hyperlegible"/>
                <a:ea typeface="Atkinson Hyperlegible"/>
                <a:cs typeface="Atkinson Hyperlegible"/>
                <a:sym typeface="Atkinson Hyperlegible"/>
              </a:rPr>
              <a:t>void duplicating </a:t>
            </a:r>
            <a:r>
              <a:rPr lang="en-US" sz="2500">
                <a:solidFill>
                  <a:schemeClr val="lt1"/>
                </a:solidFill>
                <a:latin typeface="Atkinson Hyperlegible"/>
                <a:ea typeface="Atkinson Hyperlegible"/>
                <a:cs typeface="Atkinson Hyperlegible"/>
                <a:sym typeface="Atkinson Hyperlegible"/>
              </a:rPr>
              <a:t>published </a:t>
            </a:r>
            <a:r>
              <a:rPr i="0" lang="en-US" sz="2500" u="none" cap="none" strike="noStrike">
                <a:solidFill>
                  <a:schemeClr val="lt1"/>
                </a:solidFill>
                <a:latin typeface="Atkinson Hyperlegible"/>
                <a:ea typeface="Atkinson Hyperlegible"/>
                <a:cs typeface="Atkinson Hyperlegible"/>
                <a:sym typeface="Atkinson Hyperlegible"/>
              </a:rPr>
              <a:t>analys</a:t>
            </a:r>
            <a:r>
              <a:rPr lang="en-US" sz="2500">
                <a:solidFill>
                  <a:schemeClr val="lt1"/>
                </a:solidFill>
                <a:latin typeface="Atkinson Hyperlegible"/>
                <a:ea typeface="Atkinson Hyperlegible"/>
                <a:cs typeface="Atkinson Hyperlegible"/>
                <a:sym typeface="Atkinson Hyperlegible"/>
              </a:rPr>
              <a:t>e</a:t>
            </a:r>
            <a:r>
              <a:rPr i="0" lang="en-US" sz="2500" u="none" cap="none" strike="noStrike">
                <a:solidFill>
                  <a:schemeClr val="lt1"/>
                </a:solidFill>
                <a:latin typeface="Atkinson Hyperlegible"/>
                <a:ea typeface="Atkinson Hyperlegible"/>
                <a:cs typeface="Atkinson Hyperlegible"/>
                <a:sym typeface="Atkinson Hyperlegible"/>
              </a:rPr>
              <a:t>s</a:t>
            </a:r>
            <a:endParaRPr sz="2500">
              <a:solidFill>
                <a:schemeClr val="lt1"/>
              </a:solidFill>
              <a:latin typeface="Atkinson Hyperlegible"/>
              <a:ea typeface="Atkinson Hyperlegible"/>
              <a:cs typeface="Atkinson Hyperlegible"/>
              <a:sym typeface="Atkinson Hyperlegible"/>
            </a:endParaRPr>
          </a:p>
          <a:p>
            <a:pPr indent="0" lvl="0" marL="1371600" marR="0" rtl="0" algn="l">
              <a:spcBef>
                <a:spcPts val="0"/>
              </a:spcBef>
              <a:spcAft>
                <a:spcPts val="0"/>
              </a:spcAft>
              <a:buNone/>
            </a:pPr>
            <a:r>
              <a:t/>
            </a:r>
            <a:endParaRPr sz="2500">
              <a:solidFill>
                <a:schemeClr val="lt1"/>
              </a:solidFill>
              <a:latin typeface="Atkinson Hyperlegible"/>
              <a:ea typeface="Atkinson Hyperlegible"/>
              <a:cs typeface="Atkinson Hyperlegible"/>
              <a:sym typeface="Atkinson Hyperlegible"/>
            </a:endParaRPr>
          </a:p>
          <a:p>
            <a:pPr indent="-323850" lvl="2" marL="1257300" marR="0" rtl="0" algn="l">
              <a:spcBef>
                <a:spcPts val="0"/>
              </a:spcBef>
              <a:spcAft>
                <a:spcPts val="0"/>
              </a:spcAft>
              <a:buClr>
                <a:schemeClr val="lt1"/>
              </a:buClr>
              <a:buSzPts val="2500"/>
              <a:buFont typeface="Atkinson Hyperlegible"/>
              <a:buChar char="•"/>
            </a:pPr>
            <a:r>
              <a:rPr i="0" lang="en-US" sz="2500" u="none" cap="none" strike="noStrike">
                <a:solidFill>
                  <a:schemeClr val="lt1"/>
                </a:solidFill>
                <a:latin typeface="Atkinson Hyperlegible"/>
                <a:ea typeface="Atkinson Hyperlegible"/>
                <a:cs typeface="Atkinson Hyperlegible"/>
                <a:sym typeface="Atkinson Hyperlegible"/>
              </a:rPr>
              <a:t>See cross-disciplinary implications and potential uses of data, which were unconsidered when collected</a:t>
            </a:r>
            <a:endParaRPr sz="2500">
              <a:solidFill>
                <a:schemeClr val="lt1"/>
              </a:solidFill>
              <a:latin typeface="Atkinson Hyperlegible"/>
              <a:ea typeface="Atkinson Hyperlegible"/>
              <a:cs typeface="Atkinson Hyperlegible"/>
              <a:sym typeface="Atkinson Hyperlegible"/>
            </a:endParaRPr>
          </a:p>
          <a:p>
            <a:pPr indent="0" lvl="2" marL="914400" marR="0" rtl="0" algn="l">
              <a:spcBef>
                <a:spcPts val="0"/>
              </a:spcBef>
              <a:spcAft>
                <a:spcPts val="0"/>
              </a:spcAft>
              <a:buNone/>
            </a:pPr>
            <a:r>
              <a:t/>
            </a:r>
            <a:endParaRPr i="0" sz="2500" u="none" cap="none" strike="noStrike">
              <a:solidFill>
                <a:schemeClr val="lt1"/>
              </a:solidFill>
              <a:latin typeface="Atkinson Hyperlegible"/>
              <a:ea typeface="Atkinson Hyperlegible"/>
              <a:cs typeface="Atkinson Hyperlegible"/>
              <a:sym typeface="Atkinson Hyperlegible"/>
            </a:endParaRPr>
          </a:p>
          <a:p>
            <a:pPr indent="-323850" lvl="2" marL="1257300" marR="0" rtl="0" algn="l">
              <a:spcBef>
                <a:spcPts val="0"/>
              </a:spcBef>
              <a:spcAft>
                <a:spcPts val="0"/>
              </a:spcAft>
              <a:buClr>
                <a:schemeClr val="lt1"/>
              </a:buClr>
              <a:buSzPts val="2500"/>
              <a:buFont typeface="Atkinson Hyperlegible"/>
              <a:buChar char="•"/>
            </a:pPr>
            <a:r>
              <a:rPr i="0" lang="en-US" sz="2500" u="none" cap="none" strike="noStrike">
                <a:solidFill>
                  <a:schemeClr val="lt1"/>
                </a:solidFill>
                <a:latin typeface="Atkinson Hyperlegible"/>
                <a:ea typeface="Atkinson Hyperlegible"/>
                <a:cs typeface="Atkinson Hyperlegible"/>
                <a:sym typeface="Atkinson Hyperlegible"/>
              </a:rPr>
              <a:t>Learn about methodological issues, some of which are covered solely in the published literature</a:t>
            </a:r>
            <a:endParaRPr sz="2500">
              <a:solidFill>
                <a:schemeClr val="lt1"/>
              </a:solidFill>
              <a:latin typeface="Atkinson Hyperlegible"/>
              <a:ea typeface="Atkinson Hyperlegible"/>
              <a:cs typeface="Atkinson Hyperlegible"/>
              <a:sym typeface="Atkinson Hyperlegible"/>
            </a:endParaRPr>
          </a:p>
          <a:p>
            <a:pPr indent="0" lvl="2" marL="0" marR="0" rtl="0" algn="l">
              <a:spcBef>
                <a:spcPts val="0"/>
              </a:spcBef>
              <a:spcAft>
                <a:spcPts val="0"/>
              </a:spcAft>
              <a:buNone/>
            </a:pPr>
            <a:r>
              <a:t/>
            </a:r>
            <a:endParaRPr i="0" sz="2500" u="none" cap="none" strike="noStrike">
              <a:solidFill>
                <a:schemeClr val="lt1"/>
              </a:solidFill>
              <a:latin typeface="Atkinson Hyperlegible"/>
              <a:ea typeface="Atkinson Hyperlegible"/>
              <a:cs typeface="Atkinson Hyperlegible"/>
              <a:sym typeface="Atkinson Hyperlegible"/>
            </a:endParaRPr>
          </a:p>
          <a:p>
            <a:pPr indent="-323850" lvl="2" marL="1257300" marR="0" rtl="0" algn="l">
              <a:spcBef>
                <a:spcPts val="0"/>
              </a:spcBef>
              <a:spcAft>
                <a:spcPts val="0"/>
              </a:spcAft>
              <a:buClr>
                <a:schemeClr val="lt1"/>
              </a:buClr>
              <a:buSzPts val="2500"/>
              <a:buFont typeface="Atkinson Hyperlegible"/>
              <a:buChar char="•"/>
            </a:pPr>
            <a:r>
              <a:rPr i="0" lang="en-US" sz="2500" u="none" cap="none" strike="noStrike">
                <a:solidFill>
                  <a:schemeClr val="lt1"/>
                </a:solidFill>
                <a:latin typeface="Atkinson Hyperlegible"/>
                <a:ea typeface="Atkinson Hyperlegible"/>
                <a:cs typeface="Atkinson Hyperlegible"/>
                <a:sym typeface="Atkinson Hyperlegible"/>
              </a:rPr>
              <a:t>Replicate analyses</a:t>
            </a:r>
            <a:endParaRPr i="0" sz="2500" u="none" cap="none" strike="noStrike">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42" name="Shape 642"/>
        <p:cNvGrpSpPr/>
        <p:nvPr/>
      </p:nvGrpSpPr>
      <p:grpSpPr>
        <a:xfrm>
          <a:off x="0" y="0"/>
          <a:ext cx="0" cy="0"/>
          <a:chOff x="0" y="0"/>
          <a:chExt cx="0" cy="0"/>
        </a:xfrm>
      </p:grpSpPr>
      <p:sp>
        <p:nvSpPr>
          <p:cNvPr id="643" name="Google Shape;643;p53"/>
          <p:cNvSpPr txBox="1"/>
          <p:nvPr>
            <p:ph idx="4294967295" type="title"/>
          </p:nvPr>
        </p:nvSpPr>
        <p:spPr>
          <a:xfrm>
            <a:off x="252525" y="798100"/>
            <a:ext cx="8081700" cy="1332300"/>
          </a:xfrm>
          <a:prstGeom prst="rect">
            <a:avLst/>
          </a:prstGeom>
          <a:noFill/>
          <a:ln>
            <a:noFill/>
          </a:ln>
        </p:spPr>
        <p:txBody>
          <a:bodyPr anchorCtr="0" anchor="ctr" bIns="45700" lIns="91425" spcFirstLastPara="1" rIns="91425" wrap="square" tIns="45700">
            <a:normAutofit/>
          </a:bodyPr>
          <a:lstStyle/>
          <a:p>
            <a:pPr indent="0" lvl="1" marL="457200" rtl="0" algn="l">
              <a:lnSpc>
                <a:spcPct val="100000"/>
              </a:lnSpc>
              <a:spcBef>
                <a:spcPts val="0"/>
              </a:spcBef>
              <a:spcAft>
                <a:spcPts val="0"/>
              </a:spcAft>
              <a:buSzPts val="1400"/>
              <a:buNone/>
            </a:pPr>
            <a:r>
              <a:rPr lang="en-US" sz="3800">
                <a:solidFill>
                  <a:schemeClr val="lt1"/>
                </a:solidFill>
                <a:latin typeface="Atkinson Hyperlegible"/>
                <a:ea typeface="Atkinson Hyperlegible"/>
                <a:cs typeface="Atkinson Hyperlegible"/>
                <a:sym typeface="Atkinson Hyperlegible"/>
              </a:rPr>
              <a:t>Non-analysts can:</a:t>
            </a:r>
            <a:endParaRPr sz="3800">
              <a:solidFill>
                <a:schemeClr val="lt1"/>
              </a:solidFill>
              <a:latin typeface="Atkinson Hyperlegible"/>
              <a:ea typeface="Atkinson Hyperlegible"/>
              <a:cs typeface="Atkinson Hyperlegible"/>
              <a:sym typeface="Atkinson Hyperlegible"/>
            </a:endParaRPr>
          </a:p>
        </p:txBody>
      </p:sp>
      <p:sp>
        <p:nvSpPr>
          <p:cNvPr id="644" name="Google Shape;644;p53"/>
          <p:cNvSpPr/>
          <p:nvPr/>
        </p:nvSpPr>
        <p:spPr>
          <a:xfrm>
            <a:off x="311904" y="1690710"/>
            <a:ext cx="8520300" cy="3878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i="0" sz="3200">
              <a:solidFill>
                <a:srgbClr val="333333"/>
              </a:solidFill>
              <a:latin typeface="Atkinson Hyperlegible"/>
              <a:ea typeface="Atkinson Hyperlegible"/>
              <a:cs typeface="Atkinson Hyperlegible"/>
              <a:sym typeface="Atkinson Hyperlegible"/>
            </a:endParaRPr>
          </a:p>
          <a:p>
            <a:pPr indent="-342900" lvl="2" marL="1257300" marR="0" rtl="0" algn="l">
              <a:spcBef>
                <a:spcPts val="0"/>
              </a:spcBef>
              <a:spcAft>
                <a:spcPts val="0"/>
              </a:spcAft>
              <a:buClr>
                <a:schemeClr val="lt1"/>
              </a:buClr>
              <a:buSzPts val="3200"/>
              <a:buFont typeface="Atkinson Hyperlegible"/>
              <a:buChar char="•"/>
            </a:pPr>
            <a:r>
              <a:rPr i="0" lang="en-US" sz="3200" u="none" cap="none" strike="noStrike">
                <a:solidFill>
                  <a:schemeClr val="lt1"/>
                </a:solidFill>
                <a:latin typeface="Atkinson Hyperlegible"/>
                <a:ea typeface="Atkinson Hyperlegible"/>
                <a:cs typeface="Atkinson Hyperlegible"/>
                <a:sym typeface="Atkinson Hyperlegible"/>
              </a:rPr>
              <a:t>Find summary statistics in </a:t>
            </a:r>
            <a:r>
              <a:rPr lang="en-US" sz="3200">
                <a:solidFill>
                  <a:schemeClr val="lt1"/>
                </a:solidFill>
                <a:latin typeface="Atkinson Hyperlegible"/>
                <a:ea typeface="Atkinson Hyperlegible"/>
                <a:cs typeface="Atkinson Hyperlegible"/>
                <a:sym typeface="Atkinson Hyperlegible"/>
              </a:rPr>
              <a:t>research briefs, executive summaries, and reports </a:t>
            </a:r>
            <a:r>
              <a:rPr i="0" lang="en-US" sz="3200" u="none" cap="none" strike="noStrike">
                <a:solidFill>
                  <a:schemeClr val="lt1"/>
                </a:solidFill>
                <a:latin typeface="Atkinson Hyperlegible"/>
                <a:ea typeface="Atkinson Hyperlegible"/>
                <a:cs typeface="Atkinson Hyperlegible"/>
                <a:sym typeface="Atkinson Hyperlegible"/>
              </a:rPr>
              <a:t> for use in grants, news articles, and other publications</a:t>
            </a:r>
            <a:endParaRPr>
              <a:solidFill>
                <a:schemeClr val="lt1"/>
              </a:solidFill>
              <a:latin typeface="Atkinson Hyperlegible"/>
              <a:ea typeface="Atkinson Hyperlegible"/>
              <a:cs typeface="Atkinson Hyperlegible"/>
              <a:sym typeface="Atkinson Hyperlegible"/>
            </a:endParaRPr>
          </a:p>
          <a:p>
            <a:pPr indent="0" lvl="2" marL="914400" marR="0" rtl="0" algn="l">
              <a:spcBef>
                <a:spcPts val="0"/>
              </a:spcBef>
              <a:spcAft>
                <a:spcPts val="0"/>
              </a:spcAft>
              <a:buNone/>
            </a:pPr>
            <a:r>
              <a:rPr i="0" lang="en-US" sz="3200" u="none" cap="none" strike="noStrike">
                <a:solidFill>
                  <a:schemeClr val="lt1"/>
                </a:solidFill>
                <a:latin typeface="Atkinson Hyperlegible"/>
                <a:ea typeface="Atkinson Hyperlegible"/>
                <a:cs typeface="Atkinson Hyperlegible"/>
                <a:sym typeface="Atkinson Hyperlegible"/>
              </a:rPr>
              <a:t> </a:t>
            </a:r>
            <a:endParaRPr>
              <a:solidFill>
                <a:schemeClr val="lt1"/>
              </a:solidFill>
              <a:latin typeface="Atkinson Hyperlegible"/>
              <a:ea typeface="Atkinson Hyperlegible"/>
              <a:cs typeface="Atkinson Hyperlegible"/>
              <a:sym typeface="Atkinson Hyperlegible"/>
            </a:endParaRPr>
          </a:p>
          <a:p>
            <a:pPr indent="-342900" lvl="2" marL="1257300" marR="0" rtl="0" algn="l">
              <a:spcBef>
                <a:spcPts val="0"/>
              </a:spcBef>
              <a:spcAft>
                <a:spcPts val="0"/>
              </a:spcAft>
              <a:buClr>
                <a:schemeClr val="lt1"/>
              </a:buClr>
              <a:buSzPts val="3200"/>
              <a:buFont typeface="Atkinson Hyperlegible"/>
              <a:buChar char="•"/>
            </a:pPr>
            <a:r>
              <a:rPr lang="en-US" sz="3200">
                <a:solidFill>
                  <a:schemeClr val="lt1"/>
                </a:solidFill>
                <a:latin typeface="Atkinson Hyperlegible"/>
                <a:ea typeface="Atkinson Hyperlegible"/>
                <a:cs typeface="Atkinson Hyperlegible"/>
                <a:sym typeface="Atkinson Hyperlegible"/>
              </a:rPr>
              <a:t>Share</a:t>
            </a:r>
            <a:r>
              <a:rPr i="0" lang="en-US" sz="3200" u="none" cap="none" strike="noStrike">
                <a:solidFill>
                  <a:schemeClr val="lt1"/>
                </a:solidFill>
                <a:latin typeface="Atkinson Hyperlegible"/>
                <a:ea typeface="Atkinson Hyperlegible"/>
                <a:cs typeface="Atkinson Hyperlegible"/>
                <a:sym typeface="Atkinson Hyperlegible"/>
              </a:rPr>
              <a:t> important findings </a:t>
            </a:r>
            <a:r>
              <a:rPr lang="en-US" sz="3200">
                <a:solidFill>
                  <a:schemeClr val="lt1"/>
                </a:solidFill>
                <a:latin typeface="Atkinson Hyperlegible"/>
                <a:ea typeface="Atkinson Hyperlegible"/>
                <a:cs typeface="Atkinson Hyperlegible"/>
                <a:sym typeface="Atkinson Hyperlegible"/>
              </a:rPr>
              <a:t>with those </a:t>
            </a:r>
            <a:r>
              <a:rPr i="0" lang="en-US" sz="3200" u="none" cap="none" strike="noStrike">
                <a:solidFill>
                  <a:schemeClr val="lt1"/>
                </a:solidFill>
                <a:latin typeface="Atkinson Hyperlegible"/>
                <a:ea typeface="Atkinson Hyperlegible"/>
                <a:cs typeface="Atkinson Hyperlegible"/>
                <a:sym typeface="Atkinson Hyperlegible"/>
              </a:rPr>
              <a:t>outside academia</a:t>
            </a:r>
            <a:endParaRPr i="0" sz="3200" u="none" cap="none" strike="noStrike">
              <a:solidFill>
                <a:schemeClr val="lt1"/>
              </a:solidFill>
              <a:latin typeface="Atkinson Hyperlegible"/>
              <a:ea typeface="Atkinson Hyperlegible"/>
              <a:cs typeface="Atkinson Hyperlegible"/>
              <a:sym typeface="Atkinson Hyperlegible"/>
            </a:endParaRPr>
          </a:p>
          <a:p>
            <a:pPr indent="0" lvl="1" marL="457200" marR="0" rtl="0" algn="l">
              <a:spcBef>
                <a:spcPts val="0"/>
              </a:spcBef>
              <a:spcAft>
                <a:spcPts val="0"/>
              </a:spcAft>
              <a:buNone/>
            </a:pPr>
            <a:r>
              <a:t/>
            </a:r>
            <a:endParaRPr b="0" i="0" sz="2200" u="none" cap="none" strike="noStrike">
              <a:solidFill>
                <a:srgbClr val="333333"/>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49" name="Shape 649"/>
        <p:cNvGrpSpPr/>
        <p:nvPr/>
      </p:nvGrpSpPr>
      <p:grpSpPr>
        <a:xfrm>
          <a:off x="0" y="0"/>
          <a:ext cx="0" cy="0"/>
          <a:chOff x="0" y="0"/>
          <a:chExt cx="0" cy="0"/>
        </a:xfrm>
      </p:grpSpPr>
      <p:sp>
        <p:nvSpPr>
          <p:cNvPr id="650" name="Google Shape;650;p54"/>
          <p:cNvSpPr txBox="1"/>
          <p:nvPr>
            <p:ph idx="4294967295" type="title"/>
          </p:nvPr>
        </p:nvSpPr>
        <p:spPr>
          <a:xfrm>
            <a:off x="717700" y="798100"/>
            <a:ext cx="7616700" cy="1332300"/>
          </a:xfrm>
          <a:prstGeom prst="rect">
            <a:avLst/>
          </a:prstGeom>
          <a:noFill/>
          <a:ln>
            <a:noFill/>
          </a:ln>
        </p:spPr>
        <p:txBody>
          <a:bodyPr anchorCtr="0" anchor="ctr" bIns="45700" lIns="91425" spcFirstLastPara="1" rIns="91425" wrap="square" tIns="45700">
            <a:normAutofit/>
          </a:bodyPr>
          <a:lstStyle/>
          <a:p>
            <a:pPr indent="0" lvl="1" marL="457200" rtl="0" algn="l">
              <a:lnSpc>
                <a:spcPct val="100000"/>
              </a:lnSpc>
              <a:spcBef>
                <a:spcPts val="0"/>
              </a:spcBef>
              <a:spcAft>
                <a:spcPts val="0"/>
              </a:spcAft>
              <a:buSzPts val="1400"/>
              <a:buNone/>
            </a:pPr>
            <a:r>
              <a:rPr lang="en-US" sz="3800">
                <a:solidFill>
                  <a:schemeClr val="lt1"/>
                </a:solidFill>
                <a:latin typeface="Atkinson Hyperlegible"/>
                <a:ea typeface="Atkinson Hyperlegible"/>
                <a:cs typeface="Atkinson Hyperlegible"/>
                <a:sym typeface="Atkinson Hyperlegible"/>
              </a:rPr>
              <a:t>PIs and funders can:</a:t>
            </a:r>
            <a:endParaRPr sz="3800">
              <a:solidFill>
                <a:schemeClr val="lt1"/>
              </a:solidFill>
              <a:latin typeface="Atkinson Hyperlegible"/>
              <a:ea typeface="Atkinson Hyperlegible"/>
              <a:cs typeface="Atkinson Hyperlegible"/>
              <a:sym typeface="Atkinson Hyperlegible"/>
            </a:endParaRPr>
          </a:p>
        </p:txBody>
      </p:sp>
      <p:sp>
        <p:nvSpPr>
          <p:cNvPr id="651" name="Google Shape;651;p54"/>
          <p:cNvSpPr/>
          <p:nvPr/>
        </p:nvSpPr>
        <p:spPr>
          <a:xfrm>
            <a:off x="311842" y="1811435"/>
            <a:ext cx="8520300" cy="3878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3200">
              <a:solidFill>
                <a:schemeClr val="lt1"/>
              </a:solidFill>
              <a:latin typeface="Arial Narrow"/>
              <a:ea typeface="Arial Narrow"/>
              <a:cs typeface="Arial Narrow"/>
              <a:sym typeface="Arial Narrow"/>
            </a:endParaRPr>
          </a:p>
          <a:p>
            <a:pPr indent="-311150" lvl="2" marL="1257300" marR="0" rtl="0" algn="l">
              <a:spcBef>
                <a:spcPts val="0"/>
              </a:spcBef>
              <a:spcAft>
                <a:spcPts val="0"/>
              </a:spcAft>
              <a:buClr>
                <a:schemeClr val="lt1"/>
              </a:buClr>
              <a:buSzPts val="2700"/>
              <a:buFont typeface="Atkinson Hyperlegible"/>
              <a:buChar char="•"/>
            </a:pPr>
            <a:r>
              <a:rPr i="0" lang="en-US" sz="2700" u="none" cap="none" strike="noStrike">
                <a:solidFill>
                  <a:schemeClr val="lt1"/>
                </a:solidFill>
                <a:latin typeface="Atkinson Hyperlegible"/>
                <a:ea typeface="Atkinson Hyperlegible"/>
                <a:cs typeface="Atkinson Hyperlegible"/>
                <a:sym typeface="Atkinson Hyperlegible"/>
              </a:rPr>
              <a:t>Monitor how shared data are used and cited, and correct authors who don’t comply with restricted use agreements or terms of use</a:t>
            </a:r>
            <a:endParaRPr sz="2700">
              <a:solidFill>
                <a:schemeClr val="lt1"/>
              </a:solidFill>
              <a:latin typeface="Atkinson Hyperlegible"/>
              <a:ea typeface="Atkinson Hyperlegible"/>
              <a:cs typeface="Atkinson Hyperlegible"/>
              <a:sym typeface="Atkinson Hyperlegible"/>
            </a:endParaRPr>
          </a:p>
          <a:p>
            <a:pPr indent="0" lvl="2" marL="914400" marR="0" rtl="0" algn="l">
              <a:spcBef>
                <a:spcPts val="0"/>
              </a:spcBef>
              <a:spcAft>
                <a:spcPts val="0"/>
              </a:spcAft>
              <a:buNone/>
            </a:pPr>
            <a:r>
              <a:rPr i="0" lang="en-US" sz="2700" u="none" cap="none" strike="noStrike">
                <a:solidFill>
                  <a:schemeClr val="lt1"/>
                </a:solidFill>
                <a:latin typeface="Atkinson Hyperlegible"/>
                <a:ea typeface="Atkinson Hyperlegible"/>
                <a:cs typeface="Atkinson Hyperlegible"/>
                <a:sym typeface="Atkinson Hyperlegible"/>
              </a:rPr>
              <a:t> </a:t>
            </a:r>
            <a:endParaRPr sz="2700">
              <a:solidFill>
                <a:schemeClr val="lt1"/>
              </a:solidFill>
              <a:latin typeface="Atkinson Hyperlegible"/>
              <a:ea typeface="Atkinson Hyperlegible"/>
              <a:cs typeface="Atkinson Hyperlegible"/>
              <a:sym typeface="Atkinson Hyperlegible"/>
            </a:endParaRPr>
          </a:p>
          <a:p>
            <a:pPr indent="-311150" lvl="2" marL="1257300" marR="0" rtl="0" algn="l">
              <a:spcBef>
                <a:spcPts val="0"/>
              </a:spcBef>
              <a:spcAft>
                <a:spcPts val="0"/>
              </a:spcAft>
              <a:buClr>
                <a:schemeClr val="lt1"/>
              </a:buClr>
              <a:buSzPts val="2700"/>
              <a:buFont typeface="Atkinson Hyperlegible"/>
              <a:buChar char="•"/>
            </a:pPr>
            <a:r>
              <a:rPr i="0" lang="en-US" sz="2700" u="none" cap="none" strike="noStrike">
                <a:solidFill>
                  <a:schemeClr val="lt1"/>
                </a:solidFill>
                <a:latin typeface="Atkinson Hyperlegible"/>
                <a:ea typeface="Atkinson Hyperlegible"/>
                <a:cs typeface="Atkinson Hyperlegible"/>
                <a:sym typeface="Atkinson Hyperlegible"/>
              </a:rPr>
              <a:t>Track the impact of their investment in data creation</a:t>
            </a:r>
            <a:r>
              <a:rPr lang="en-US" sz="2700">
                <a:solidFill>
                  <a:schemeClr val="lt1"/>
                </a:solidFill>
                <a:latin typeface="Atkinson Hyperlegible"/>
                <a:ea typeface="Atkinson Hyperlegible"/>
                <a:cs typeface="Atkinson Hyperlegible"/>
                <a:sym typeface="Atkinson Hyperlegible"/>
              </a:rPr>
              <a:t> </a:t>
            </a:r>
            <a:r>
              <a:rPr i="0" lang="en-US" sz="2700" u="none" cap="none" strike="noStrike">
                <a:solidFill>
                  <a:schemeClr val="lt1"/>
                </a:solidFill>
                <a:latin typeface="Atkinson Hyperlegible"/>
                <a:ea typeface="Atkinson Hyperlegible"/>
                <a:cs typeface="Atkinson Hyperlegible"/>
                <a:sym typeface="Atkinson Hyperlegible"/>
              </a:rPr>
              <a:t>and data sharing</a:t>
            </a:r>
            <a:endParaRPr i="0" sz="2700" u="none" cap="none" strike="noStrike">
              <a:solidFill>
                <a:schemeClr val="lt1"/>
              </a:solidFill>
              <a:latin typeface="Atkinson Hyperlegible"/>
              <a:ea typeface="Atkinson Hyperlegible"/>
              <a:cs typeface="Atkinson Hyperlegible"/>
              <a:sym typeface="Atkinson Hyperlegible"/>
            </a:endParaRPr>
          </a:p>
          <a:p>
            <a:pPr indent="0" lvl="0" marL="1371600" marR="0" rtl="0" algn="l">
              <a:spcBef>
                <a:spcPts val="0"/>
              </a:spcBef>
              <a:spcAft>
                <a:spcPts val="0"/>
              </a:spcAft>
              <a:buNone/>
            </a:pPr>
            <a:r>
              <a:t/>
            </a:r>
            <a:endParaRPr sz="2700">
              <a:solidFill>
                <a:schemeClr val="lt1"/>
              </a:solidFill>
              <a:latin typeface="Atkinson Hyperlegible"/>
              <a:ea typeface="Atkinson Hyperlegible"/>
              <a:cs typeface="Atkinson Hyperlegible"/>
              <a:sym typeface="Atkinson Hyperlegible"/>
            </a:endParaRPr>
          </a:p>
          <a:p>
            <a:pPr indent="-311150" lvl="2" marL="1257300" marR="0" rtl="0" algn="l">
              <a:spcBef>
                <a:spcPts val="0"/>
              </a:spcBef>
              <a:spcAft>
                <a:spcPts val="0"/>
              </a:spcAft>
              <a:buClr>
                <a:schemeClr val="lt1"/>
              </a:buClr>
              <a:buSzPts val="2700"/>
              <a:buFont typeface="Atkinson Hyperlegible"/>
              <a:buChar char="•"/>
            </a:pPr>
            <a:r>
              <a:rPr lang="en-US" sz="2700">
                <a:solidFill>
                  <a:schemeClr val="lt1"/>
                </a:solidFill>
                <a:latin typeface="Atkinson Hyperlegible"/>
                <a:ea typeface="Atkinson Hyperlegible"/>
                <a:cs typeface="Atkinson Hyperlegible"/>
                <a:sym typeface="Atkinson Hyperlegible"/>
              </a:rPr>
              <a:t>Supply evidence of the value of their data when applying for further funding</a:t>
            </a:r>
            <a:endParaRPr sz="2700">
              <a:solidFill>
                <a:schemeClr val="lt1"/>
              </a:solidFill>
              <a:latin typeface="Atkinson Hyperlegible"/>
              <a:ea typeface="Atkinson Hyperlegible"/>
              <a:cs typeface="Atkinson Hyperlegible"/>
              <a:sym typeface="Atkinson Hyperlegible"/>
            </a:endParaRPr>
          </a:p>
          <a:p>
            <a:pPr indent="0" lvl="0" marL="1371600" marR="0" rtl="0" algn="l">
              <a:spcBef>
                <a:spcPts val="0"/>
              </a:spcBef>
              <a:spcAft>
                <a:spcPts val="0"/>
              </a:spcAft>
              <a:buNone/>
            </a:pPr>
            <a:r>
              <a:t/>
            </a:r>
            <a:endParaRPr sz="2700">
              <a:solidFill>
                <a:srgbClr val="333333"/>
              </a:solidFill>
              <a:latin typeface="Arial Narrow"/>
              <a:ea typeface="Arial Narrow"/>
              <a:cs typeface="Arial Narrow"/>
              <a:sym typeface="Arial Narrow"/>
            </a:endParaRPr>
          </a:p>
          <a:p>
            <a:pPr indent="0" lvl="0" marL="1371600" marR="0" rtl="0" algn="l">
              <a:spcBef>
                <a:spcPts val="0"/>
              </a:spcBef>
              <a:spcAft>
                <a:spcPts val="0"/>
              </a:spcAft>
              <a:buNone/>
            </a:pPr>
            <a:r>
              <a:t/>
            </a:r>
            <a:endParaRPr sz="2700">
              <a:solidFill>
                <a:srgbClr val="333333"/>
              </a:solidFill>
              <a:latin typeface="Arial Narrow"/>
              <a:ea typeface="Arial Narrow"/>
              <a:cs typeface="Arial Narrow"/>
              <a:sym typeface="Arial Narrow"/>
            </a:endParaRPr>
          </a:p>
          <a:p>
            <a:pPr indent="0" lvl="0" marL="0" marR="0" rtl="0" algn="l">
              <a:spcBef>
                <a:spcPts val="0"/>
              </a:spcBef>
              <a:spcAft>
                <a:spcPts val="0"/>
              </a:spcAft>
              <a:buNone/>
            </a:pPr>
            <a:r>
              <a:t/>
            </a:r>
            <a:endParaRPr sz="3000">
              <a:solidFill>
                <a:srgbClr val="333333"/>
              </a:solidFill>
              <a:latin typeface="Arial Narrow"/>
              <a:ea typeface="Arial Narrow"/>
              <a:cs typeface="Arial Narrow"/>
              <a:sym typeface="Arial Narrow"/>
            </a:endParaRPr>
          </a:p>
          <a:p>
            <a:pPr indent="0" lvl="0" marL="0" marR="0" rtl="0" algn="l">
              <a:spcBef>
                <a:spcPts val="0"/>
              </a:spcBef>
              <a:spcAft>
                <a:spcPts val="0"/>
              </a:spcAft>
              <a:buNone/>
            </a:pPr>
            <a:r>
              <a:t/>
            </a:r>
            <a:endParaRPr sz="3000">
              <a:solidFill>
                <a:srgbClr val="333333"/>
              </a:solidFill>
              <a:latin typeface="Arial Narrow"/>
              <a:ea typeface="Arial Narrow"/>
              <a:cs typeface="Arial Narrow"/>
              <a:sym typeface="Arial Narrow"/>
            </a:endParaRPr>
          </a:p>
          <a:p>
            <a:pPr indent="0" lvl="0" marL="0" marR="0" rtl="0" algn="l">
              <a:spcBef>
                <a:spcPts val="0"/>
              </a:spcBef>
              <a:spcAft>
                <a:spcPts val="0"/>
              </a:spcAft>
              <a:buNone/>
            </a:pPr>
            <a:r>
              <a:t/>
            </a:r>
            <a:endParaRPr sz="3000">
              <a:solidFill>
                <a:srgbClr val="333333"/>
              </a:solidFill>
              <a:latin typeface="Arial Narrow"/>
              <a:ea typeface="Arial Narrow"/>
              <a:cs typeface="Arial Narrow"/>
              <a:sym typeface="Arial Narrow"/>
            </a:endParaRPr>
          </a:p>
          <a:p>
            <a:pPr indent="0" lvl="0" marL="0" marR="0" rtl="0" algn="l">
              <a:spcBef>
                <a:spcPts val="0"/>
              </a:spcBef>
              <a:spcAft>
                <a:spcPts val="0"/>
              </a:spcAft>
              <a:buNone/>
            </a:pPr>
            <a:r>
              <a:t/>
            </a:r>
            <a:endParaRPr sz="3000">
              <a:solidFill>
                <a:srgbClr val="333333"/>
              </a:solidFill>
              <a:latin typeface="Arial Narrow"/>
              <a:ea typeface="Arial Narrow"/>
              <a:cs typeface="Arial Narrow"/>
              <a:sym typeface="Arial Narrow"/>
            </a:endParaRPr>
          </a:p>
          <a:p>
            <a:pPr indent="0" lvl="0" marL="1371600" rtl="0" algn="l">
              <a:spcBef>
                <a:spcPts val="0"/>
              </a:spcBef>
              <a:spcAft>
                <a:spcPts val="0"/>
              </a:spcAft>
              <a:buNone/>
            </a:pPr>
            <a:r>
              <a:t/>
            </a:r>
            <a:endParaRPr sz="3000">
              <a:solidFill>
                <a:srgbClr val="333333"/>
              </a:solidFill>
              <a:latin typeface="Arial Narrow"/>
              <a:ea typeface="Arial Narrow"/>
              <a:cs typeface="Arial Narrow"/>
              <a:sym typeface="Arial Narrow"/>
            </a:endParaRPr>
          </a:p>
          <a:p>
            <a:pPr indent="0" lvl="1" marL="457200" marR="0" rtl="0" algn="l">
              <a:spcBef>
                <a:spcPts val="0"/>
              </a:spcBef>
              <a:spcAft>
                <a:spcPts val="0"/>
              </a:spcAft>
              <a:buNone/>
            </a:pPr>
            <a:r>
              <a:t/>
            </a:r>
            <a:endParaRPr b="0" i="0" sz="2200" u="none" cap="none" strike="noStrike">
              <a:solidFill>
                <a:srgbClr val="333333"/>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56" name="Shape 656"/>
        <p:cNvGrpSpPr/>
        <p:nvPr/>
      </p:nvGrpSpPr>
      <p:grpSpPr>
        <a:xfrm>
          <a:off x="0" y="0"/>
          <a:ext cx="0" cy="0"/>
          <a:chOff x="0" y="0"/>
          <a:chExt cx="0" cy="0"/>
        </a:xfrm>
      </p:grpSpPr>
      <p:pic>
        <p:nvPicPr>
          <p:cNvPr id="657" name="Google Shape;657;p55"/>
          <p:cNvPicPr preferRelativeResize="0"/>
          <p:nvPr/>
        </p:nvPicPr>
        <p:blipFill>
          <a:blip r:embed="rId3">
            <a:alphaModFix/>
          </a:blip>
          <a:stretch>
            <a:fillRect/>
          </a:stretch>
        </p:blipFill>
        <p:spPr>
          <a:xfrm>
            <a:off x="842963" y="276225"/>
            <a:ext cx="7458075" cy="63055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62" name="Shape 662"/>
        <p:cNvGrpSpPr/>
        <p:nvPr/>
      </p:nvGrpSpPr>
      <p:grpSpPr>
        <a:xfrm>
          <a:off x="0" y="0"/>
          <a:ext cx="0" cy="0"/>
          <a:chOff x="0" y="0"/>
          <a:chExt cx="0" cy="0"/>
        </a:xfrm>
      </p:grpSpPr>
      <p:sp>
        <p:nvSpPr>
          <p:cNvPr id="663" name="Google Shape;663;p56"/>
          <p:cNvSpPr txBox="1"/>
          <p:nvPr>
            <p:ph type="title"/>
          </p:nvPr>
        </p:nvSpPr>
        <p:spPr>
          <a:xfrm>
            <a:off x="691125" y="265825"/>
            <a:ext cx="7961100" cy="57414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None/>
            </a:pPr>
            <a:r>
              <a:rPr lang="en-US" sz="1722">
                <a:latin typeface="Atkinson Hyperlegible"/>
                <a:ea typeface="Atkinson Hyperlegible"/>
                <a:cs typeface="Atkinson Hyperlegible"/>
                <a:sym typeface="Atkinson Hyperlegible"/>
              </a:rPr>
              <a:t>Discovery Tool</a:t>
            </a:r>
            <a:endParaRPr sz="1722">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b="0" lang="en-US" sz="1200">
                <a:latin typeface="Atkinson Hyperlegible"/>
                <a:ea typeface="Atkinson Hyperlegible"/>
                <a:cs typeface="Atkinson Hyperlegible"/>
                <a:sym typeface="Atkinson Hyperlegible"/>
              </a:rPr>
              <a:t>Linking scholarly literature promotes data sharing by helping our website users discover data via the related literature. There is a main Bibliography search portal on the ICPSR website, but each topical archive has the option of including a customized search and browse UI on their individual websites.</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lang="en-US" sz="1722">
                <a:latin typeface="Atkinson Hyperlegible"/>
                <a:ea typeface="Atkinson Hyperlegible"/>
                <a:cs typeface="Atkinson Hyperlegible"/>
                <a:sym typeface="Atkinson Hyperlegible"/>
              </a:rPr>
              <a:t>Data Literature Review</a:t>
            </a:r>
            <a:endParaRPr sz="1722">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b="0" lang="en-US" sz="1200">
                <a:latin typeface="Atkinson Hyperlegible"/>
                <a:ea typeface="Atkinson Hyperlegible"/>
                <a:cs typeface="Atkinson Hyperlegible"/>
                <a:sym typeface="Atkinson Hyperlegible"/>
              </a:rPr>
              <a:t>Since data-literature links are not easy to compile, topical archives can provide a valuable service: providing analyses together with the data underlying them, all from the study’s home page. From there, site users can link to a given publication as well as any other ICPSR datasets that were also used in the publication. Using the list of related publications as a type of literature review is helpful when considering whether to download files or seeing how other researchers used the data.</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lang="en-US" sz="1744">
                <a:latin typeface="Atkinson Hyperlegible"/>
                <a:ea typeface="Atkinson Hyperlegible"/>
                <a:cs typeface="Atkinson Hyperlegible"/>
                <a:sym typeface="Atkinson Hyperlegible"/>
              </a:rPr>
              <a:t>Funders Understand Citations as an Impact Measure</a:t>
            </a:r>
            <a:endParaRPr sz="1744">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b="0" lang="en-US" sz="1200">
                <a:latin typeface="Atkinson Hyperlegible"/>
                <a:ea typeface="Atkinson Hyperlegible"/>
                <a:cs typeface="Atkinson Hyperlegible"/>
                <a:sym typeface="Atkinson Hyperlegible"/>
              </a:rPr>
              <a:t>Individual topical archives report to their funders the number of publications associated with their data, showing evidence of impact and reuse that is not abstract. The funder can see that data were not only downloaded, but utilized to advance scientific understanding.</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t/>
            </a:r>
            <a:endParaRPr b="0" sz="1755">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lang="en-US" sz="1755">
                <a:latin typeface="Atkinson Hyperlegible"/>
                <a:ea typeface="Atkinson Hyperlegible"/>
                <a:cs typeface="Atkinson Hyperlegible"/>
                <a:sym typeface="Atkinson Hyperlegible"/>
              </a:rPr>
              <a:t>Users Get a Shortcut to Restricted Data Content</a:t>
            </a:r>
            <a:endParaRPr sz="1755">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b="0" lang="en-US" sz="1200">
                <a:latin typeface="Atkinson Hyperlegible"/>
                <a:ea typeface="Atkinson Hyperlegible"/>
                <a:cs typeface="Atkinson Hyperlegible"/>
                <a:sym typeface="Atkinson Hyperlegible"/>
              </a:rPr>
              <a:t>For users considering going through the process of applying for access to restricted data, seeing the variables used in a PI or agency report helps them see what is available in data that they could not easily examine before committing to a use agreement.</a:t>
            </a:r>
            <a:endParaRPr b="0" sz="1200">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t/>
            </a:r>
            <a:endParaRPr b="0" sz="1755">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lang="en-US" sz="1755">
                <a:latin typeface="Atkinson Hyperlegible"/>
                <a:ea typeface="Atkinson Hyperlegible"/>
                <a:cs typeface="Atkinson Hyperlegible"/>
                <a:sym typeface="Atkinson Hyperlegible"/>
              </a:rPr>
              <a:t>Ready-made Content for Promoting Data in Social Media and Study Home Pages</a:t>
            </a:r>
            <a:endParaRPr sz="1755">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None/>
            </a:pPr>
            <a:r>
              <a:rPr b="0" lang="en-US" sz="1200">
                <a:latin typeface="Atkinson Hyperlegible"/>
                <a:ea typeface="Atkinson Hyperlegible"/>
                <a:cs typeface="Atkinson Hyperlegible"/>
                <a:sym typeface="Atkinson Hyperlegible"/>
              </a:rPr>
              <a:t>In social media, topical archives have posted an author’s visualizations, with links back to the article and the data. The Bibliography provides archive staff with a source for choosing publications in which their data are used in trending research areas or current news, by important authors, or in high-impact journals.</a:t>
            </a:r>
            <a:endParaRPr i="1" sz="3433" u="sng">
              <a:latin typeface="Atkinson Hyperlegible"/>
              <a:ea typeface="Atkinson Hyperlegible"/>
              <a:cs typeface="Atkinson Hyperlegible"/>
              <a:sym typeface="Atkinson Hyperlegibl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68" name="Shape 668"/>
        <p:cNvGrpSpPr/>
        <p:nvPr/>
      </p:nvGrpSpPr>
      <p:grpSpPr>
        <a:xfrm>
          <a:off x="0" y="0"/>
          <a:ext cx="0" cy="0"/>
          <a:chOff x="0" y="0"/>
          <a:chExt cx="0" cy="0"/>
        </a:xfrm>
      </p:grpSpPr>
      <p:pic>
        <p:nvPicPr>
          <p:cNvPr id="669" name="Google Shape;669;p57"/>
          <p:cNvPicPr preferRelativeResize="0"/>
          <p:nvPr/>
        </p:nvPicPr>
        <p:blipFill>
          <a:blip r:embed="rId3">
            <a:alphaModFix/>
          </a:blip>
          <a:stretch>
            <a:fillRect/>
          </a:stretch>
        </p:blipFill>
        <p:spPr>
          <a:xfrm>
            <a:off x="489875" y="586150"/>
            <a:ext cx="8281349" cy="5567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74" name="Shape 674"/>
        <p:cNvGrpSpPr/>
        <p:nvPr/>
      </p:nvGrpSpPr>
      <p:grpSpPr>
        <a:xfrm>
          <a:off x="0" y="0"/>
          <a:ext cx="0" cy="0"/>
          <a:chOff x="0" y="0"/>
          <a:chExt cx="0" cy="0"/>
        </a:xfrm>
      </p:grpSpPr>
      <p:pic>
        <p:nvPicPr>
          <p:cNvPr id="675" name="Google Shape;675;p58"/>
          <p:cNvPicPr preferRelativeResize="0"/>
          <p:nvPr/>
        </p:nvPicPr>
        <p:blipFill>
          <a:blip r:embed="rId3">
            <a:alphaModFix/>
          </a:blip>
          <a:stretch>
            <a:fillRect/>
          </a:stretch>
        </p:blipFill>
        <p:spPr>
          <a:xfrm>
            <a:off x="658250" y="201725"/>
            <a:ext cx="7827500" cy="64545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80" name="Shape 680"/>
        <p:cNvGrpSpPr/>
        <p:nvPr/>
      </p:nvGrpSpPr>
      <p:grpSpPr>
        <a:xfrm>
          <a:off x="0" y="0"/>
          <a:ext cx="0" cy="0"/>
          <a:chOff x="0" y="0"/>
          <a:chExt cx="0" cy="0"/>
        </a:xfrm>
      </p:grpSpPr>
      <p:sp>
        <p:nvSpPr>
          <p:cNvPr id="681" name="Google Shape;681;p59"/>
          <p:cNvSpPr txBox="1"/>
          <p:nvPr>
            <p:ph type="title"/>
          </p:nvPr>
        </p:nvSpPr>
        <p:spPr>
          <a:xfrm>
            <a:off x="1388625" y="1030300"/>
            <a:ext cx="6366900" cy="4005600"/>
          </a:xfrm>
          <a:prstGeom prst="rect">
            <a:avLst/>
          </a:prstGeom>
        </p:spPr>
        <p:txBody>
          <a:bodyPr anchorCtr="0" anchor="ctr" bIns="91425" lIns="91425" spcFirstLastPara="1" rIns="91425" wrap="square" tIns="91425">
            <a:normAutofit/>
          </a:bodyPr>
          <a:lstStyle/>
          <a:p>
            <a:pPr indent="0" lvl="0" marL="114300" rtl="0" algn="l">
              <a:lnSpc>
                <a:spcPct val="90000"/>
              </a:lnSpc>
              <a:spcBef>
                <a:spcPts val="666"/>
              </a:spcBef>
              <a:spcAft>
                <a:spcPts val="0"/>
              </a:spcAft>
              <a:buNone/>
            </a:pPr>
            <a:r>
              <a:t/>
            </a:r>
            <a:endParaRPr sz="3333">
              <a:latin typeface="Atkinson Hyperlegible"/>
              <a:ea typeface="Atkinson Hyperlegible"/>
              <a:cs typeface="Atkinson Hyperlegible"/>
              <a:sym typeface="Atkinson Hyperlegible"/>
            </a:endParaRPr>
          </a:p>
          <a:p>
            <a:pPr indent="-342900" lvl="0" marL="457200" rtl="0" algn="l">
              <a:lnSpc>
                <a:spcPct val="90000"/>
              </a:lnSpc>
              <a:spcBef>
                <a:spcPts val="666"/>
              </a:spcBef>
              <a:spcAft>
                <a:spcPts val="0"/>
              </a:spcAft>
              <a:buNone/>
            </a:pPr>
            <a:r>
              <a:t/>
            </a:r>
            <a:endParaRPr sz="3333">
              <a:latin typeface="Atkinson Hyperlegible"/>
              <a:ea typeface="Atkinson Hyperlegible"/>
              <a:cs typeface="Atkinson Hyperlegible"/>
              <a:sym typeface="Atkinson Hyperlegible"/>
            </a:endParaRPr>
          </a:p>
          <a:p>
            <a:pPr indent="0" lvl="0" marL="118871" rtl="0" algn="l">
              <a:lnSpc>
                <a:spcPct val="90000"/>
              </a:lnSpc>
              <a:spcBef>
                <a:spcPts val="666"/>
              </a:spcBef>
              <a:spcAft>
                <a:spcPts val="0"/>
              </a:spcAft>
              <a:buNone/>
            </a:pPr>
            <a:r>
              <a:rPr lang="en-US" sz="3333">
                <a:latin typeface="Atkinson Hyperlegible"/>
                <a:ea typeface="Atkinson Hyperlegible"/>
                <a:cs typeface="Atkinson Hyperlegible"/>
                <a:sym typeface="Atkinson Hyperlegible"/>
              </a:rPr>
              <a:t>Detecting data use</a:t>
            </a:r>
            <a:endParaRPr sz="3333">
              <a:latin typeface="Atkinson Hyperlegible"/>
              <a:ea typeface="Atkinson Hyperlegible"/>
              <a:cs typeface="Atkinson Hyperlegible"/>
              <a:sym typeface="Atkinson Hyperlegible"/>
            </a:endParaRPr>
          </a:p>
          <a:p>
            <a:pPr indent="0" lvl="0" marL="0" rtl="0" algn="ctr">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86" name="Shape 686"/>
        <p:cNvGrpSpPr/>
        <p:nvPr/>
      </p:nvGrpSpPr>
      <p:grpSpPr>
        <a:xfrm>
          <a:off x="0" y="0"/>
          <a:ext cx="0" cy="0"/>
          <a:chOff x="0" y="0"/>
          <a:chExt cx="0" cy="0"/>
        </a:xfrm>
      </p:grpSpPr>
      <p:pic>
        <p:nvPicPr>
          <p:cNvPr id="687" name="Google Shape;687;p60"/>
          <p:cNvPicPr preferRelativeResize="0"/>
          <p:nvPr/>
        </p:nvPicPr>
        <p:blipFill>
          <a:blip r:embed="rId3">
            <a:alphaModFix/>
          </a:blip>
          <a:stretch>
            <a:fillRect/>
          </a:stretch>
        </p:blipFill>
        <p:spPr>
          <a:xfrm>
            <a:off x="546463" y="152400"/>
            <a:ext cx="8051076" cy="6553201"/>
          </a:xfrm>
          <a:prstGeom prst="rect">
            <a:avLst/>
          </a:prstGeom>
          <a:noFill/>
          <a:ln cap="flat" cmpd="sng" w="76200">
            <a:solidFill>
              <a:srgbClr val="599191"/>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91" name="Shape 691"/>
        <p:cNvGrpSpPr/>
        <p:nvPr/>
      </p:nvGrpSpPr>
      <p:grpSpPr>
        <a:xfrm>
          <a:off x="0" y="0"/>
          <a:ext cx="0" cy="0"/>
          <a:chOff x="0" y="0"/>
          <a:chExt cx="0" cy="0"/>
        </a:xfrm>
      </p:grpSpPr>
      <p:sp>
        <p:nvSpPr>
          <p:cNvPr id="692" name="Google Shape;692;p61"/>
          <p:cNvSpPr txBox="1"/>
          <p:nvPr>
            <p:ph idx="12" type="sldNum"/>
          </p:nvPr>
        </p:nvSpPr>
        <p:spPr>
          <a:xfrm>
            <a:off x="7970250" y="6408183"/>
            <a:ext cx="1066800" cy="243300"/>
          </a:xfrm>
          <a:prstGeom prst="rect">
            <a:avLst/>
          </a:prstGeom>
        </p:spPr>
        <p:txBody>
          <a:bodyPr anchorCtr="0" anchor="ctr" bIns="25400" lIns="50800" spcFirstLastPara="1" rIns="50800" wrap="square" tIns="25400">
            <a:noAutofit/>
          </a:bodyPr>
          <a:lstStyle/>
          <a:p>
            <a:pPr indent="0" lvl="0" marL="0" rtl="0" algn="r">
              <a:spcBef>
                <a:spcPts val="0"/>
              </a:spcBef>
              <a:spcAft>
                <a:spcPts val="0"/>
              </a:spcAft>
              <a:buNone/>
            </a:pPr>
            <a:fld id="{00000000-1234-1234-1234-123412341234}" type="slidenum">
              <a:rPr lang="en-US">
                <a:solidFill>
                  <a:srgbClr val="888888"/>
                </a:solidFill>
              </a:rPr>
              <a:t>‹#›</a:t>
            </a:fld>
            <a:endParaRPr>
              <a:solidFill>
                <a:srgbClr val="888888"/>
              </a:solidFill>
            </a:endParaRPr>
          </a:p>
        </p:txBody>
      </p:sp>
      <p:sp>
        <p:nvSpPr>
          <p:cNvPr id="693" name="Google Shape;693;p61"/>
          <p:cNvSpPr txBox="1"/>
          <p:nvPr/>
        </p:nvSpPr>
        <p:spPr>
          <a:xfrm>
            <a:off x="560500" y="1501450"/>
            <a:ext cx="8071200" cy="3088800"/>
          </a:xfrm>
          <a:prstGeom prst="rect">
            <a:avLst/>
          </a:prstGeom>
          <a:noFill/>
          <a:ln cap="flat" cmpd="sng" w="38100">
            <a:solidFill>
              <a:srgbClr val="FF0000"/>
            </a:solidFill>
            <a:prstDash val="solid"/>
            <a:round/>
            <a:headEnd len="sm" w="sm" type="none"/>
            <a:tailEnd len="sm" w="sm" type="none"/>
          </a:ln>
        </p:spPr>
        <p:txBody>
          <a:bodyPr anchorCtr="0" anchor="t" bIns="50800" lIns="50800" spcFirstLastPara="1" rIns="50800" wrap="square" tIns="50800">
            <a:spAutoFit/>
          </a:bodyPr>
          <a:lstStyle/>
          <a:p>
            <a:pPr indent="0" lvl="0" marL="0" rtl="0" algn="l">
              <a:spcBef>
                <a:spcPts val="0"/>
              </a:spcBef>
              <a:spcAft>
                <a:spcPts val="0"/>
              </a:spcAft>
              <a:buNone/>
            </a:pPr>
            <a:r>
              <a:t/>
            </a:r>
            <a:endParaRPr sz="2800">
              <a:solidFill>
                <a:schemeClr val="lt1"/>
              </a:solidFill>
              <a:latin typeface="Atkinson Hyperlegible"/>
              <a:ea typeface="Atkinson Hyperlegible"/>
              <a:cs typeface="Atkinson Hyperlegible"/>
              <a:sym typeface="Atkinson Hyperlegible"/>
            </a:endParaRPr>
          </a:p>
          <a:p>
            <a:pPr indent="0" lvl="0" marL="254000" rtl="0" algn="l">
              <a:spcBef>
                <a:spcPts val="0"/>
              </a:spcBef>
              <a:spcAft>
                <a:spcPts val="0"/>
              </a:spcAft>
              <a:buNone/>
            </a:pPr>
            <a:r>
              <a:rPr lang="en-US" sz="2800">
                <a:solidFill>
                  <a:schemeClr val="lt1"/>
                </a:solidFill>
                <a:latin typeface="Atkinson Hyperlegible"/>
                <a:ea typeface="Atkinson Hyperlegible"/>
                <a:cs typeface="Atkinson Hyperlegible"/>
                <a:sym typeface="Atkinson Hyperlegible"/>
              </a:rPr>
              <a:t>“. . .  librarians collecting citation metrics may have to read an entire article to determine the exact data set used, and even then, some ambiguity may remain . . .”</a:t>
            </a:r>
            <a:endParaRPr sz="28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br>
              <a:rPr lang="en-US" sz="2700">
                <a:solidFill>
                  <a:schemeClr val="dk1"/>
                </a:solidFill>
                <a:latin typeface="Atkinson Hyperlegible"/>
                <a:ea typeface="Atkinson Hyperlegible"/>
                <a:cs typeface="Atkinson Hyperlegible"/>
                <a:sym typeface="Atkinson Hyperlegible"/>
              </a:rPr>
            </a:br>
            <a:endParaRPr sz="2700">
              <a:solidFill>
                <a:schemeClr val="dk1"/>
              </a:solidFill>
              <a:latin typeface="Atkinson Hyperlegible"/>
              <a:ea typeface="Atkinson Hyperlegible"/>
              <a:cs typeface="Atkinson Hyperlegible"/>
              <a:sym typeface="Atkinson Hyperlegible"/>
            </a:endParaRPr>
          </a:p>
        </p:txBody>
      </p:sp>
      <p:sp>
        <p:nvSpPr>
          <p:cNvPr id="694" name="Google Shape;694;p61"/>
          <p:cNvSpPr txBox="1"/>
          <p:nvPr/>
        </p:nvSpPr>
        <p:spPr>
          <a:xfrm>
            <a:off x="395650" y="5505333"/>
            <a:ext cx="8401200" cy="1817400"/>
          </a:xfrm>
          <a:prstGeom prst="rect">
            <a:avLst/>
          </a:prstGeom>
          <a:noFill/>
          <a:ln>
            <a:noFill/>
          </a:ln>
        </p:spPr>
        <p:txBody>
          <a:bodyPr anchorCtr="0" anchor="t" bIns="50800" lIns="50800" spcFirstLastPara="1" rIns="50800" wrap="square" tIns="50800">
            <a:spAutoFit/>
          </a:bodyPr>
          <a:lstStyle/>
          <a:p>
            <a:pPr indent="0" lvl="0" marL="0" rtl="0" algn="l">
              <a:spcBef>
                <a:spcPts val="0"/>
              </a:spcBef>
              <a:spcAft>
                <a:spcPts val="0"/>
              </a:spcAft>
              <a:buNone/>
            </a:pPr>
            <a:r>
              <a:rPr lang="en-US" sz="1700">
                <a:solidFill>
                  <a:schemeClr val="lt1"/>
                </a:solidFill>
                <a:latin typeface="Atkinson Hyperlegible"/>
                <a:ea typeface="Atkinson Hyperlegible"/>
                <a:cs typeface="Atkinson Hyperlegible"/>
                <a:sym typeface="Atkinson Hyperlegible"/>
              </a:rPr>
              <a:t>Vannan, S., Downs, R.R., Meier, W., Wilson, B.E. and Gerasimov, I.V. 2020. "Data Sets Are Foundational to Research. Why Don’t We Cite Them?" </a:t>
            </a:r>
            <a:r>
              <a:rPr i="1" lang="en-US" sz="1700">
                <a:solidFill>
                  <a:schemeClr val="lt1"/>
                </a:solidFill>
                <a:latin typeface="Atkinson Hyperlegible"/>
                <a:ea typeface="Atkinson Hyperlegible"/>
                <a:cs typeface="Atkinson Hyperlegible"/>
                <a:sym typeface="Atkinson Hyperlegible"/>
              </a:rPr>
              <a:t>EOS</a:t>
            </a:r>
            <a:r>
              <a:rPr lang="en-US" sz="1700">
                <a:solidFill>
                  <a:schemeClr val="lt1"/>
                </a:solidFill>
                <a:latin typeface="Atkinson Hyperlegible"/>
                <a:ea typeface="Atkinson Hyperlegible"/>
                <a:cs typeface="Atkinson Hyperlegible"/>
                <a:sym typeface="Atkinson Hyperlegible"/>
              </a:rPr>
              <a:t>. November 16, 2020. https://doi.org/10.1029/2020EO151665</a:t>
            </a:r>
            <a:endParaRPr sz="17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900">
              <a:latin typeface="Atkinson Hyperlegible"/>
              <a:ea typeface="Atkinson Hyperlegible"/>
              <a:cs typeface="Atkinson Hyperlegible"/>
              <a:sym typeface="Atkinson Hyperlegible"/>
            </a:endParaRPr>
          </a:p>
          <a:p>
            <a:pPr indent="0" lvl="0" marL="0" rtl="0" algn="l">
              <a:lnSpc>
                <a:spcPct val="173333"/>
              </a:lnSpc>
              <a:spcBef>
                <a:spcPts val="0"/>
              </a:spcBef>
              <a:spcAft>
                <a:spcPts val="0"/>
              </a:spcAft>
              <a:buNone/>
            </a:pPr>
            <a:r>
              <a:t/>
            </a:r>
            <a:endParaRPr sz="1100">
              <a:solidFill>
                <a:srgbClr val="333333"/>
              </a:solidFill>
              <a:highlight>
                <a:srgbClr val="FFFFFF"/>
              </a:highlight>
            </a:endParaRPr>
          </a:p>
          <a:p>
            <a:pPr indent="0" lvl="0" marL="0" rtl="0" algn="l">
              <a:spcBef>
                <a:spcPts val="400"/>
              </a:spcBef>
              <a:spcAft>
                <a:spcPts val="0"/>
              </a:spcAft>
              <a:buNone/>
            </a:pPr>
            <a:r>
              <a:t/>
            </a:r>
            <a:endParaRPr sz="1900">
              <a:latin typeface="Atkinson Hyperlegible"/>
              <a:ea typeface="Atkinson Hyperlegible"/>
              <a:cs typeface="Atkinson Hyperlegible"/>
              <a:sym typeface="Atkinson Hyperlegibl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699" name="Shape 699"/>
        <p:cNvGrpSpPr/>
        <p:nvPr/>
      </p:nvGrpSpPr>
      <p:grpSpPr>
        <a:xfrm>
          <a:off x="0" y="0"/>
          <a:ext cx="0" cy="0"/>
          <a:chOff x="0" y="0"/>
          <a:chExt cx="0" cy="0"/>
        </a:xfrm>
      </p:grpSpPr>
      <p:sp>
        <p:nvSpPr>
          <p:cNvPr id="700" name="Google Shape;700;p62"/>
          <p:cNvSpPr txBox="1"/>
          <p:nvPr>
            <p:ph type="title"/>
          </p:nvPr>
        </p:nvSpPr>
        <p:spPr>
          <a:xfrm>
            <a:off x="240750" y="332275"/>
            <a:ext cx="8658000" cy="704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64285"/>
              <a:buNone/>
            </a:pPr>
            <a:r>
              <a:rPr lang="en-US">
                <a:solidFill>
                  <a:schemeClr val="lt1"/>
                </a:solidFill>
                <a:latin typeface="Atkinson Hyperlegible"/>
                <a:ea typeface="Atkinson Hyperlegible"/>
                <a:cs typeface="Atkinson Hyperlegible"/>
                <a:sym typeface="Atkinson Hyperlegible"/>
              </a:rPr>
              <a:t>Collection criteria</a:t>
            </a:r>
            <a:br>
              <a:rPr lang="en-US">
                <a:solidFill>
                  <a:schemeClr val="lt1"/>
                </a:solidFill>
                <a:latin typeface="Atkinson Hyperlegible"/>
                <a:ea typeface="Atkinson Hyperlegible"/>
                <a:cs typeface="Atkinson Hyperlegible"/>
                <a:sym typeface="Atkinson Hyperlegible"/>
              </a:rPr>
            </a:br>
            <a:endParaRPr>
              <a:solidFill>
                <a:schemeClr val="lt1"/>
              </a:solidFill>
              <a:latin typeface="Atkinson Hyperlegible"/>
              <a:ea typeface="Atkinson Hyperlegible"/>
              <a:cs typeface="Atkinson Hyperlegible"/>
              <a:sym typeface="Atkinson Hyperlegible"/>
            </a:endParaRPr>
          </a:p>
        </p:txBody>
      </p:sp>
      <p:sp>
        <p:nvSpPr>
          <p:cNvPr id="701" name="Google Shape;701;p62"/>
          <p:cNvSpPr txBox="1"/>
          <p:nvPr>
            <p:ph idx="1" type="body"/>
          </p:nvPr>
        </p:nvSpPr>
        <p:spPr>
          <a:xfrm>
            <a:off x="21300" y="757575"/>
            <a:ext cx="9096900" cy="6220200"/>
          </a:xfrm>
          <a:prstGeom prst="rect">
            <a:avLst/>
          </a:prstGeom>
          <a:noFill/>
          <a:ln>
            <a:noFill/>
          </a:ln>
          <a:effectLst>
            <a:outerShdw blurRad="671513" rotWithShape="0" algn="bl" dir="12480000" dist="409575">
              <a:srgbClr val="45818E">
                <a:alpha val="0"/>
              </a:srgbClr>
            </a:outerShdw>
          </a:effectLst>
        </p:spPr>
        <p:txBody>
          <a:bodyPr anchorCtr="0" anchor="t" bIns="45700" lIns="91425" spcFirstLastPara="1" rIns="91425" wrap="square" tIns="45700">
            <a:normAutofit fontScale="85000" lnSpcReduction="20000"/>
          </a:bodyPr>
          <a:lstStyle/>
          <a:p>
            <a:pPr indent="0" lvl="0" marL="457200" rtl="0" algn="l">
              <a:lnSpc>
                <a:spcPct val="100000"/>
              </a:lnSpc>
              <a:spcBef>
                <a:spcPts val="0"/>
              </a:spcBef>
              <a:spcAft>
                <a:spcPts val="0"/>
              </a:spcAft>
              <a:buClr>
                <a:schemeClr val="dk1"/>
              </a:buClr>
              <a:buSzPct val="88257"/>
              <a:buNone/>
            </a:pPr>
            <a:r>
              <a:t/>
            </a:r>
            <a:endParaRPr sz="3625">
              <a:solidFill>
                <a:schemeClr val="lt1"/>
              </a:solidFill>
              <a:latin typeface="Arial Narrow"/>
              <a:ea typeface="Arial Narrow"/>
              <a:cs typeface="Arial Narrow"/>
              <a:sym typeface="Arial Narrow"/>
            </a:endParaRPr>
          </a:p>
          <a:p>
            <a:pPr indent="0" lvl="0" marL="457200" rtl="0" algn="l">
              <a:lnSpc>
                <a:spcPct val="100000"/>
              </a:lnSpc>
              <a:spcBef>
                <a:spcPts val="0"/>
              </a:spcBef>
              <a:spcAft>
                <a:spcPts val="0"/>
              </a:spcAft>
              <a:buClr>
                <a:srgbClr val="188679"/>
              </a:buClr>
              <a:buSzPct val="72095"/>
              <a:buNone/>
            </a:pPr>
            <a:r>
              <a:rPr lang="en-US" sz="1525">
                <a:solidFill>
                  <a:schemeClr val="lt1"/>
                </a:solidFill>
                <a:latin typeface="Arial Narrow"/>
                <a:ea typeface="Arial Narrow"/>
                <a:cs typeface="Arial Narrow"/>
                <a:sym typeface="Arial Narrow"/>
              </a:rPr>
              <a:t> </a:t>
            </a:r>
            <a:endParaRPr sz="2225">
              <a:solidFill>
                <a:schemeClr val="lt1"/>
              </a:solidFill>
              <a:latin typeface="Arial Narrow"/>
              <a:ea typeface="Arial Narrow"/>
              <a:cs typeface="Arial Narrow"/>
              <a:sym typeface="Arial Narrow"/>
            </a:endParaRPr>
          </a:p>
          <a:p>
            <a:pPr indent="0" lvl="0" marL="457200" rtl="0" algn="l">
              <a:lnSpc>
                <a:spcPct val="100000"/>
              </a:lnSpc>
              <a:spcBef>
                <a:spcPts val="0"/>
              </a:spcBef>
              <a:spcAft>
                <a:spcPts val="0"/>
              </a:spcAft>
              <a:buClr>
                <a:schemeClr val="dk1"/>
              </a:buClr>
              <a:buSzPct val="73811"/>
              <a:buNone/>
            </a:pPr>
            <a:r>
              <a:rPr lang="en-US" sz="1625">
                <a:solidFill>
                  <a:schemeClr val="lt1"/>
                </a:solidFill>
                <a:latin typeface="Arial Narrow"/>
                <a:ea typeface="Arial Narrow"/>
                <a:cs typeface="Arial Narrow"/>
                <a:sym typeface="Arial Narrow"/>
              </a:rPr>
              <a:t>The ICPSR Bibliography of Data-related Literature contains citations of data-related literature—that is, publications, papers, presentations, Web pages, or other information objects </a:t>
            </a:r>
            <a:r>
              <a:rPr b="1" lang="en-US" sz="1625">
                <a:solidFill>
                  <a:schemeClr val="lt1"/>
                </a:solidFill>
                <a:latin typeface="Arial Narrow"/>
                <a:ea typeface="Arial Narrow"/>
                <a:cs typeface="Arial Narrow"/>
                <a:sym typeface="Arial Narrow"/>
              </a:rPr>
              <a:t>that meet at least one of the following criteria:</a:t>
            </a:r>
            <a:endParaRPr sz="1625">
              <a:solidFill>
                <a:schemeClr val="lt1"/>
              </a:solidFill>
              <a:latin typeface="Arial Narrow"/>
              <a:ea typeface="Arial Narrow"/>
              <a:cs typeface="Arial Narrow"/>
              <a:sym typeface="Arial Narrow"/>
            </a:endParaRPr>
          </a:p>
          <a:p>
            <a:pPr indent="0" lvl="0" marL="457200" rtl="0" algn="l">
              <a:lnSpc>
                <a:spcPct val="100000"/>
              </a:lnSpc>
              <a:spcBef>
                <a:spcPts val="0"/>
              </a:spcBef>
              <a:spcAft>
                <a:spcPts val="0"/>
              </a:spcAft>
              <a:buClr>
                <a:schemeClr val="dk1"/>
              </a:buClr>
              <a:buSzPct val="73811"/>
              <a:buNone/>
            </a:pPr>
            <a:r>
              <a:rPr lang="en-US" sz="1625">
                <a:solidFill>
                  <a:schemeClr val="lt1"/>
                </a:solidFill>
                <a:latin typeface="Arial Narrow"/>
                <a:ea typeface="Arial Narrow"/>
                <a:cs typeface="Arial Narrow"/>
                <a:sym typeface="Arial Narrow"/>
              </a:rPr>
              <a:t> </a:t>
            </a:r>
            <a:endParaRPr sz="1725">
              <a:solidFill>
                <a:schemeClr val="lt1"/>
              </a:solidFill>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Contain analysis of data archived by ICPSR (including publications by the original principal investigator as well as articles containing secondary analysis). These analyses can include the use of the original PI data, data disseminated in printed form or on the ICPSR Web site, or where the exact source cannot be determined from the publication, as long as the data have been archived by ICPSR. </a:t>
            </a:r>
            <a:endParaRPr sz="1725">
              <a:solidFill>
                <a:schemeClr val="lt1"/>
              </a:solidFill>
            </a:endParaRPr>
          </a:p>
          <a:p>
            <a:pPr indent="-152400" lvl="0" marL="6858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Contain discussion, critique, or extension of another’s data analysis of a kind that would have required the author to work with the original raw data.</a:t>
            </a:r>
            <a:endParaRPr sz="1725">
              <a:solidFill>
                <a:schemeClr val="lt1"/>
              </a:solidFill>
            </a:endParaRPr>
          </a:p>
          <a:p>
            <a:pPr indent="0" lvl="0" marL="5334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Contain discussion, critique, or extension of another’s data analysis, which might lead a reader to consult the original raw data.</a:t>
            </a:r>
            <a:endParaRPr sz="1725">
              <a:solidFill>
                <a:schemeClr val="lt1"/>
              </a:solidFill>
            </a:endParaRPr>
          </a:p>
          <a:p>
            <a:pPr indent="-152400" lvl="0" marL="6858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Contain discussion or critique of the data source in general, such as caveats on the use of a particular study that contain more than the simple statement that the data are problematic.</a:t>
            </a:r>
            <a:endParaRPr sz="1725">
              <a:solidFill>
                <a:schemeClr val="lt1"/>
              </a:solidFill>
            </a:endParaRPr>
          </a:p>
          <a:p>
            <a:pPr indent="-152400" lvl="0" marL="6858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Quote the data in charts that are newly compiled by the author (i.e. not charts reproduced from the PI’s publication of the data).</a:t>
            </a:r>
            <a:endParaRPr sz="1725">
              <a:solidFill>
                <a:schemeClr val="lt1"/>
              </a:solidFill>
            </a:endParaRPr>
          </a:p>
          <a:p>
            <a:pPr indent="-152400" lvl="0" marL="6858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If the publication does not use (manipulate or analyze) the data, but refers to hypotheses which the data were used to establish or critique, it should be included only if the references to the data are extensive and can be distinguished from the references to the original publication. For example, a review article that discusses a study from the point of view of data quality or study design would be included. One that discusses only the logic of its conclusions, or makes only a passing mention of a study, would not be included.</a:t>
            </a:r>
            <a:endParaRPr sz="1725">
              <a:solidFill>
                <a:schemeClr val="lt1"/>
              </a:solidFill>
            </a:endParaRPr>
          </a:p>
          <a:p>
            <a:pPr indent="-152400" lvl="0" marL="685800" rtl="0" algn="l">
              <a:lnSpc>
                <a:spcPct val="100000"/>
              </a:lnSpc>
              <a:spcBef>
                <a:spcPts val="0"/>
              </a:spcBef>
              <a:spcAft>
                <a:spcPts val="0"/>
              </a:spcAft>
              <a:buClr>
                <a:schemeClr val="dk1"/>
              </a:buClr>
              <a:buSzPct val="73811"/>
              <a:buFont typeface="Arial"/>
              <a:buNone/>
            </a:pPr>
            <a:r>
              <a:t/>
            </a:r>
            <a:endParaRPr sz="1625">
              <a:solidFill>
                <a:schemeClr val="lt1"/>
              </a:solidFill>
              <a:latin typeface="Arial Narrow"/>
              <a:ea typeface="Arial Narrow"/>
              <a:cs typeface="Arial Narrow"/>
              <a:sym typeface="Arial Narrow"/>
            </a:endParaRPr>
          </a:p>
          <a:p>
            <a:pPr indent="-240150" lvl="0" marL="685800" rtl="0" algn="l">
              <a:lnSpc>
                <a:spcPct val="100000"/>
              </a:lnSpc>
              <a:spcBef>
                <a:spcPts val="0"/>
              </a:spcBef>
              <a:spcAft>
                <a:spcPts val="0"/>
              </a:spcAft>
              <a:buClr>
                <a:schemeClr val="lt1"/>
              </a:buClr>
              <a:buSzPct val="100000"/>
              <a:buFont typeface="Arial"/>
              <a:buAutoNum type="arabicPeriod"/>
            </a:pPr>
            <a:r>
              <a:rPr lang="en-US" sz="1625">
                <a:solidFill>
                  <a:schemeClr val="lt1"/>
                </a:solidFill>
                <a:latin typeface="Arial Narrow"/>
                <a:ea typeface="Arial Narrow"/>
                <a:cs typeface="Arial Narrow"/>
                <a:sym typeface="Arial Narrow"/>
              </a:rPr>
              <a:t>Contain discussion or critique of the data collection process, study design, or methodology.</a:t>
            </a:r>
            <a:endParaRPr sz="1725">
              <a:solidFill>
                <a:schemeClr val="lt1"/>
              </a:solidFill>
            </a:endParaRPr>
          </a:p>
          <a:p>
            <a:pPr indent="0" lvl="0" marL="457200" rtl="0" algn="l">
              <a:lnSpc>
                <a:spcPct val="100000"/>
              </a:lnSpc>
              <a:spcBef>
                <a:spcPts val="0"/>
              </a:spcBef>
              <a:spcAft>
                <a:spcPts val="0"/>
              </a:spcAft>
              <a:buClr>
                <a:schemeClr val="dk1"/>
              </a:buClr>
              <a:buSzPct val="73811"/>
              <a:buNone/>
            </a:pPr>
            <a:r>
              <a:rPr lang="en-US" sz="1625">
                <a:solidFill>
                  <a:schemeClr val="lt1"/>
                </a:solidFill>
                <a:latin typeface="Arial Narrow"/>
                <a:ea typeface="Arial Narrow"/>
                <a:cs typeface="Arial Narrow"/>
                <a:sym typeface="Arial Narrow"/>
              </a:rPr>
              <a:t>  </a:t>
            </a:r>
            <a:endParaRPr sz="1725">
              <a:solidFill>
                <a:schemeClr val="lt1"/>
              </a:solidFill>
            </a:endParaRPr>
          </a:p>
          <a:p>
            <a:pPr indent="0" lvl="0" marL="457200" rtl="0" algn="l">
              <a:lnSpc>
                <a:spcPct val="100000"/>
              </a:lnSpc>
              <a:spcBef>
                <a:spcPts val="0"/>
              </a:spcBef>
              <a:spcAft>
                <a:spcPts val="0"/>
              </a:spcAft>
              <a:buClr>
                <a:schemeClr val="dk1"/>
              </a:buClr>
              <a:buSzPct val="73811"/>
              <a:buNone/>
            </a:pPr>
            <a:r>
              <a:rPr lang="en-US" sz="1625">
                <a:solidFill>
                  <a:schemeClr val="lt1"/>
                </a:solidFill>
                <a:latin typeface="Arial Narrow"/>
                <a:ea typeface="Arial Narrow"/>
                <a:cs typeface="Arial Narrow"/>
                <a:sym typeface="Arial Narrow"/>
              </a:rPr>
              <a:t>Note: Since some datasets are available from multiple archives or data providers and we cannot always verify that the source of the data used was ICPSR, </a:t>
            </a:r>
            <a:r>
              <a:rPr b="1" lang="en-US" sz="1625">
                <a:solidFill>
                  <a:schemeClr val="lt1"/>
                </a:solidFill>
                <a:latin typeface="Arial Narrow"/>
                <a:ea typeface="Arial Narrow"/>
                <a:cs typeface="Arial Narrow"/>
                <a:sym typeface="Arial Narrow"/>
              </a:rPr>
              <a:t>ICPSR need not be the actual source of the data used in the publication</a:t>
            </a:r>
            <a:r>
              <a:rPr lang="en-US" sz="1625">
                <a:solidFill>
                  <a:schemeClr val="lt1"/>
                </a:solidFill>
                <a:latin typeface="Arial Narrow"/>
                <a:ea typeface="Arial Narrow"/>
                <a:cs typeface="Arial Narrow"/>
                <a:sym typeface="Arial Narrow"/>
              </a:rPr>
              <a:t> to qualify for inclusion in the Bibliography.</a:t>
            </a:r>
            <a:endParaRPr sz="1725">
              <a:solidFill>
                <a:schemeClr val="lt1"/>
              </a:solidFill>
            </a:endParaRPr>
          </a:p>
          <a:p>
            <a:pPr indent="-160020" lvl="0" marL="822960" rtl="0" algn="l">
              <a:lnSpc>
                <a:spcPct val="90000"/>
              </a:lnSpc>
              <a:spcBef>
                <a:spcPts val="666"/>
              </a:spcBef>
              <a:spcAft>
                <a:spcPts val="0"/>
              </a:spcAft>
              <a:buClr>
                <a:schemeClr val="dk1"/>
              </a:buClr>
              <a:buSzPct val="138461"/>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06" name="Shape 706"/>
        <p:cNvGrpSpPr/>
        <p:nvPr/>
      </p:nvGrpSpPr>
      <p:grpSpPr>
        <a:xfrm>
          <a:off x="0" y="0"/>
          <a:ext cx="0" cy="0"/>
          <a:chOff x="0" y="0"/>
          <a:chExt cx="0" cy="0"/>
        </a:xfrm>
      </p:grpSpPr>
      <p:sp>
        <p:nvSpPr>
          <p:cNvPr id="707" name="Google Shape;707;p63"/>
          <p:cNvSpPr txBox="1"/>
          <p:nvPr/>
        </p:nvSpPr>
        <p:spPr>
          <a:xfrm>
            <a:off x="3975550" y="148665"/>
            <a:ext cx="1581000" cy="1557000"/>
          </a:xfrm>
          <a:prstGeom prst="rect">
            <a:avLst/>
          </a:prstGeom>
          <a:solidFill>
            <a:schemeClr val="accent4"/>
          </a:solidFill>
          <a:ln>
            <a:noFill/>
          </a:ln>
          <a:effectLst>
            <a:outerShdw blurRad="400050"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a:t>
            </a:r>
            <a:r>
              <a:rPr b="1" i="0" lang="en-US" sz="2400" u="none" cap="none" strike="noStrike">
                <a:solidFill>
                  <a:schemeClr val="accent6"/>
                </a:solidFill>
                <a:latin typeface="Arial Narrow"/>
                <a:ea typeface="Arial Narrow"/>
                <a:cs typeface="Arial Narrow"/>
                <a:sym typeface="Arial Narrow"/>
              </a:rPr>
              <a:t>1.</a:t>
            </a:r>
            <a:r>
              <a:rPr b="1" i="0" lang="en-US" sz="1800" u="none" cap="none" strike="noStrike">
                <a:solidFill>
                  <a:schemeClr val="accent6"/>
                </a:solidFill>
                <a:highlight>
                  <a:schemeClr val="accent4"/>
                </a:highlight>
                <a:latin typeface="Arial Narrow"/>
                <a:ea typeface="Arial Narrow"/>
                <a:cs typeface="Arial Narrow"/>
                <a:sym typeface="Arial Narrow"/>
              </a:rPr>
              <a:t> </a:t>
            </a:r>
            <a:r>
              <a:rPr b="1" i="0" lang="en-US" sz="1800" u="none" cap="none" strike="noStrike">
                <a:solidFill>
                  <a:srgbClr val="FFFFFF"/>
                </a:solidFill>
                <a:latin typeface="Arial Narrow"/>
                <a:ea typeface="Arial Narrow"/>
                <a:cs typeface="Arial Narrow"/>
                <a:sym typeface="Arial Narrow"/>
              </a:rPr>
              <a:t>Is this already in the Bibliography? If no  . . .</a:t>
            </a:r>
            <a:endParaRPr sz="1800">
              <a:latin typeface="Arial Narrow"/>
              <a:ea typeface="Arial Narrow"/>
              <a:cs typeface="Arial Narrow"/>
              <a:sym typeface="Arial Narrow"/>
            </a:endParaRPr>
          </a:p>
        </p:txBody>
      </p:sp>
      <p:sp>
        <p:nvSpPr>
          <p:cNvPr id="708" name="Google Shape;708;p63"/>
          <p:cNvSpPr txBox="1"/>
          <p:nvPr/>
        </p:nvSpPr>
        <p:spPr>
          <a:xfrm>
            <a:off x="6273100" y="2050275"/>
            <a:ext cx="2235600" cy="2200500"/>
          </a:xfrm>
          <a:prstGeom prst="rect">
            <a:avLst/>
          </a:prstGeom>
          <a:solidFill>
            <a:schemeClr val="accent4"/>
          </a:solidFill>
          <a:ln>
            <a:noFill/>
          </a:ln>
          <a:effectLst>
            <a:outerShdw blurRad="385763"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Calibri"/>
                <a:ea typeface="Calibri"/>
                <a:cs typeface="Calibri"/>
                <a:sym typeface="Calibri"/>
              </a:rPr>
              <a:t> </a:t>
            </a:r>
            <a:r>
              <a:rPr b="1" i="0" lang="en-US" sz="2400" u="none" cap="none" strike="noStrike">
                <a:solidFill>
                  <a:schemeClr val="accent6"/>
                </a:solidFill>
                <a:latin typeface="Arial Narrow"/>
                <a:ea typeface="Arial Narrow"/>
                <a:cs typeface="Arial Narrow"/>
                <a:sym typeface="Arial Narrow"/>
              </a:rPr>
              <a:t>3. </a:t>
            </a:r>
            <a:r>
              <a:rPr b="1" i="0" lang="en-US" sz="1700" u="none" cap="none" strike="noStrike">
                <a:solidFill>
                  <a:srgbClr val="FFFFFF"/>
                </a:solidFill>
                <a:latin typeface="Arial Narrow"/>
                <a:ea typeface="Arial Narrow"/>
                <a:cs typeface="Arial Narrow"/>
                <a:sym typeface="Arial Narrow"/>
              </a:rPr>
              <a:t>Where does query string appear in text? (tables, footnotes,  methods, supplement, acknowledgements</a:t>
            </a:r>
            <a:r>
              <a:rPr b="1" lang="en-US" sz="1700">
                <a:solidFill>
                  <a:srgbClr val="FFFFFF"/>
                </a:solidFill>
                <a:latin typeface="Arial Narrow"/>
                <a:ea typeface="Arial Narrow"/>
                <a:cs typeface="Arial Narrow"/>
                <a:sym typeface="Arial Narrow"/>
              </a:rPr>
              <a:t>, </a:t>
            </a:r>
            <a:r>
              <a:rPr b="1" i="0" lang="en-US" sz="1700" u="none" cap="none" strike="noStrike">
                <a:solidFill>
                  <a:srgbClr val="FFFFFF"/>
                </a:solidFill>
                <a:latin typeface="Arial Narrow"/>
                <a:ea typeface="Arial Narrow"/>
                <a:cs typeface="Arial Narrow"/>
                <a:sym typeface="Arial Narrow"/>
              </a:rPr>
              <a:t>grant number?)</a:t>
            </a:r>
            <a:endParaRPr sz="1700">
              <a:latin typeface="Arial Narrow"/>
              <a:ea typeface="Arial Narrow"/>
              <a:cs typeface="Arial Narrow"/>
              <a:sym typeface="Arial Narrow"/>
            </a:endParaRPr>
          </a:p>
        </p:txBody>
      </p:sp>
      <p:sp>
        <p:nvSpPr>
          <p:cNvPr id="709" name="Google Shape;709;p63"/>
          <p:cNvSpPr txBox="1"/>
          <p:nvPr/>
        </p:nvSpPr>
        <p:spPr>
          <a:xfrm>
            <a:off x="6542775" y="4476975"/>
            <a:ext cx="2073000" cy="1751400"/>
          </a:xfrm>
          <a:prstGeom prst="rect">
            <a:avLst/>
          </a:prstGeom>
          <a:solidFill>
            <a:schemeClr val="accent4"/>
          </a:solidFill>
          <a:ln>
            <a:noFill/>
          </a:ln>
          <a:effectLst>
            <a:outerShdw blurRad="342900"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a:t>
            </a:r>
            <a:r>
              <a:rPr b="1" i="0" lang="en-US" sz="2400" u="none" cap="none" strike="noStrike">
                <a:solidFill>
                  <a:schemeClr val="accent6"/>
                </a:solidFill>
                <a:latin typeface="Arial Narrow"/>
                <a:ea typeface="Arial Narrow"/>
                <a:cs typeface="Arial Narrow"/>
                <a:sym typeface="Arial Narrow"/>
              </a:rPr>
              <a:t>4.</a:t>
            </a:r>
            <a:r>
              <a:rPr b="1" i="0" lang="en-US" sz="1700" u="none" cap="none" strike="noStrike">
                <a:solidFill>
                  <a:srgbClr val="FFFFFF"/>
                </a:solidFill>
                <a:latin typeface="Arial Narrow"/>
                <a:ea typeface="Arial Narrow"/>
                <a:cs typeface="Arial Narrow"/>
                <a:sym typeface="Arial Narrow"/>
              </a:rPr>
              <a:t> If a good “hit” (data analyzed) –</a:t>
            </a:r>
            <a:r>
              <a:rPr b="1" i="0" lang="en-US" sz="1700" u="none" cap="none" strike="noStrike">
                <a:solidFill>
                  <a:srgbClr val="FFFFFF"/>
                </a:solidFill>
                <a:latin typeface="Calibri"/>
                <a:ea typeface="Calibri"/>
                <a:cs typeface="Calibri"/>
                <a:sym typeface="Calibri"/>
              </a:rPr>
              <a:t> </a:t>
            </a:r>
            <a:r>
              <a:rPr b="1" i="0" lang="en-US" sz="2400" u="none" cap="none" strike="noStrike">
                <a:solidFill>
                  <a:schemeClr val="accent6"/>
                </a:solidFill>
                <a:latin typeface="Arial Narrow"/>
                <a:ea typeface="Arial Narrow"/>
                <a:cs typeface="Arial Narrow"/>
                <a:sym typeface="Arial Narrow"/>
              </a:rPr>
              <a:t>5.</a:t>
            </a:r>
            <a:r>
              <a:rPr b="1" i="0" lang="en-US" sz="1700" u="none" cap="none" strike="noStrike">
                <a:solidFill>
                  <a:srgbClr val="FFFFFF"/>
                </a:solidFill>
                <a:latin typeface="Calibri"/>
                <a:ea typeface="Calibri"/>
                <a:cs typeface="Calibri"/>
                <a:sym typeface="Calibri"/>
              </a:rPr>
              <a:t> </a:t>
            </a:r>
            <a:r>
              <a:rPr b="1" i="0" lang="en-US" sz="1700" u="none" cap="none" strike="noStrike">
                <a:solidFill>
                  <a:srgbClr val="FFFFFF"/>
                </a:solidFill>
                <a:latin typeface="Arial Narrow"/>
                <a:ea typeface="Arial Narrow"/>
                <a:cs typeface="Arial Narrow"/>
                <a:sym typeface="Arial Narrow"/>
              </a:rPr>
              <a:t>If a bad “hit” (just mentioned or pub cited)—</a:t>
            </a:r>
            <a:r>
              <a:rPr b="1" i="0" lang="en-US" sz="1700" u="none" cap="none" strike="noStrike">
                <a:solidFill>
                  <a:srgbClr val="FFFFFF"/>
                </a:solidFill>
                <a:latin typeface="Calibri"/>
                <a:ea typeface="Calibri"/>
                <a:cs typeface="Calibri"/>
                <a:sym typeface="Calibri"/>
              </a:rPr>
              <a:t> </a:t>
            </a:r>
            <a:r>
              <a:rPr b="1" i="0" lang="en-US" sz="2400" u="none" cap="none" strike="noStrike">
                <a:solidFill>
                  <a:schemeClr val="accent6"/>
                </a:solidFill>
                <a:latin typeface="Arial Narrow"/>
                <a:ea typeface="Arial Narrow"/>
                <a:cs typeface="Arial Narrow"/>
                <a:sym typeface="Arial Narrow"/>
              </a:rPr>
              <a:t>5a</a:t>
            </a:r>
            <a:r>
              <a:rPr b="1" i="0" lang="en-US" sz="1700" u="none" cap="none" strike="noStrike">
                <a:solidFill>
                  <a:schemeClr val="accent6"/>
                </a:solidFill>
                <a:latin typeface="Arial Narrow"/>
                <a:ea typeface="Arial Narrow"/>
                <a:cs typeface="Arial Narrow"/>
                <a:sym typeface="Arial Narrow"/>
              </a:rPr>
              <a:t>.</a:t>
            </a:r>
            <a:endParaRPr sz="1700">
              <a:solidFill>
                <a:schemeClr val="accent6"/>
              </a:solidFill>
              <a:latin typeface="Arial Narrow"/>
              <a:ea typeface="Arial Narrow"/>
              <a:cs typeface="Arial Narrow"/>
              <a:sym typeface="Arial Narrow"/>
            </a:endParaRPr>
          </a:p>
        </p:txBody>
      </p:sp>
      <p:sp>
        <p:nvSpPr>
          <p:cNvPr id="710" name="Google Shape;710;p63"/>
          <p:cNvSpPr txBox="1"/>
          <p:nvPr/>
        </p:nvSpPr>
        <p:spPr>
          <a:xfrm>
            <a:off x="1914571" y="5697587"/>
            <a:ext cx="2235600" cy="954000"/>
          </a:xfrm>
          <a:prstGeom prst="rect">
            <a:avLst/>
          </a:prstGeom>
          <a:solidFill>
            <a:schemeClr val="accent4"/>
          </a:solidFill>
          <a:ln>
            <a:noFill/>
          </a:ln>
          <a:effectLst>
            <a:outerShdw blurRad="542925"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i="0" lang="en-US" sz="1700" u="none" cap="none" strike="noStrike">
                <a:solidFill>
                  <a:srgbClr val="FFFFFF"/>
                </a:solidFill>
                <a:latin typeface="Arial Narrow"/>
                <a:ea typeface="Arial Narrow"/>
                <a:cs typeface="Arial Narrow"/>
                <a:sym typeface="Arial Narrow"/>
              </a:rPr>
              <a:t>If  </a:t>
            </a:r>
            <a:r>
              <a:rPr b="1" lang="en-US" sz="1700">
                <a:solidFill>
                  <a:srgbClr val="FFFFFF"/>
                </a:solidFill>
                <a:latin typeface="Arial Narrow"/>
                <a:ea typeface="Arial Narrow"/>
                <a:cs typeface="Arial Narrow"/>
                <a:sym typeface="Arial Narrow"/>
              </a:rPr>
              <a:t> </a:t>
            </a:r>
            <a:r>
              <a:rPr b="1" i="0" lang="en-US" sz="2400" u="none" cap="none" strike="noStrike">
                <a:solidFill>
                  <a:schemeClr val="accent6"/>
                </a:solidFill>
                <a:latin typeface="Arial Narrow"/>
                <a:ea typeface="Arial Narrow"/>
                <a:cs typeface="Arial Narrow"/>
                <a:sym typeface="Arial Narrow"/>
              </a:rPr>
              <a:t>5a, </a:t>
            </a:r>
            <a:r>
              <a:rPr b="1" i="0" lang="en-US" sz="1700" u="none" cap="none" strike="noStrike">
                <a:solidFill>
                  <a:srgbClr val="FFFFFF"/>
                </a:solidFill>
                <a:latin typeface="Calibri"/>
                <a:ea typeface="Calibri"/>
                <a:cs typeface="Calibri"/>
                <a:sym typeface="Calibri"/>
              </a:rPr>
              <a:t>f</a:t>
            </a:r>
            <a:r>
              <a:rPr b="1" i="0" lang="en-US" sz="1700" u="none" cap="none" strike="noStrike">
                <a:solidFill>
                  <a:srgbClr val="FFFFFF"/>
                </a:solidFill>
                <a:latin typeface="Arial Narrow"/>
                <a:ea typeface="Arial Narrow"/>
                <a:cs typeface="Arial Narrow"/>
                <a:sym typeface="Arial Narrow"/>
              </a:rPr>
              <a:t>ind cited pubs &amp; check for #1--#5.</a:t>
            </a:r>
            <a:endParaRPr sz="1700">
              <a:latin typeface="Arial Narrow"/>
              <a:ea typeface="Arial Narrow"/>
              <a:cs typeface="Arial Narrow"/>
              <a:sym typeface="Arial Narrow"/>
            </a:endParaRPr>
          </a:p>
        </p:txBody>
      </p:sp>
      <p:sp>
        <p:nvSpPr>
          <p:cNvPr id="711" name="Google Shape;711;p63"/>
          <p:cNvSpPr txBox="1"/>
          <p:nvPr/>
        </p:nvSpPr>
        <p:spPr>
          <a:xfrm>
            <a:off x="4360938" y="5043533"/>
            <a:ext cx="2073000" cy="1608000"/>
          </a:xfrm>
          <a:prstGeom prst="rect">
            <a:avLst/>
          </a:prstGeom>
          <a:solidFill>
            <a:schemeClr val="accent4"/>
          </a:solidFill>
          <a:ln>
            <a:noFill/>
          </a:ln>
          <a:effectLst>
            <a:outerShdw blurRad="514350"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i="0" lang="en-US" sz="1700" u="none" cap="none" strike="noStrike">
                <a:solidFill>
                  <a:srgbClr val="FFFFFF"/>
                </a:solidFill>
                <a:latin typeface="Arial Narrow"/>
                <a:ea typeface="Arial Narrow"/>
                <a:cs typeface="Arial Narrow"/>
                <a:sym typeface="Arial Narrow"/>
              </a:rPr>
              <a:t>If </a:t>
            </a:r>
            <a:r>
              <a:rPr b="1" i="0" lang="en-US" sz="2400" u="none" cap="none" strike="noStrike">
                <a:solidFill>
                  <a:schemeClr val="accent6"/>
                </a:solidFill>
                <a:latin typeface="Arial Narrow"/>
                <a:ea typeface="Arial Narrow"/>
                <a:cs typeface="Arial Narrow"/>
                <a:sym typeface="Arial Narrow"/>
              </a:rPr>
              <a:t>5. </a:t>
            </a:r>
            <a:r>
              <a:rPr b="1" i="0" lang="en-US" sz="1700" u="none" cap="none" strike="noStrike">
                <a:solidFill>
                  <a:srgbClr val="FFFFFF"/>
                </a:solidFill>
                <a:latin typeface="Calibri"/>
                <a:ea typeface="Calibri"/>
                <a:cs typeface="Calibri"/>
                <a:sym typeface="Calibri"/>
              </a:rPr>
              <a:t>D</a:t>
            </a:r>
            <a:r>
              <a:rPr b="1" i="0" lang="en-US" sz="1700" u="none" cap="none" strike="noStrike">
                <a:solidFill>
                  <a:srgbClr val="FFFFFF"/>
                </a:solidFill>
                <a:latin typeface="Arial Narrow"/>
                <a:ea typeface="Arial Narrow"/>
                <a:cs typeface="Arial Narrow"/>
                <a:sym typeface="Arial Narrow"/>
              </a:rPr>
              <a:t>oes ICPSR catalog have same years, waves, panel, sample?</a:t>
            </a:r>
            <a:r>
              <a:rPr b="1" i="0" lang="en-US" sz="1700" u="none" cap="none" strike="noStrike">
                <a:solidFill>
                  <a:srgbClr val="FFFFFF"/>
                </a:solidFill>
                <a:latin typeface="Calibri"/>
                <a:ea typeface="Calibri"/>
                <a:cs typeface="Calibri"/>
                <a:sym typeface="Calibri"/>
              </a:rPr>
              <a:t> </a:t>
            </a:r>
            <a:endParaRPr sz="1700"/>
          </a:p>
        </p:txBody>
      </p:sp>
      <p:sp>
        <p:nvSpPr>
          <p:cNvPr id="712" name="Google Shape;712;p63"/>
          <p:cNvSpPr txBox="1"/>
          <p:nvPr/>
        </p:nvSpPr>
        <p:spPr>
          <a:xfrm>
            <a:off x="5810300" y="587167"/>
            <a:ext cx="1950000" cy="1236900"/>
          </a:xfrm>
          <a:prstGeom prst="rect">
            <a:avLst/>
          </a:prstGeom>
          <a:solidFill>
            <a:schemeClr val="accent4"/>
          </a:solidFill>
          <a:ln>
            <a:noFill/>
          </a:ln>
          <a:effectLst>
            <a:outerShdw blurRad="485775"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a:t>
            </a:r>
            <a:r>
              <a:rPr b="1" i="0" lang="en-US" sz="2400" u="none" cap="none" strike="noStrike">
                <a:solidFill>
                  <a:schemeClr val="accent6"/>
                </a:solidFill>
                <a:latin typeface="Arial Narrow"/>
                <a:ea typeface="Arial Narrow"/>
                <a:cs typeface="Arial Narrow"/>
                <a:sym typeface="Arial Narrow"/>
              </a:rPr>
              <a:t>2. </a:t>
            </a:r>
            <a:r>
              <a:rPr b="1" i="0" lang="en-US" sz="1800" u="none" cap="none" strike="noStrike">
                <a:solidFill>
                  <a:srgbClr val="FFFFFF"/>
                </a:solidFill>
                <a:latin typeface="Arial Narrow"/>
                <a:ea typeface="Arial Narrow"/>
                <a:cs typeface="Arial Narrow"/>
                <a:sym typeface="Arial Narrow"/>
              </a:rPr>
              <a:t>Were the data formally cited in the references? If no . . .</a:t>
            </a:r>
            <a:endParaRPr sz="1800">
              <a:solidFill>
                <a:srgbClr val="FFFFFF"/>
              </a:solidFill>
              <a:latin typeface="Arial Narrow"/>
              <a:ea typeface="Arial Narrow"/>
              <a:cs typeface="Arial Narrow"/>
              <a:sym typeface="Arial Narrow"/>
            </a:endParaRPr>
          </a:p>
        </p:txBody>
      </p:sp>
      <p:sp>
        <p:nvSpPr>
          <p:cNvPr id="713" name="Google Shape;713;p63"/>
          <p:cNvSpPr txBox="1"/>
          <p:nvPr/>
        </p:nvSpPr>
        <p:spPr>
          <a:xfrm>
            <a:off x="1033913" y="4019816"/>
            <a:ext cx="1950000" cy="1557000"/>
          </a:xfrm>
          <a:prstGeom prst="rect">
            <a:avLst/>
          </a:prstGeom>
          <a:solidFill>
            <a:schemeClr val="accent4"/>
          </a:solidFill>
          <a:ln>
            <a:noFill/>
          </a:ln>
          <a:effectLst>
            <a:outerShdw blurRad="357188"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a:t>
            </a:r>
            <a:r>
              <a:rPr b="1" i="0" lang="en-US" sz="2400" u="none" cap="none" strike="noStrike">
                <a:solidFill>
                  <a:schemeClr val="accent6"/>
                </a:solidFill>
                <a:latin typeface="Arial Narrow"/>
                <a:ea typeface="Arial Narrow"/>
                <a:cs typeface="Arial Narrow"/>
                <a:sym typeface="Arial Narrow"/>
              </a:rPr>
              <a:t>6.</a:t>
            </a:r>
            <a:r>
              <a:rPr b="1" i="0" lang="en-US" sz="1700" u="none" cap="none" strike="noStrike">
                <a:solidFill>
                  <a:srgbClr val="FFFFFF"/>
                </a:solidFill>
                <a:latin typeface="Arial Narrow"/>
                <a:ea typeface="Arial Narrow"/>
                <a:cs typeface="Arial Narrow"/>
                <a:sym typeface="Arial Narrow"/>
              </a:rPr>
              <a:t> Collect citation and associate with study numbers from ICPSR catalog.</a:t>
            </a:r>
            <a:endParaRPr sz="1700">
              <a:latin typeface="Arial Narrow"/>
              <a:ea typeface="Arial Narrow"/>
              <a:cs typeface="Arial Narrow"/>
              <a:sym typeface="Arial Narrow"/>
            </a:endParaRPr>
          </a:p>
        </p:txBody>
      </p:sp>
      <p:sp>
        <p:nvSpPr>
          <p:cNvPr id="714" name="Google Shape;714;p63"/>
          <p:cNvSpPr txBox="1"/>
          <p:nvPr/>
        </p:nvSpPr>
        <p:spPr>
          <a:xfrm>
            <a:off x="852656" y="2279783"/>
            <a:ext cx="2073000" cy="1557000"/>
          </a:xfrm>
          <a:prstGeom prst="rect">
            <a:avLst/>
          </a:prstGeom>
          <a:solidFill>
            <a:schemeClr val="accent4"/>
          </a:solidFill>
          <a:ln>
            <a:noFill/>
          </a:ln>
          <a:effectLst>
            <a:outerShdw blurRad="400050"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7</a:t>
            </a:r>
            <a:r>
              <a:rPr b="1" i="0" lang="en-US" sz="2400" u="none" cap="none" strike="noStrike">
                <a:solidFill>
                  <a:schemeClr val="accent6"/>
                </a:solidFill>
                <a:latin typeface="Arial Narrow"/>
                <a:ea typeface="Arial Narrow"/>
                <a:cs typeface="Arial Narrow"/>
                <a:sym typeface="Arial Narrow"/>
              </a:rPr>
              <a:t>.</a:t>
            </a:r>
            <a:r>
              <a:rPr b="1" i="0" lang="en-US" sz="1700" u="none" cap="none" strike="noStrike">
                <a:solidFill>
                  <a:srgbClr val="FFFFFF"/>
                </a:solidFill>
                <a:latin typeface="Arial Narrow"/>
                <a:ea typeface="Arial Narrow"/>
                <a:cs typeface="Arial Narrow"/>
                <a:sym typeface="Arial Narrow"/>
              </a:rPr>
              <a:t> Was any year/wave /phase clearly analyzed but not cited in the references? Add those.</a:t>
            </a:r>
            <a:endParaRPr sz="1700">
              <a:latin typeface="Arial Narrow"/>
              <a:ea typeface="Arial Narrow"/>
              <a:cs typeface="Arial Narrow"/>
              <a:sym typeface="Arial Narrow"/>
            </a:endParaRPr>
          </a:p>
        </p:txBody>
      </p:sp>
      <p:sp>
        <p:nvSpPr>
          <p:cNvPr id="715" name="Google Shape;715;p63"/>
          <p:cNvSpPr txBox="1"/>
          <p:nvPr/>
        </p:nvSpPr>
        <p:spPr>
          <a:xfrm>
            <a:off x="1648800" y="266967"/>
            <a:ext cx="2073000" cy="1829700"/>
          </a:xfrm>
          <a:prstGeom prst="rect">
            <a:avLst/>
          </a:prstGeom>
          <a:solidFill>
            <a:schemeClr val="accent4"/>
          </a:solidFill>
          <a:ln>
            <a:noFill/>
          </a:ln>
          <a:effectLst>
            <a:outerShdw blurRad="442913" rotWithShape="0" algn="bl" dir="5400000" dist="19050">
              <a:srgbClr val="000000">
                <a:alpha val="50000"/>
              </a:srgbClr>
            </a:outerShdw>
          </a:effectLst>
        </p:spPr>
        <p:txBody>
          <a:bodyPr anchorCtr="0" anchor="t" bIns="46550" lIns="93125" spcFirstLastPara="1" rIns="93125" wrap="square" tIns="46550">
            <a:noAutofit/>
          </a:bodyPr>
          <a:lstStyle/>
          <a:p>
            <a:pPr indent="0" lvl="0" marL="0" marR="0" rtl="0" algn="l">
              <a:lnSpc>
                <a:spcPct val="100000"/>
              </a:lnSpc>
              <a:spcBef>
                <a:spcPts val="0"/>
              </a:spcBef>
              <a:spcAft>
                <a:spcPts val="0"/>
              </a:spcAft>
              <a:buClr>
                <a:srgbClr val="FFFFFF"/>
              </a:buClr>
              <a:buSzPts val="1400"/>
              <a:buFont typeface="Calibri"/>
              <a:buNone/>
            </a:pPr>
            <a:r>
              <a:rPr b="1" lang="en-US" sz="2400">
                <a:solidFill>
                  <a:schemeClr val="accent6"/>
                </a:solidFill>
                <a:latin typeface="Arial Narrow"/>
                <a:ea typeface="Arial Narrow"/>
                <a:cs typeface="Arial Narrow"/>
                <a:sym typeface="Arial Narrow"/>
              </a:rPr>
              <a:t> 8.</a:t>
            </a:r>
            <a:r>
              <a:rPr b="1" lang="en-US" sz="2400">
                <a:solidFill>
                  <a:schemeClr val="accent6"/>
                </a:solidFill>
                <a:latin typeface="Calibri"/>
                <a:ea typeface="Calibri"/>
                <a:cs typeface="Calibri"/>
                <a:sym typeface="Calibri"/>
              </a:rPr>
              <a:t> </a:t>
            </a:r>
            <a:r>
              <a:rPr b="1" i="0" lang="en-US" sz="1700" u="none" cap="none" strike="noStrike">
                <a:solidFill>
                  <a:srgbClr val="FFFFFF"/>
                </a:solidFill>
                <a:latin typeface="Arial Narrow"/>
                <a:ea typeface="Arial Narrow"/>
                <a:cs typeface="Arial Narrow"/>
                <a:sym typeface="Arial Narrow"/>
              </a:rPr>
              <a:t>Did author use something in a series, but didn’t say which specific study? Collect for series.</a:t>
            </a:r>
            <a:endParaRPr sz="1700">
              <a:latin typeface="Arial Narrow"/>
              <a:ea typeface="Arial Narrow"/>
              <a:cs typeface="Arial Narrow"/>
              <a:sym typeface="Arial Narrow"/>
            </a:endParaRPr>
          </a:p>
        </p:txBody>
      </p:sp>
      <p:sp>
        <p:nvSpPr>
          <p:cNvPr id="716" name="Google Shape;716;p63"/>
          <p:cNvSpPr/>
          <p:nvPr/>
        </p:nvSpPr>
        <p:spPr>
          <a:xfrm>
            <a:off x="0" y="0"/>
            <a:ext cx="756600" cy="6858000"/>
          </a:xfrm>
          <a:prstGeom prst="rect">
            <a:avLst/>
          </a:prstGeom>
          <a:solidFill>
            <a:srgbClr val="0000FF"/>
          </a:solidFill>
          <a:ln>
            <a:noFill/>
          </a:ln>
        </p:spPr>
        <p:txBody>
          <a:bodyPr anchorCtr="0" anchor="ctr" bIns="46550" lIns="93125" spcFirstLastPara="1" rIns="93125" wrap="square" tIns="46550">
            <a:noAutofit/>
          </a:bodyPr>
          <a:lstStyle/>
          <a:p>
            <a:pPr indent="0" lvl="0" marL="0" rtl="0" algn="l">
              <a:spcBef>
                <a:spcPts val="0"/>
              </a:spcBef>
              <a:spcAft>
                <a:spcPts val="0"/>
              </a:spcAft>
              <a:buNone/>
            </a:pPr>
            <a:r>
              <a:t/>
            </a:r>
            <a:endParaRPr sz="800"/>
          </a:p>
        </p:txBody>
      </p:sp>
      <p:sp>
        <p:nvSpPr>
          <p:cNvPr id="717" name="Google Shape;717;p63"/>
          <p:cNvSpPr/>
          <p:nvPr/>
        </p:nvSpPr>
        <p:spPr>
          <a:xfrm>
            <a:off x="3430850" y="2459924"/>
            <a:ext cx="2476600" cy="1938158"/>
          </a:xfrm>
          <a:prstGeom prst="flowChartProcess">
            <a:avLst/>
          </a:prstGeom>
          <a:solidFill>
            <a:srgbClr val="FF0000"/>
          </a:solidFill>
          <a:ln>
            <a:noFill/>
          </a:ln>
          <a:effectLst>
            <a:outerShdw blurRad="700088" rotWithShape="0" algn="bl" dir="5400000" dist="19050">
              <a:schemeClr val="accent6">
                <a:alpha val="85000"/>
              </a:schemeClr>
            </a:outerShdw>
          </a:effectLst>
        </p:spPr>
        <p:txBody>
          <a:bodyPr anchorCtr="0" anchor="ctr" bIns="93125" lIns="93125" spcFirstLastPara="1" rIns="93125" wrap="square" tIns="93125">
            <a:noAutofit/>
          </a:bodyPr>
          <a:lstStyle/>
          <a:p>
            <a:pPr indent="0" lvl="0" marL="0" rtl="0" algn="ctr">
              <a:spcBef>
                <a:spcPts val="0"/>
              </a:spcBef>
              <a:spcAft>
                <a:spcPts val="0"/>
              </a:spcAft>
              <a:buClr>
                <a:schemeClr val="lt1"/>
              </a:buClr>
              <a:buSzPts val="2100"/>
              <a:buFont typeface="Arial Black"/>
              <a:buNone/>
            </a:pPr>
            <a:r>
              <a:rPr b="1" lang="en-US" sz="2200">
                <a:solidFill>
                  <a:srgbClr val="C00000"/>
                </a:solidFill>
              </a:rPr>
              <a:t> </a:t>
            </a:r>
            <a:r>
              <a:rPr b="1" lang="en-US" sz="2200">
                <a:solidFill>
                  <a:srgbClr val="FFFFFF"/>
                </a:solidFill>
              </a:rPr>
              <a:t>Heuristic to Evaluate Data Use  in Publications</a:t>
            </a:r>
            <a:r>
              <a:rPr lang="en-US" sz="2100">
                <a:solidFill>
                  <a:schemeClr val="accent6"/>
                </a:solidFill>
                <a:highlight>
                  <a:srgbClr val="000000"/>
                </a:highlight>
                <a:latin typeface="Arial Black"/>
                <a:ea typeface="Arial Black"/>
                <a:cs typeface="Arial Black"/>
                <a:sym typeface="Arial Black"/>
              </a:rPr>
              <a:t>   </a:t>
            </a:r>
            <a:endParaRPr sz="1400">
              <a:solidFill>
                <a:schemeClr val="accent6"/>
              </a:solidFill>
              <a:highlight>
                <a:srgbClr val="000000"/>
              </a:highlight>
            </a:endParaRPr>
          </a:p>
        </p:txBody>
      </p:sp>
      <p:sp>
        <p:nvSpPr>
          <p:cNvPr id="718" name="Google Shape;718;p63"/>
          <p:cNvSpPr txBox="1"/>
          <p:nvPr>
            <p:ph idx="12" type="sldNum"/>
          </p:nvPr>
        </p:nvSpPr>
        <p:spPr>
          <a:xfrm>
            <a:off x="7970250" y="6408183"/>
            <a:ext cx="1066800" cy="243300"/>
          </a:xfrm>
          <a:prstGeom prst="rect">
            <a:avLst/>
          </a:prstGeom>
        </p:spPr>
        <p:txBody>
          <a:bodyPr anchorCtr="0" anchor="ctr" bIns="25400" lIns="50800" spcFirstLastPara="1" rIns="50800" wrap="square" tIns="254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23" name="Shape 723"/>
        <p:cNvGrpSpPr/>
        <p:nvPr/>
      </p:nvGrpSpPr>
      <p:grpSpPr>
        <a:xfrm>
          <a:off x="0" y="0"/>
          <a:ext cx="0" cy="0"/>
          <a:chOff x="0" y="0"/>
          <a:chExt cx="0" cy="0"/>
        </a:xfrm>
      </p:grpSpPr>
      <p:sp>
        <p:nvSpPr>
          <p:cNvPr id="724" name="Google Shape;724;p64"/>
          <p:cNvSpPr txBox="1"/>
          <p:nvPr>
            <p:ph type="title"/>
          </p:nvPr>
        </p:nvSpPr>
        <p:spPr>
          <a:xfrm>
            <a:off x="523650" y="177681"/>
            <a:ext cx="8455800" cy="11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3800">
                <a:solidFill>
                  <a:schemeClr val="lt1"/>
                </a:solidFill>
                <a:latin typeface="Atkinson Hyperlegible"/>
                <a:ea typeface="Atkinson Hyperlegible"/>
                <a:cs typeface="Atkinson Hyperlegible"/>
                <a:sym typeface="Atkinson Hyperlegible"/>
              </a:rPr>
              <a:t>Because of informal data citation</a:t>
            </a:r>
            <a:endParaRPr sz="3800">
              <a:solidFill>
                <a:schemeClr val="lt1"/>
              </a:solidFill>
              <a:latin typeface="Atkinson Hyperlegible"/>
              <a:ea typeface="Atkinson Hyperlegible"/>
              <a:cs typeface="Atkinson Hyperlegible"/>
              <a:sym typeface="Atkinson Hyperlegible"/>
            </a:endParaRPr>
          </a:p>
        </p:txBody>
      </p:sp>
      <p:sp>
        <p:nvSpPr>
          <p:cNvPr id="725" name="Google Shape;725;p64"/>
          <p:cNvSpPr/>
          <p:nvPr/>
        </p:nvSpPr>
        <p:spPr>
          <a:xfrm>
            <a:off x="660748" y="1190238"/>
            <a:ext cx="8181600" cy="5047500"/>
          </a:xfrm>
          <a:prstGeom prst="rect">
            <a:avLst/>
          </a:prstGeom>
          <a:noFill/>
          <a:ln>
            <a:noFill/>
          </a:ln>
        </p:spPr>
        <p:txBody>
          <a:bodyPr anchorCtr="0" anchor="t" bIns="45700" lIns="91425" spcFirstLastPara="1" rIns="91425" wrap="square" tIns="45700">
            <a:noAutofit/>
          </a:bodyPr>
          <a:lstStyle/>
          <a:p>
            <a:pPr indent="-387350" lvl="0" marL="342900" marR="0" rtl="0" algn="l">
              <a:lnSpc>
                <a:spcPct val="100000"/>
              </a:lnSpc>
              <a:spcBef>
                <a:spcPts val="0"/>
              </a:spcBef>
              <a:spcAft>
                <a:spcPts val="0"/>
              </a:spcAft>
              <a:buClr>
                <a:schemeClr val="lt1"/>
              </a:buClr>
              <a:buSzPts val="2700"/>
              <a:buFont typeface="Atkinson Hyperlegible"/>
              <a:buChar char="•"/>
            </a:pPr>
            <a:r>
              <a:rPr i="0" lang="en-US" sz="2700" u="none" cap="none" strike="noStrike">
                <a:solidFill>
                  <a:schemeClr val="lt1"/>
                </a:solidFill>
                <a:latin typeface="Atkinson Hyperlegible"/>
                <a:ea typeface="Atkinson Hyperlegible"/>
                <a:cs typeface="Atkinson Hyperlegible"/>
                <a:sym typeface="Atkinson Hyperlegible"/>
              </a:rPr>
              <a:t>We must create queries using the study name and other metadata. </a:t>
            </a:r>
            <a:endParaRPr sz="2700">
              <a:solidFill>
                <a:schemeClr val="lt1"/>
              </a:solidFill>
              <a:latin typeface="Atkinson Hyperlegible"/>
              <a:ea typeface="Atkinson Hyperlegible"/>
              <a:cs typeface="Atkinson Hyperlegible"/>
              <a:sym typeface="Atkinson Hyperlegible"/>
            </a:endParaRPr>
          </a:p>
          <a:p>
            <a:pPr indent="0" lvl="0" marL="457200" marR="0" rtl="0" algn="l">
              <a:lnSpc>
                <a:spcPct val="100000"/>
              </a:lnSpc>
              <a:spcBef>
                <a:spcPts val="0"/>
              </a:spcBef>
              <a:spcAft>
                <a:spcPts val="0"/>
              </a:spcAft>
              <a:buNone/>
            </a:pPr>
            <a:r>
              <a:t/>
            </a:r>
            <a:endParaRPr sz="2700">
              <a:solidFill>
                <a:schemeClr val="lt1"/>
              </a:solidFill>
              <a:latin typeface="Atkinson Hyperlegible"/>
              <a:ea typeface="Atkinson Hyperlegible"/>
              <a:cs typeface="Atkinson Hyperlegible"/>
              <a:sym typeface="Atkinson Hyperlegible"/>
            </a:endParaRPr>
          </a:p>
          <a:p>
            <a:pPr indent="-387350" lvl="0" marL="342900" marR="0" rtl="0" algn="l">
              <a:lnSpc>
                <a:spcPct val="100000"/>
              </a:lnSpc>
              <a:spcBef>
                <a:spcPts val="0"/>
              </a:spcBef>
              <a:spcAft>
                <a:spcPts val="0"/>
              </a:spcAft>
              <a:buClr>
                <a:schemeClr val="lt1"/>
              </a:buClr>
              <a:buSzPts val="2700"/>
              <a:buFont typeface="Atkinson Hyperlegible"/>
              <a:buChar char="•"/>
            </a:pPr>
            <a:r>
              <a:rPr i="0" lang="en-US" sz="2700" u="none" cap="none" strike="noStrike">
                <a:solidFill>
                  <a:schemeClr val="lt1"/>
                </a:solidFill>
                <a:latin typeface="Atkinson Hyperlegible"/>
                <a:ea typeface="Atkinson Hyperlegible"/>
                <a:cs typeface="Atkinson Hyperlegible"/>
                <a:sym typeface="Atkinson Hyperlegible"/>
              </a:rPr>
              <a:t>Imprecise by nature, these queries can bring back what we consider to be bad hits. </a:t>
            </a:r>
            <a:endParaRPr sz="2700">
              <a:solidFill>
                <a:schemeClr val="lt1"/>
              </a:solidFill>
              <a:latin typeface="Atkinson Hyperlegible"/>
              <a:ea typeface="Atkinson Hyperlegible"/>
              <a:cs typeface="Atkinson Hyperlegible"/>
              <a:sym typeface="Atkinson Hyperlegible"/>
            </a:endParaRPr>
          </a:p>
          <a:p>
            <a:pPr indent="0" lvl="0" marL="457200" marR="0" rtl="0" algn="l">
              <a:lnSpc>
                <a:spcPct val="100000"/>
              </a:lnSpc>
              <a:spcBef>
                <a:spcPts val="0"/>
              </a:spcBef>
              <a:spcAft>
                <a:spcPts val="0"/>
              </a:spcAft>
              <a:buNone/>
            </a:pPr>
            <a:r>
              <a:t/>
            </a:r>
            <a:endParaRPr sz="2700">
              <a:solidFill>
                <a:schemeClr val="lt1"/>
              </a:solidFill>
              <a:latin typeface="Atkinson Hyperlegible"/>
              <a:ea typeface="Atkinson Hyperlegible"/>
              <a:cs typeface="Atkinson Hyperlegible"/>
              <a:sym typeface="Atkinson Hyperlegible"/>
            </a:endParaRPr>
          </a:p>
          <a:p>
            <a:pPr indent="-387350" lvl="0" marL="342900" marR="0" rtl="0" algn="l">
              <a:lnSpc>
                <a:spcPct val="100000"/>
              </a:lnSpc>
              <a:spcBef>
                <a:spcPts val="0"/>
              </a:spcBef>
              <a:spcAft>
                <a:spcPts val="0"/>
              </a:spcAft>
              <a:buClr>
                <a:schemeClr val="lt1"/>
              </a:buClr>
              <a:buSzPts val="2700"/>
              <a:buFont typeface="Atkinson Hyperlegible"/>
              <a:buChar char="•"/>
            </a:pPr>
            <a:r>
              <a:rPr lang="en-US" sz="2700">
                <a:solidFill>
                  <a:schemeClr val="lt1"/>
                </a:solidFill>
                <a:latin typeface="Atkinson Hyperlegible"/>
                <a:ea typeface="Atkinson Hyperlegible"/>
                <a:cs typeface="Atkinson Hyperlegible"/>
                <a:sym typeface="Atkinson Hyperlegible"/>
              </a:rPr>
              <a:t>Distinguishing data mentioned in passing from actual data use must be done with human judgment.</a:t>
            </a:r>
            <a:endParaRPr sz="2700">
              <a:solidFill>
                <a:schemeClr val="lt1"/>
              </a:solidFill>
              <a:latin typeface="Atkinson Hyperlegible"/>
              <a:ea typeface="Atkinson Hyperlegible"/>
              <a:cs typeface="Atkinson Hyperlegible"/>
              <a:sym typeface="Atkinson Hyperlegible"/>
            </a:endParaRPr>
          </a:p>
          <a:p>
            <a:pPr indent="0" lvl="0" marL="457200" marR="0" rtl="0" algn="l">
              <a:lnSpc>
                <a:spcPct val="100000"/>
              </a:lnSpc>
              <a:spcBef>
                <a:spcPts val="0"/>
              </a:spcBef>
              <a:spcAft>
                <a:spcPts val="0"/>
              </a:spcAft>
              <a:buNone/>
            </a:pPr>
            <a:r>
              <a:t/>
            </a:r>
            <a:endParaRPr sz="2700">
              <a:solidFill>
                <a:schemeClr val="lt1"/>
              </a:solidFill>
              <a:latin typeface="Atkinson Hyperlegible"/>
              <a:ea typeface="Atkinson Hyperlegible"/>
              <a:cs typeface="Atkinson Hyperlegible"/>
              <a:sym typeface="Atkinson Hyperlegible"/>
            </a:endParaRPr>
          </a:p>
          <a:p>
            <a:pPr indent="-387350" lvl="0" marL="342900" marR="0" rtl="0" algn="l">
              <a:lnSpc>
                <a:spcPct val="100000"/>
              </a:lnSpc>
              <a:spcBef>
                <a:spcPts val="0"/>
              </a:spcBef>
              <a:spcAft>
                <a:spcPts val="0"/>
              </a:spcAft>
              <a:buClr>
                <a:schemeClr val="lt1"/>
              </a:buClr>
              <a:buSzPts val="2700"/>
              <a:buFont typeface="Atkinson Hyperlegible"/>
              <a:buChar char="•"/>
            </a:pPr>
            <a:r>
              <a:rPr lang="en-US" sz="2700">
                <a:solidFill>
                  <a:schemeClr val="lt1"/>
                </a:solidFill>
                <a:latin typeface="Atkinson Hyperlegible"/>
                <a:ea typeface="Atkinson Hyperlegible"/>
                <a:cs typeface="Atkinson Hyperlegible"/>
                <a:sym typeface="Atkinson Hyperlegible"/>
              </a:rPr>
              <a:t>Since most data are not explicitly cited, it can be unclear where they got the data, what year/wave/sample they used, etc. </a:t>
            </a:r>
            <a:endParaRPr sz="2700">
              <a:solidFill>
                <a:schemeClr val="lt1"/>
              </a:solidFill>
              <a:latin typeface="Atkinson Hyperlegible"/>
              <a:ea typeface="Atkinson Hyperlegible"/>
              <a:cs typeface="Atkinson Hyperlegible"/>
              <a:sym typeface="Atkinson Hyperlegible"/>
            </a:endParaRPr>
          </a:p>
          <a:p>
            <a:pPr indent="0" lvl="0" marL="457200" marR="0" rtl="0" algn="l">
              <a:lnSpc>
                <a:spcPct val="100000"/>
              </a:lnSpc>
              <a:spcBef>
                <a:spcPts val="0"/>
              </a:spcBef>
              <a:spcAft>
                <a:spcPts val="0"/>
              </a:spcAft>
              <a:buNone/>
            </a:pPr>
            <a:r>
              <a:t/>
            </a:r>
            <a:endParaRPr sz="2800">
              <a:latin typeface="Arial Narrow"/>
              <a:ea typeface="Arial Narrow"/>
              <a:cs typeface="Arial Narrow"/>
              <a:sym typeface="Arial Narrow"/>
            </a:endParaRPr>
          </a:p>
          <a:p>
            <a:pPr indent="0" lvl="0" marL="457200" marR="0" rtl="0" algn="l">
              <a:lnSpc>
                <a:spcPct val="100000"/>
              </a:lnSpc>
              <a:spcBef>
                <a:spcPts val="0"/>
              </a:spcBef>
              <a:spcAft>
                <a:spcPts val="0"/>
              </a:spcAft>
              <a:buNone/>
            </a:pPr>
            <a:r>
              <a:t/>
            </a:r>
            <a:endParaRPr sz="2800">
              <a:latin typeface="Arial Narrow"/>
              <a:ea typeface="Arial Narrow"/>
              <a:cs typeface="Arial Narrow"/>
              <a:sym typeface="Arial Narrow"/>
            </a:endParaRPr>
          </a:p>
          <a:p>
            <a:pPr indent="-393700" lvl="0" marL="342900" marR="0" rtl="0" algn="l">
              <a:lnSpc>
                <a:spcPct val="100000"/>
              </a:lnSpc>
              <a:spcBef>
                <a:spcPts val="0"/>
              </a:spcBef>
              <a:spcAft>
                <a:spcPts val="0"/>
              </a:spcAft>
              <a:buClr>
                <a:srgbClr val="000000"/>
              </a:buClr>
              <a:buSzPts val="2800"/>
              <a:buChar char="•"/>
            </a:pPr>
            <a:r>
              <a:rPr i="0" lang="en-US" sz="2800" u="none" cap="none" strike="noStrike">
                <a:solidFill>
                  <a:srgbClr val="000000"/>
                </a:solidFill>
                <a:latin typeface="Arial Narrow"/>
                <a:ea typeface="Arial Narrow"/>
                <a:cs typeface="Arial Narrow"/>
                <a:sym typeface="Arial Narrow"/>
              </a:rPr>
              <a:t>Bad hits=time wasted. </a:t>
            </a:r>
            <a:endParaRPr sz="2800">
              <a:latin typeface="Arial Narrow"/>
              <a:ea typeface="Arial Narrow"/>
              <a:cs typeface="Arial Narrow"/>
              <a:sym typeface="Arial Narrow"/>
            </a:endParaRPr>
          </a:p>
          <a:p>
            <a:pPr indent="-190500" lvl="0" marL="34290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29" name="Shape 729"/>
        <p:cNvGrpSpPr/>
        <p:nvPr/>
      </p:nvGrpSpPr>
      <p:grpSpPr>
        <a:xfrm>
          <a:off x="0" y="0"/>
          <a:ext cx="0" cy="0"/>
          <a:chOff x="0" y="0"/>
          <a:chExt cx="0" cy="0"/>
        </a:xfrm>
      </p:grpSpPr>
      <p:sp>
        <p:nvSpPr>
          <p:cNvPr id="730" name="Google Shape;730;p65"/>
          <p:cNvSpPr txBox="1"/>
          <p:nvPr>
            <p:ph idx="12" type="sldNum"/>
          </p:nvPr>
        </p:nvSpPr>
        <p:spPr>
          <a:xfrm>
            <a:off x="7970250" y="6408183"/>
            <a:ext cx="1066800" cy="243300"/>
          </a:xfrm>
          <a:prstGeom prst="rect">
            <a:avLst/>
          </a:prstGeom>
        </p:spPr>
        <p:txBody>
          <a:bodyPr anchorCtr="0" anchor="ctr" bIns="25400" lIns="50800" spcFirstLastPara="1" rIns="50800" wrap="square" tIns="25400">
            <a:noAutofit/>
          </a:bodyPr>
          <a:lstStyle/>
          <a:p>
            <a:pPr indent="0" lvl="0" marL="0" rtl="0" algn="r">
              <a:spcBef>
                <a:spcPts val="0"/>
              </a:spcBef>
              <a:spcAft>
                <a:spcPts val="0"/>
              </a:spcAft>
              <a:buNone/>
            </a:pPr>
            <a:fld id="{00000000-1234-1234-1234-123412341234}" type="slidenum">
              <a:rPr lang="en-US">
                <a:solidFill>
                  <a:srgbClr val="888888"/>
                </a:solidFill>
              </a:rPr>
              <a:t>‹#›</a:t>
            </a:fld>
            <a:endParaRPr>
              <a:solidFill>
                <a:srgbClr val="888888"/>
              </a:solidFill>
            </a:endParaRPr>
          </a:p>
        </p:txBody>
      </p:sp>
      <p:sp>
        <p:nvSpPr>
          <p:cNvPr id="731" name="Google Shape;731;p65"/>
          <p:cNvSpPr txBox="1"/>
          <p:nvPr/>
        </p:nvSpPr>
        <p:spPr>
          <a:xfrm>
            <a:off x="536400" y="880800"/>
            <a:ext cx="8071200" cy="5606100"/>
          </a:xfrm>
          <a:prstGeom prst="rect">
            <a:avLst/>
          </a:prstGeom>
          <a:noFill/>
          <a:ln cap="flat" cmpd="sng" w="38100">
            <a:solidFill>
              <a:srgbClr val="FF0000"/>
            </a:solidFill>
            <a:prstDash val="solid"/>
            <a:round/>
            <a:headEnd len="sm" w="sm" type="none"/>
            <a:tailEnd len="sm" w="sm" type="none"/>
          </a:ln>
        </p:spPr>
        <p:txBody>
          <a:bodyPr anchorCtr="0" anchor="t" bIns="50800" lIns="50800" spcFirstLastPara="1" rIns="50800" wrap="square" tIns="50800">
            <a:spAutoFit/>
          </a:bodyPr>
          <a:lstStyle/>
          <a:p>
            <a:pPr indent="0" lvl="0" marL="0" rtl="0" algn="l">
              <a:spcBef>
                <a:spcPts val="0"/>
              </a:spcBef>
              <a:spcAft>
                <a:spcPts val="0"/>
              </a:spcAft>
              <a:buNone/>
            </a:pPr>
            <a:r>
              <a:t/>
            </a:r>
            <a:endParaRPr sz="2800">
              <a:solidFill>
                <a:schemeClr val="lt1"/>
              </a:solidFill>
              <a:latin typeface="Atkinson Hyperlegible"/>
              <a:ea typeface="Atkinson Hyperlegible"/>
              <a:cs typeface="Atkinson Hyperlegible"/>
              <a:sym typeface="Atkinson Hyperlegible"/>
            </a:endParaRPr>
          </a:p>
          <a:p>
            <a:pPr indent="0" lvl="0" marL="457200" rtl="0" algn="l">
              <a:lnSpc>
                <a:spcPct val="150000"/>
              </a:lnSpc>
              <a:spcBef>
                <a:spcPts val="666"/>
              </a:spcBef>
              <a:spcAft>
                <a:spcPts val="0"/>
              </a:spcAft>
              <a:buClr>
                <a:schemeClr val="dk1"/>
              </a:buClr>
              <a:buSzPts val="1100"/>
              <a:buFont typeface="Arial"/>
              <a:buNone/>
            </a:pPr>
            <a:r>
              <a:rPr lang="en-US" sz="3600">
                <a:solidFill>
                  <a:schemeClr val="lt1"/>
                </a:solidFill>
                <a:latin typeface="Atkinson Hyperlegible"/>
                <a:ea typeface="Atkinson Hyperlegible"/>
                <a:cs typeface="Atkinson Hyperlegible"/>
                <a:sym typeface="Atkinson Hyperlegible"/>
              </a:rPr>
              <a:t>Since 2019, when we began tracking it, slightly less than a third of the of the publications collected in the Bibliography explicitly cited ICPSR. Even fewer used a DOI.</a:t>
            </a:r>
            <a:endParaRPr sz="28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br>
              <a:rPr lang="en-US" sz="2700">
                <a:solidFill>
                  <a:schemeClr val="dk1"/>
                </a:solidFill>
                <a:latin typeface="Atkinson Hyperlegible"/>
                <a:ea typeface="Atkinson Hyperlegible"/>
                <a:cs typeface="Atkinson Hyperlegible"/>
                <a:sym typeface="Atkinson Hyperlegible"/>
              </a:rPr>
            </a:br>
            <a:endParaRPr sz="2700">
              <a:solidFill>
                <a:schemeClr val="dk1"/>
              </a:solidFill>
              <a:latin typeface="Atkinson Hyperlegible"/>
              <a:ea typeface="Atkinson Hyperlegible"/>
              <a:cs typeface="Atkinson Hyperlegible"/>
              <a:sym typeface="Atkinson Hyperlegible"/>
            </a:endParaRPr>
          </a:p>
        </p:txBody>
      </p:sp>
      <p:sp>
        <p:nvSpPr>
          <p:cNvPr id="732" name="Google Shape;732;p65"/>
          <p:cNvSpPr txBox="1"/>
          <p:nvPr/>
        </p:nvSpPr>
        <p:spPr>
          <a:xfrm>
            <a:off x="395650" y="5505333"/>
            <a:ext cx="8401200" cy="1293900"/>
          </a:xfrm>
          <a:prstGeom prst="rect">
            <a:avLst/>
          </a:prstGeom>
          <a:noFill/>
          <a:ln>
            <a:noFill/>
          </a:ln>
        </p:spPr>
        <p:txBody>
          <a:bodyPr anchorCtr="0" anchor="t" bIns="50800" lIns="50800" spcFirstLastPara="1" rIns="50800" wrap="square" tIns="50800">
            <a:spAutoFit/>
          </a:bodyPr>
          <a:lstStyle/>
          <a:p>
            <a:pPr indent="0" lvl="0" marL="0" rtl="0" algn="l">
              <a:spcBef>
                <a:spcPts val="0"/>
              </a:spcBef>
              <a:spcAft>
                <a:spcPts val="0"/>
              </a:spcAft>
              <a:buNone/>
            </a:pPr>
            <a:r>
              <a:t/>
            </a:r>
            <a:endParaRPr sz="17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sz="1900">
              <a:latin typeface="Atkinson Hyperlegible"/>
              <a:ea typeface="Atkinson Hyperlegible"/>
              <a:cs typeface="Atkinson Hyperlegible"/>
              <a:sym typeface="Atkinson Hyperlegible"/>
            </a:endParaRPr>
          </a:p>
          <a:p>
            <a:pPr indent="0" lvl="0" marL="0" rtl="0" algn="l">
              <a:lnSpc>
                <a:spcPct val="173333"/>
              </a:lnSpc>
              <a:spcBef>
                <a:spcPts val="0"/>
              </a:spcBef>
              <a:spcAft>
                <a:spcPts val="0"/>
              </a:spcAft>
              <a:buNone/>
            </a:pPr>
            <a:r>
              <a:t/>
            </a:r>
            <a:endParaRPr sz="1100">
              <a:solidFill>
                <a:srgbClr val="333333"/>
              </a:solidFill>
              <a:highlight>
                <a:srgbClr val="FFFFFF"/>
              </a:highlight>
            </a:endParaRPr>
          </a:p>
          <a:p>
            <a:pPr indent="0" lvl="0" marL="0" rtl="0" algn="l">
              <a:spcBef>
                <a:spcPts val="400"/>
              </a:spcBef>
              <a:spcAft>
                <a:spcPts val="0"/>
              </a:spcAft>
              <a:buNone/>
            </a:pPr>
            <a:r>
              <a:t/>
            </a:r>
            <a:endParaRPr sz="1900">
              <a:latin typeface="Atkinson Hyperlegible"/>
              <a:ea typeface="Atkinson Hyperlegible"/>
              <a:cs typeface="Atkinson Hyperlegible"/>
              <a:sym typeface="Atkinson Hyperlegibl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66"/>
          <p:cNvSpPr txBox="1"/>
          <p:nvPr/>
        </p:nvSpPr>
        <p:spPr>
          <a:xfrm>
            <a:off x="422445" y="628574"/>
            <a:ext cx="7987778"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Almost complete</a:t>
            </a:r>
            <a:endParaRPr/>
          </a:p>
        </p:txBody>
      </p:sp>
      <p:pic>
        <p:nvPicPr>
          <p:cNvPr id="739" name="Google Shape;739;p66"/>
          <p:cNvPicPr preferRelativeResize="0"/>
          <p:nvPr/>
        </p:nvPicPr>
        <p:blipFill rotWithShape="1">
          <a:blip r:embed="rId3">
            <a:alphaModFix/>
          </a:blip>
          <a:srcRect b="0" l="0" r="0" t="0"/>
          <a:stretch/>
        </p:blipFill>
        <p:spPr>
          <a:xfrm>
            <a:off x="122176" y="1229133"/>
            <a:ext cx="8899659" cy="2977342"/>
          </a:xfrm>
          <a:prstGeom prst="rect">
            <a:avLst/>
          </a:prstGeom>
          <a:noFill/>
          <a:ln>
            <a:noFill/>
          </a:ln>
        </p:spPr>
      </p:pic>
      <p:sp>
        <p:nvSpPr>
          <p:cNvPr id="740" name="Google Shape;740;p66"/>
          <p:cNvSpPr/>
          <p:nvPr/>
        </p:nvSpPr>
        <p:spPr>
          <a:xfrm>
            <a:off x="644689" y="4351804"/>
            <a:ext cx="78546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i="0" lang="en-US" sz="2800" u="none" cap="none" strike="noStrike">
                <a:solidFill>
                  <a:srgbClr val="000000"/>
                </a:solidFill>
                <a:latin typeface="Arial Narrow"/>
                <a:ea typeface="Arial Narrow"/>
                <a:cs typeface="Arial Narrow"/>
                <a:sym typeface="Arial Narrow"/>
              </a:rPr>
              <a:t>Data are formally cited in the references, but the </a:t>
            </a:r>
            <a:r>
              <a:rPr i="0" lang="en-US" sz="2800" u="none" cap="none" strike="noStrike">
                <a:solidFill>
                  <a:srgbClr val="FF0000"/>
                </a:solidFill>
                <a:latin typeface="Arial Narrow"/>
                <a:ea typeface="Arial Narrow"/>
                <a:cs typeface="Arial Narrow"/>
                <a:sym typeface="Arial Narrow"/>
              </a:rPr>
              <a:t>PID is not included</a:t>
            </a:r>
            <a:r>
              <a:rPr i="0" lang="en-US" sz="2800" u="none" cap="none" strike="noStrike">
                <a:solidFill>
                  <a:srgbClr val="000000"/>
                </a:solidFill>
                <a:latin typeface="Arial Narrow"/>
                <a:ea typeface="Arial Narrow"/>
                <a:cs typeface="Arial Narrow"/>
                <a:sym typeface="Arial Narrow"/>
              </a:rPr>
              <a:t>, which would have enabled machine-actionable detection and linking.</a:t>
            </a:r>
            <a:endParaRPr i="0" sz="2800" u="none" cap="none" strike="noStrike">
              <a:solidFill>
                <a:srgbClr val="454545"/>
              </a:solidFill>
              <a:latin typeface="Arial Narrow"/>
              <a:ea typeface="Arial Narrow"/>
              <a:cs typeface="Arial Narrow"/>
              <a:sym typeface="Arial Narrow"/>
            </a:endParaRPr>
          </a:p>
        </p:txBody>
      </p:sp>
      <p:sp>
        <p:nvSpPr>
          <p:cNvPr id="741" name="Google Shape;741;p66"/>
          <p:cNvSpPr txBox="1"/>
          <p:nvPr/>
        </p:nvSpPr>
        <p:spPr>
          <a:xfrm>
            <a:off x="422450" y="6058350"/>
            <a:ext cx="6939300" cy="165300"/>
          </a:xfrm>
          <a:prstGeom prst="rect">
            <a:avLst/>
          </a:prstGeom>
          <a:noFill/>
          <a:ln>
            <a:noFill/>
          </a:ln>
        </p:spPr>
        <p:txBody>
          <a:bodyPr anchorCtr="0" anchor="t" bIns="91425" lIns="91425" spcFirstLastPara="1" rIns="91425" wrap="square" tIns="91425">
            <a:noAutofit/>
          </a:bodyPr>
          <a:lstStyle/>
          <a:p>
            <a:pPr indent="0" lvl="0" marL="228600" marR="228600" rtl="0" algn="l">
              <a:lnSpc>
                <a:spcPct val="115000"/>
              </a:lnSpc>
              <a:spcBef>
                <a:spcPts val="0"/>
              </a:spcBef>
              <a:spcAft>
                <a:spcPts val="0"/>
              </a:spcAft>
              <a:buNone/>
            </a:pPr>
            <a:r>
              <a:rPr lang="en-US" sz="1200">
                <a:solidFill>
                  <a:schemeClr val="dk1"/>
                </a:solidFill>
                <a:latin typeface="Arial Narrow"/>
                <a:ea typeface="Arial Narrow"/>
                <a:cs typeface="Arial Narrow"/>
                <a:sym typeface="Arial Narrow"/>
              </a:rPr>
              <a:t>Moss, E., &amp; Lyle, J. (2018). </a:t>
            </a:r>
            <a:r>
              <a:rPr i="1" lang="en-US" sz="1200">
                <a:solidFill>
                  <a:schemeClr val="dk1"/>
                </a:solidFill>
                <a:latin typeface="Arial Narrow"/>
                <a:ea typeface="Arial Narrow"/>
                <a:cs typeface="Arial Narrow"/>
                <a:sym typeface="Arial Narrow"/>
              </a:rPr>
              <a:t>Opaque data citation: Actual citation practice and its implication for tracking data use</a:t>
            </a:r>
            <a:r>
              <a:rPr lang="en-US" sz="1200">
                <a:solidFill>
                  <a:schemeClr val="dk1"/>
                </a:solidFill>
                <a:latin typeface="Arial Narrow"/>
                <a:ea typeface="Arial Narrow"/>
                <a:cs typeface="Arial Narrow"/>
                <a:sym typeface="Arial Narrow"/>
              </a:rPr>
              <a:t>. Poster presented at the 11</a:t>
            </a:r>
            <a:r>
              <a:rPr baseline="30000" lang="en-US" sz="1200">
                <a:solidFill>
                  <a:schemeClr val="dk1"/>
                </a:solidFill>
                <a:latin typeface="Arial Narrow"/>
                <a:ea typeface="Arial Narrow"/>
                <a:cs typeface="Arial Narrow"/>
                <a:sym typeface="Arial Narrow"/>
              </a:rPr>
              <a:t>th</a:t>
            </a:r>
            <a:r>
              <a:rPr i="1" lang="en-US" sz="1200">
                <a:solidFill>
                  <a:schemeClr val="dk1"/>
                </a:solidFill>
                <a:latin typeface="Arial Narrow"/>
                <a:ea typeface="Arial Narrow"/>
                <a:cs typeface="Arial Narrow"/>
                <a:sym typeface="Arial Narrow"/>
              </a:rPr>
              <a:t> </a:t>
            </a:r>
            <a:r>
              <a:rPr lang="en-US" sz="1200">
                <a:solidFill>
                  <a:schemeClr val="dk1"/>
                </a:solidFill>
                <a:latin typeface="Arial Narrow"/>
                <a:ea typeface="Arial Narrow"/>
                <a:cs typeface="Arial Narrow"/>
                <a:sym typeface="Arial Narrow"/>
              </a:rPr>
              <a:t>Research Data Alliance (RDA) Plenary, Berlin, Germany. https://deepblue.lib.umich.edu/handle/2027.42/142393</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7"/>
          <p:cNvSpPr txBox="1"/>
          <p:nvPr/>
        </p:nvSpPr>
        <p:spPr>
          <a:xfrm>
            <a:off x="422445" y="530578"/>
            <a:ext cx="8439334" cy="10114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Indirect</a:t>
            </a:r>
            <a:endParaRPr/>
          </a:p>
        </p:txBody>
      </p:sp>
      <p:pic>
        <p:nvPicPr>
          <p:cNvPr id="747" name="Google Shape;747;p67"/>
          <p:cNvPicPr preferRelativeResize="0"/>
          <p:nvPr/>
        </p:nvPicPr>
        <p:blipFill rotWithShape="1">
          <a:blip r:embed="rId3">
            <a:alphaModFix/>
          </a:blip>
          <a:srcRect b="0" l="0" r="0" t="0"/>
          <a:stretch/>
        </p:blipFill>
        <p:spPr>
          <a:xfrm>
            <a:off x="218002" y="1156258"/>
            <a:ext cx="8925997" cy="2871961"/>
          </a:xfrm>
          <a:prstGeom prst="rect">
            <a:avLst/>
          </a:prstGeom>
          <a:noFill/>
          <a:ln>
            <a:noFill/>
          </a:ln>
        </p:spPr>
      </p:pic>
      <p:sp>
        <p:nvSpPr>
          <p:cNvPr id="748" name="Google Shape;748;p67"/>
          <p:cNvSpPr/>
          <p:nvPr/>
        </p:nvSpPr>
        <p:spPr>
          <a:xfrm>
            <a:off x="644706" y="4165117"/>
            <a:ext cx="7854600" cy="1938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i="0" lang="en-US" sz="2600" u="none" cap="none" strike="noStrike">
                <a:solidFill>
                  <a:srgbClr val="000000"/>
                </a:solidFill>
                <a:latin typeface="Arial Narrow"/>
                <a:ea typeface="Arial Narrow"/>
                <a:cs typeface="Arial Narrow"/>
                <a:sym typeface="Arial Narrow"/>
              </a:rPr>
              <a:t>A title and year of the data are mentioned in the methods, so it is clear data were used and even named, but </a:t>
            </a:r>
            <a:r>
              <a:rPr i="0" lang="en-US" sz="2600" u="none" cap="none" strike="noStrike">
                <a:solidFill>
                  <a:srgbClr val="FF0000"/>
                </a:solidFill>
                <a:latin typeface="Arial Narrow"/>
                <a:ea typeface="Arial Narrow"/>
                <a:cs typeface="Arial Narrow"/>
                <a:sym typeface="Arial Narrow"/>
              </a:rPr>
              <a:t>no formal reference is made to the data or where they may be accessed</a:t>
            </a:r>
            <a:r>
              <a:rPr i="0" lang="en-US" sz="2600" u="none" cap="none" strike="noStrike">
                <a:solidFill>
                  <a:srgbClr val="000000"/>
                </a:solidFill>
                <a:latin typeface="Arial Narrow"/>
                <a:ea typeface="Arial Narrow"/>
                <a:cs typeface="Arial Narrow"/>
                <a:sym typeface="Arial Narrow"/>
              </a:rPr>
              <a:t>. Often, the reference provided is to another publication and not directly to the data.</a:t>
            </a:r>
            <a:endParaRPr i="0" sz="2600" u="none" cap="none" strike="noStrike">
              <a:solidFill>
                <a:srgbClr val="454545"/>
              </a:solidFill>
              <a:latin typeface="Arial Narrow"/>
              <a:ea typeface="Arial Narrow"/>
              <a:cs typeface="Arial Narrow"/>
              <a:sym typeface="Arial Narrow"/>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8"/>
          <p:cNvSpPr txBox="1"/>
          <p:nvPr/>
        </p:nvSpPr>
        <p:spPr>
          <a:xfrm>
            <a:off x="347403" y="522733"/>
            <a:ext cx="9022501"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Mismatched</a:t>
            </a:r>
            <a:endParaRPr/>
          </a:p>
        </p:txBody>
      </p:sp>
      <p:pic>
        <p:nvPicPr>
          <p:cNvPr id="754" name="Google Shape;754;p68"/>
          <p:cNvPicPr preferRelativeResize="0"/>
          <p:nvPr/>
        </p:nvPicPr>
        <p:blipFill rotWithShape="1">
          <a:blip r:embed="rId3">
            <a:alphaModFix/>
          </a:blip>
          <a:srcRect b="0" l="0" r="0" t="0"/>
          <a:stretch/>
        </p:blipFill>
        <p:spPr>
          <a:xfrm>
            <a:off x="-7453" y="893941"/>
            <a:ext cx="8960720" cy="2589678"/>
          </a:xfrm>
          <a:prstGeom prst="rect">
            <a:avLst/>
          </a:prstGeom>
          <a:noFill/>
          <a:ln>
            <a:noFill/>
          </a:ln>
        </p:spPr>
      </p:pic>
      <p:sp>
        <p:nvSpPr>
          <p:cNvPr id="755" name="Google Shape;755;p68"/>
          <p:cNvSpPr/>
          <p:nvPr/>
        </p:nvSpPr>
        <p:spPr>
          <a:xfrm>
            <a:off x="644703" y="4931588"/>
            <a:ext cx="7854600" cy="83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i="0" lang="en-US" sz="2800" u="none" cap="none" strike="noStrike">
                <a:solidFill>
                  <a:srgbClr val="000000"/>
                </a:solidFill>
                <a:latin typeface="Arial Narrow"/>
                <a:ea typeface="Arial Narrow"/>
                <a:cs typeface="Arial Narrow"/>
                <a:sym typeface="Arial Narrow"/>
              </a:rPr>
              <a:t>When the data are archived, the </a:t>
            </a:r>
            <a:r>
              <a:rPr i="0" lang="en-US" sz="2800" u="none" cap="none" strike="noStrike">
                <a:solidFill>
                  <a:srgbClr val="FF0000"/>
                </a:solidFill>
                <a:latin typeface="Arial Narrow"/>
                <a:ea typeface="Arial Narrow"/>
                <a:cs typeface="Arial Narrow"/>
                <a:sym typeface="Arial Narrow"/>
              </a:rPr>
              <a:t>title may differ </a:t>
            </a:r>
            <a:r>
              <a:rPr i="0" lang="en-US" sz="2800" u="none" cap="none" strike="noStrike">
                <a:solidFill>
                  <a:srgbClr val="000000"/>
                </a:solidFill>
                <a:latin typeface="Arial Narrow"/>
                <a:ea typeface="Arial Narrow"/>
                <a:cs typeface="Arial Narrow"/>
                <a:sym typeface="Arial Narrow"/>
              </a:rPr>
              <a:t>from the title used in publications prior to archiving.</a:t>
            </a:r>
            <a:endParaRPr i="0" sz="2800" u="none" cap="none" strike="noStrike">
              <a:solidFill>
                <a:srgbClr val="454545"/>
              </a:solidFill>
              <a:latin typeface="Arial Narrow"/>
              <a:ea typeface="Arial Narrow"/>
              <a:cs typeface="Arial Narrow"/>
              <a:sym typeface="Arial Narrow"/>
            </a:endParaRPr>
          </a:p>
        </p:txBody>
      </p:sp>
      <p:pic>
        <p:nvPicPr>
          <p:cNvPr id="756" name="Google Shape;756;p68"/>
          <p:cNvPicPr preferRelativeResize="0"/>
          <p:nvPr/>
        </p:nvPicPr>
        <p:blipFill rotWithShape="1">
          <a:blip r:embed="rId4">
            <a:alphaModFix/>
          </a:blip>
          <a:srcRect b="0" l="0" r="0" t="0"/>
          <a:stretch/>
        </p:blipFill>
        <p:spPr>
          <a:xfrm>
            <a:off x="-12577" y="3153689"/>
            <a:ext cx="8971017" cy="1851118"/>
          </a:xfrm>
          <a:prstGeom prst="rect">
            <a:avLst/>
          </a:prstGeom>
          <a:noFill/>
          <a:ln>
            <a:noFill/>
          </a:ln>
        </p:spPr>
      </p:pic>
      <p:sp>
        <p:nvSpPr>
          <p:cNvPr id="757" name="Google Shape;757;p68"/>
          <p:cNvSpPr/>
          <p:nvPr/>
        </p:nvSpPr>
        <p:spPr>
          <a:xfrm>
            <a:off x="545642" y="1352761"/>
            <a:ext cx="78546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You see it in the literature this way:</a:t>
            </a:r>
            <a:endParaRPr b="0" i="1" sz="2400" u="none" cap="none" strike="noStrike">
              <a:solidFill>
                <a:srgbClr val="454545"/>
              </a:solidFill>
              <a:latin typeface="Arial"/>
              <a:ea typeface="Arial"/>
              <a:cs typeface="Arial"/>
              <a:sym typeface="Arial"/>
            </a:endParaRPr>
          </a:p>
        </p:txBody>
      </p:sp>
      <p:sp>
        <p:nvSpPr>
          <p:cNvPr id="758" name="Google Shape;758;p68"/>
          <p:cNvSpPr/>
          <p:nvPr/>
        </p:nvSpPr>
        <p:spPr>
          <a:xfrm>
            <a:off x="588006" y="3021932"/>
            <a:ext cx="79680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Title used when archived:</a:t>
            </a:r>
            <a:endParaRPr b="0" i="1" sz="2400" u="none" cap="none" strike="noStrike">
              <a:solidFill>
                <a:srgbClr val="454545"/>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9"/>
          <p:cNvSpPr txBox="1"/>
          <p:nvPr/>
        </p:nvSpPr>
        <p:spPr>
          <a:xfrm>
            <a:off x="365999" y="700495"/>
            <a:ext cx="9022501"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Barely there</a:t>
            </a:r>
            <a:endParaRPr/>
          </a:p>
        </p:txBody>
      </p:sp>
      <p:pic>
        <p:nvPicPr>
          <p:cNvPr id="764" name="Google Shape;764;p69"/>
          <p:cNvPicPr preferRelativeResize="0"/>
          <p:nvPr/>
        </p:nvPicPr>
        <p:blipFill rotWithShape="1">
          <a:blip r:embed="rId3">
            <a:alphaModFix/>
          </a:blip>
          <a:srcRect b="0" l="0" r="0" t="0"/>
          <a:stretch/>
        </p:blipFill>
        <p:spPr>
          <a:xfrm>
            <a:off x="117237" y="1440582"/>
            <a:ext cx="8909541" cy="1970302"/>
          </a:xfrm>
          <a:prstGeom prst="rect">
            <a:avLst/>
          </a:prstGeom>
          <a:noFill/>
          <a:ln>
            <a:noFill/>
          </a:ln>
        </p:spPr>
      </p:pic>
      <p:sp>
        <p:nvSpPr>
          <p:cNvPr id="765" name="Google Shape;765;p69"/>
          <p:cNvSpPr/>
          <p:nvPr/>
        </p:nvSpPr>
        <p:spPr>
          <a:xfrm>
            <a:off x="644700" y="3710279"/>
            <a:ext cx="7854600" cy="1938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i="0" lang="en-US" sz="2800" u="none" cap="none" strike="noStrike">
                <a:solidFill>
                  <a:srgbClr val="000000"/>
                </a:solidFill>
                <a:latin typeface="Arial Narrow"/>
                <a:ea typeface="Arial Narrow"/>
                <a:cs typeface="Arial Narrow"/>
                <a:sym typeface="Arial Narrow"/>
              </a:rPr>
              <a:t>Authors may mention the name of a data collection, and may even provide the specific years analyzed.  But </a:t>
            </a:r>
            <a:r>
              <a:rPr i="0" lang="en-US" sz="2800" u="none" cap="none" strike="noStrike">
                <a:solidFill>
                  <a:srgbClr val="FF0000"/>
                </a:solidFill>
                <a:latin typeface="Arial Narrow"/>
                <a:ea typeface="Arial Narrow"/>
                <a:cs typeface="Arial Narrow"/>
                <a:sym typeface="Arial Narrow"/>
              </a:rPr>
              <a:t>they do not include the PID provided by the archive, let alone the version number</a:t>
            </a:r>
            <a:r>
              <a:rPr i="0" lang="en-US" sz="2800" u="none" cap="none" strike="noStrike">
                <a:solidFill>
                  <a:srgbClr val="000000"/>
                </a:solidFill>
                <a:latin typeface="Arial Narrow"/>
                <a:ea typeface="Arial Narrow"/>
                <a:cs typeface="Arial Narrow"/>
                <a:sym typeface="Arial Narrow"/>
              </a:rPr>
              <a:t>. Not enough information is provided to know exactly where the author got the data.</a:t>
            </a:r>
            <a:endParaRPr i="0" sz="2800" u="none" cap="none" strike="noStrike">
              <a:solidFill>
                <a:srgbClr val="454545"/>
              </a:solidFill>
              <a:latin typeface="Arial Narrow"/>
              <a:ea typeface="Arial Narrow"/>
              <a:cs typeface="Arial Narrow"/>
              <a:sym typeface="Arial Narrow"/>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70"/>
          <p:cNvSpPr txBox="1"/>
          <p:nvPr/>
        </p:nvSpPr>
        <p:spPr>
          <a:xfrm>
            <a:off x="411155" y="533281"/>
            <a:ext cx="9022501"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Vaguely described by necessity</a:t>
            </a:r>
            <a:endParaRPr/>
          </a:p>
        </p:txBody>
      </p:sp>
      <p:pic>
        <p:nvPicPr>
          <p:cNvPr id="771" name="Google Shape;771;p70"/>
          <p:cNvPicPr preferRelativeResize="0"/>
          <p:nvPr/>
        </p:nvPicPr>
        <p:blipFill rotWithShape="1">
          <a:blip r:embed="rId3">
            <a:alphaModFix/>
          </a:blip>
          <a:srcRect b="0" l="0" r="0" t="0"/>
          <a:stretch/>
        </p:blipFill>
        <p:spPr>
          <a:xfrm>
            <a:off x="124902" y="1433858"/>
            <a:ext cx="8932985" cy="2528254"/>
          </a:xfrm>
          <a:prstGeom prst="rect">
            <a:avLst/>
          </a:prstGeom>
          <a:noFill/>
          <a:ln>
            <a:noFill/>
          </a:ln>
        </p:spPr>
      </p:pic>
      <p:sp>
        <p:nvSpPr>
          <p:cNvPr id="772" name="Google Shape;772;p70"/>
          <p:cNvSpPr/>
          <p:nvPr/>
        </p:nvSpPr>
        <p:spPr>
          <a:xfrm>
            <a:off x="664090" y="4105984"/>
            <a:ext cx="7854600" cy="230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i="0" lang="en-US" sz="2400" u="none" cap="none" strike="noStrike">
                <a:solidFill>
                  <a:srgbClr val="C00000"/>
                </a:solidFill>
                <a:latin typeface="Arial Narrow"/>
                <a:ea typeface="Arial Narrow"/>
                <a:cs typeface="Arial Narrow"/>
                <a:sym typeface="Arial Narrow"/>
              </a:rPr>
              <a:t>The investigator writes about her own data well before having a citation and registered PID.</a:t>
            </a:r>
            <a:r>
              <a:rPr i="0" lang="en-US" sz="2400" u="none" cap="none" strike="noStrike">
                <a:solidFill>
                  <a:srgbClr val="000000"/>
                </a:solidFill>
                <a:latin typeface="Arial Narrow"/>
                <a:ea typeface="Arial Narrow"/>
                <a:cs typeface="Arial Narrow"/>
                <a:sym typeface="Arial Narrow"/>
              </a:rPr>
              <a:t> </a:t>
            </a:r>
            <a:endParaRPr i="0" sz="2400" u="none" cap="none" strike="noStrike">
              <a:solidFill>
                <a:srgbClr val="000000"/>
              </a:solidFill>
              <a:latin typeface="Arial Narrow"/>
              <a:ea typeface="Arial Narrow"/>
              <a:cs typeface="Arial Narrow"/>
              <a:sym typeface="Arial Narrow"/>
            </a:endParaRPr>
          </a:p>
          <a:p>
            <a:pPr indent="0" lvl="0" marL="0" marR="0" rtl="0" algn="l">
              <a:lnSpc>
                <a:spcPct val="100000"/>
              </a:lnSpc>
              <a:spcBef>
                <a:spcPts val="0"/>
              </a:spcBef>
              <a:spcAft>
                <a:spcPts val="0"/>
              </a:spcAft>
              <a:buClr>
                <a:schemeClr val="dk1"/>
              </a:buClr>
              <a:buSzPts val="2400"/>
              <a:buFont typeface="Arial"/>
              <a:buNone/>
            </a:pPr>
            <a:r>
              <a:t/>
            </a:r>
            <a:endParaRPr i="0" sz="2400" u="none" cap="none" strike="noStrike">
              <a:solidFill>
                <a:srgbClr val="000000"/>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2400"/>
              <a:buFont typeface="Arial"/>
              <a:buNone/>
            </a:pPr>
            <a:r>
              <a:rPr i="0" lang="en-US" sz="2400" u="none" cap="none" strike="noStrike">
                <a:solidFill>
                  <a:srgbClr val="000000"/>
                </a:solidFill>
                <a:latin typeface="Arial Narrow"/>
                <a:ea typeface="Arial Narrow"/>
                <a:cs typeface="Arial Narrow"/>
                <a:sym typeface="Arial Narrow"/>
              </a:rPr>
              <a:t>Or, sometimes, in sensitive areas of research, </a:t>
            </a:r>
            <a:r>
              <a:rPr i="0" lang="en-US" sz="2400" u="none" cap="none" strike="noStrike">
                <a:solidFill>
                  <a:srgbClr val="C00000"/>
                </a:solidFill>
                <a:latin typeface="Arial Narrow"/>
                <a:ea typeface="Arial Narrow"/>
                <a:cs typeface="Arial Narrow"/>
                <a:sym typeface="Arial Narrow"/>
              </a:rPr>
              <a:t>authors tend to say as little as possible about identifying characteristics of the data,</a:t>
            </a:r>
            <a:r>
              <a:rPr i="0" lang="en-US" sz="2400" u="none" cap="none" strike="noStrike">
                <a:solidFill>
                  <a:srgbClr val="000000"/>
                </a:solidFill>
                <a:latin typeface="Arial Narrow"/>
                <a:ea typeface="Arial Narrow"/>
                <a:cs typeface="Arial Narrow"/>
                <a:sym typeface="Arial Narrow"/>
              </a:rPr>
              <a:t> even in broad terms.</a:t>
            </a:r>
            <a:endParaRPr i="0" sz="2400" u="none" cap="none" strike="noStrike">
              <a:solidFill>
                <a:srgbClr val="454545"/>
              </a:solidFill>
              <a:latin typeface="Arial Narrow"/>
              <a:ea typeface="Arial Narrow"/>
              <a:cs typeface="Arial Narrow"/>
              <a:sym typeface="Arial Narrow"/>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1"/>
          <p:cNvSpPr txBox="1"/>
          <p:nvPr/>
        </p:nvSpPr>
        <p:spPr>
          <a:xfrm>
            <a:off x="388578" y="426809"/>
            <a:ext cx="9022501"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Deducible with inside information</a:t>
            </a:r>
            <a:endParaRPr/>
          </a:p>
        </p:txBody>
      </p:sp>
      <p:pic>
        <p:nvPicPr>
          <p:cNvPr id="779" name="Google Shape;779;p71"/>
          <p:cNvPicPr preferRelativeResize="0"/>
          <p:nvPr/>
        </p:nvPicPr>
        <p:blipFill rotWithShape="1">
          <a:blip r:embed="rId3">
            <a:alphaModFix/>
          </a:blip>
          <a:srcRect b="0" l="0" r="0" t="0"/>
          <a:stretch/>
        </p:blipFill>
        <p:spPr>
          <a:xfrm>
            <a:off x="105508" y="1215052"/>
            <a:ext cx="8932987" cy="1760554"/>
          </a:xfrm>
          <a:prstGeom prst="rect">
            <a:avLst/>
          </a:prstGeom>
          <a:noFill/>
          <a:ln>
            <a:noFill/>
          </a:ln>
        </p:spPr>
      </p:pic>
      <p:sp>
        <p:nvSpPr>
          <p:cNvPr id="780" name="Google Shape;780;p71"/>
          <p:cNvSpPr/>
          <p:nvPr/>
        </p:nvSpPr>
        <p:spPr>
          <a:xfrm>
            <a:off x="644696" y="3310231"/>
            <a:ext cx="7854600" cy="3047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I</a:t>
            </a:r>
            <a:r>
              <a:rPr i="0" lang="en-US" sz="2500" u="none" cap="none" strike="noStrike">
                <a:solidFill>
                  <a:srgbClr val="000000"/>
                </a:solidFill>
                <a:latin typeface="Arial Narrow"/>
                <a:ea typeface="Arial Narrow"/>
                <a:cs typeface="Arial Narrow"/>
                <a:sym typeface="Arial Narrow"/>
              </a:rPr>
              <a:t>n some cases, even though no formal citation is used, </a:t>
            </a:r>
            <a:r>
              <a:rPr i="0" lang="en-US" sz="2500" u="none" cap="none" strike="noStrike">
                <a:solidFill>
                  <a:srgbClr val="FF0000"/>
                </a:solidFill>
                <a:latin typeface="Arial Narrow"/>
                <a:ea typeface="Arial Narrow"/>
                <a:cs typeface="Arial Narrow"/>
                <a:sym typeface="Arial Narrow"/>
              </a:rPr>
              <a:t>an informed reader may know where the data were mandated to be deposited. </a:t>
            </a:r>
            <a:endParaRPr i="0" sz="2500" u="none" cap="none" strike="noStrike">
              <a:solidFill>
                <a:srgbClr val="FF0000"/>
              </a:solidFill>
              <a:latin typeface="Arial Narrow"/>
              <a:ea typeface="Arial Narrow"/>
              <a:cs typeface="Arial Narrow"/>
              <a:sym typeface="Arial Narrow"/>
            </a:endParaRPr>
          </a:p>
          <a:p>
            <a:pPr indent="0" lvl="0" marL="0" marR="0" rtl="0" algn="l">
              <a:lnSpc>
                <a:spcPct val="100000"/>
              </a:lnSpc>
              <a:spcBef>
                <a:spcPts val="0"/>
              </a:spcBef>
              <a:spcAft>
                <a:spcPts val="0"/>
              </a:spcAft>
              <a:buClr>
                <a:schemeClr val="dk1"/>
              </a:buClr>
              <a:buSzPts val="2400"/>
              <a:buFont typeface="Arial"/>
              <a:buNone/>
            </a:pPr>
            <a:r>
              <a:t/>
            </a:r>
            <a:endParaRPr i="0" sz="2500" u="none" cap="none" strike="noStrike">
              <a:solidFill>
                <a:srgbClr val="000000"/>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2400"/>
              <a:buFont typeface="Arial"/>
              <a:buNone/>
            </a:pPr>
            <a:r>
              <a:rPr i="0" lang="en-US" sz="2500" u="none" cap="none" strike="noStrike">
                <a:solidFill>
                  <a:srgbClr val="000000"/>
                </a:solidFill>
                <a:latin typeface="Arial Narrow"/>
                <a:ea typeface="Arial Narrow"/>
                <a:cs typeface="Arial Narrow"/>
                <a:sym typeface="Arial Narrow"/>
              </a:rPr>
              <a:t>In other cases, </a:t>
            </a:r>
            <a:r>
              <a:rPr i="0" lang="en-US" sz="2500" u="none" cap="none" strike="noStrike">
                <a:solidFill>
                  <a:srgbClr val="FF0000"/>
                </a:solidFill>
                <a:latin typeface="Arial Narrow"/>
                <a:ea typeface="Arial Narrow"/>
                <a:cs typeface="Arial Narrow"/>
                <a:sym typeface="Arial Narrow"/>
              </a:rPr>
              <a:t>authors acknowledge assistance from a repository.</a:t>
            </a:r>
            <a:r>
              <a:rPr i="0" lang="en-US" sz="2500" u="none" cap="none" strike="noStrike">
                <a:solidFill>
                  <a:srgbClr val="000000"/>
                </a:solidFill>
                <a:latin typeface="Arial Narrow"/>
                <a:ea typeface="Arial Narrow"/>
                <a:cs typeface="Arial Narrow"/>
                <a:sym typeface="Arial Narrow"/>
              </a:rPr>
              <a:t> Or, only a staff member with knowledge of some aspect of the data would be aware of an identifying characteristic.</a:t>
            </a:r>
            <a:endParaRPr i="0" sz="2500" u="none" cap="none" strike="noStrike">
              <a:solidFill>
                <a:srgbClr val="454545"/>
              </a:solidFill>
              <a:latin typeface="Arial Narrow"/>
              <a:ea typeface="Arial Narrow"/>
              <a:cs typeface="Arial Narrow"/>
              <a:sym typeface="Arial Narrow"/>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85" name="Shape 785"/>
        <p:cNvGrpSpPr/>
        <p:nvPr/>
      </p:nvGrpSpPr>
      <p:grpSpPr>
        <a:xfrm>
          <a:off x="0" y="0"/>
          <a:ext cx="0" cy="0"/>
          <a:chOff x="0" y="0"/>
          <a:chExt cx="0" cy="0"/>
        </a:xfrm>
      </p:grpSpPr>
      <p:sp>
        <p:nvSpPr>
          <p:cNvPr id="786" name="Google Shape;786;p72"/>
          <p:cNvSpPr txBox="1"/>
          <p:nvPr>
            <p:ph type="title"/>
          </p:nvPr>
        </p:nvSpPr>
        <p:spPr>
          <a:xfrm>
            <a:off x="1463600" y="1644800"/>
            <a:ext cx="6169200" cy="31902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SzPts val="990"/>
              <a:buNone/>
            </a:pPr>
            <a:r>
              <a:rPr lang="en-US" sz="3040">
                <a:latin typeface="Atkinson Hyperlegible"/>
                <a:ea typeface="Atkinson Hyperlegible"/>
                <a:cs typeface="Atkinson Hyperlegible"/>
                <a:sym typeface="Atkinson Hyperlegible"/>
              </a:rPr>
              <a:t>The MICA Project Dives In</a:t>
            </a:r>
            <a:endParaRPr sz="3040">
              <a:latin typeface="Atkinson Hyperlegible"/>
              <a:ea typeface="Atkinson Hyperlegible"/>
              <a:cs typeface="Atkinson Hyperlegible"/>
              <a:sym typeface="Atkinson Hyperlegible"/>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91" name="Shape 791"/>
        <p:cNvGrpSpPr/>
        <p:nvPr/>
      </p:nvGrpSpPr>
      <p:grpSpPr>
        <a:xfrm>
          <a:off x="0" y="0"/>
          <a:ext cx="0" cy="0"/>
          <a:chOff x="0" y="0"/>
          <a:chExt cx="0" cy="0"/>
        </a:xfrm>
      </p:grpSpPr>
      <p:pic>
        <p:nvPicPr>
          <p:cNvPr id="792" name="Google Shape;792;p73"/>
          <p:cNvPicPr preferRelativeResize="0"/>
          <p:nvPr/>
        </p:nvPicPr>
        <p:blipFill>
          <a:blip r:embed="rId3">
            <a:alphaModFix/>
          </a:blip>
          <a:stretch>
            <a:fillRect/>
          </a:stretch>
        </p:blipFill>
        <p:spPr>
          <a:xfrm>
            <a:off x="821800" y="168350"/>
            <a:ext cx="7500400" cy="6521300"/>
          </a:xfrm>
          <a:prstGeom prst="rect">
            <a:avLst/>
          </a:prstGeom>
          <a:noFill/>
          <a:ln>
            <a:noFill/>
          </a:ln>
          <a:effectLst>
            <a:outerShdw blurRad="871538" rotWithShape="0" algn="bl" dir="19800000" dist="466725">
              <a:srgbClr val="188679">
                <a:alpha val="63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797" name="Shape 797"/>
        <p:cNvGrpSpPr/>
        <p:nvPr/>
      </p:nvGrpSpPr>
      <p:grpSpPr>
        <a:xfrm>
          <a:off x="0" y="0"/>
          <a:ext cx="0" cy="0"/>
          <a:chOff x="0" y="0"/>
          <a:chExt cx="0" cy="0"/>
        </a:xfrm>
      </p:grpSpPr>
      <p:pic>
        <p:nvPicPr>
          <p:cNvPr id="798" name="Google Shape;798;p74"/>
          <p:cNvPicPr preferRelativeResize="0"/>
          <p:nvPr/>
        </p:nvPicPr>
        <p:blipFill>
          <a:blip r:embed="rId3">
            <a:alphaModFix/>
          </a:blip>
          <a:stretch>
            <a:fillRect/>
          </a:stretch>
        </p:blipFill>
        <p:spPr>
          <a:xfrm>
            <a:off x="70450" y="986350"/>
            <a:ext cx="9002175" cy="5337875"/>
          </a:xfrm>
          <a:prstGeom prst="rect">
            <a:avLst/>
          </a:prstGeom>
          <a:noFill/>
          <a:ln cap="flat" cmpd="sng" w="28575">
            <a:solidFill>
              <a:schemeClr val="accent5"/>
            </a:solidFill>
            <a:prstDash val="solid"/>
            <a:round/>
            <a:headEnd len="sm" w="sm" type="none"/>
            <a:tailEnd len="sm" w="sm" type="none"/>
          </a:ln>
        </p:spPr>
      </p:pic>
      <p:sp>
        <p:nvSpPr>
          <p:cNvPr id="799" name="Google Shape;799;p74"/>
          <p:cNvSpPr txBox="1"/>
          <p:nvPr/>
        </p:nvSpPr>
        <p:spPr>
          <a:xfrm>
            <a:off x="35238" y="6504000"/>
            <a:ext cx="9072600" cy="3540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US" sz="1100">
                <a:solidFill>
                  <a:schemeClr val="lt1"/>
                </a:solidFill>
              </a:rPr>
              <a:t>(This material is based upon work supported by the National Science Foundation under grant 1930645.)</a:t>
            </a:r>
            <a:endParaRPr>
              <a:solidFill>
                <a:schemeClr val="lt1"/>
              </a:solidFill>
            </a:endParaRPr>
          </a:p>
        </p:txBody>
      </p:sp>
      <p:sp>
        <p:nvSpPr>
          <p:cNvPr id="800" name="Google Shape;800;p74"/>
          <p:cNvSpPr txBox="1"/>
          <p:nvPr/>
        </p:nvSpPr>
        <p:spPr>
          <a:xfrm>
            <a:off x="229500" y="337500"/>
            <a:ext cx="6466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solidFill>
                  <a:schemeClr val="lt1"/>
                </a:solidFill>
                <a:latin typeface="Atkinson Hyperlegible"/>
                <a:ea typeface="Atkinson Hyperlegible"/>
                <a:cs typeface="Atkinson Hyperlegible"/>
                <a:sym typeface="Atkinson Hyperlegible"/>
              </a:rPr>
              <a:t>Publications Using Data We Do Not Yet Distribute</a:t>
            </a:r>
            <a:endParaRPr b="1" sz="1900">
              <a:solidFill>
                <a:schemeClr val="lt1"/>
              </a:solidFill>
              <a:latin typeface="Atkinson Hyperlegible"/>
              <a:ea typeface="Atkinson Hyperlegible"/>
              <a:cs typeface="Atkinson Hyperlegible"/>
              <a:sym typeface="Atkinson Hyperlegibl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8"/>
                                        </p:tgtEl>
                                        <p:attrNameLst>
                                          <p:attrName>style.visibility</p:attrName>
                                        </p:attrNameLst>
                                      </p:cBhvr>
                                      <p:to>
                                        <p:strVal val="visible"/>
                                      </p:to>
                                    </p:set>
                                    <p:animEffect filter="fade" transition="in">
                                      <p:cBhvr>
                                        <p:cTn dur="1000"/>
                                        <p:tgtEl>
                                          <p:spTgt spid="7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05" name="Shape 805"/>
        <p:cNvGrpSpPr/>
        <p:nvPr/>
      </p:nvGrpSpPr>
      <p:grpSpPr>
        <a:xfrm>
          <a:off x="0" y="0"/>
          <a:ext cx="0" cy="0"/>
          <a:chOff x="0" y="0"/>
          <a:chExt cx="0" cy="0"/>
        </a:xfrm>
      </p:grpSpPr>
      <p:pic>
        <p:nvPicPr>
          <p:cNvPr id="806" name="Google Shape;806;p75"/>
          <p:cNvPicPr preferRelativeResize="0"/>
          <p:nvPr/>
        </p:nvPicPr>
        <p:blipFill>
          <a:blip r:embed="rId3">
            <a:alphaModFix/>
          </a:blip>
          <a:stretch>
            <a:fillRect/>
          </a:stretch>
        </p:blipFill>
        <p:spPr>
          <a:xfrm>
            <a:off x="152400" y="960050"/>
            <a:ext cx="8839199" cy="4493935"/>
          </a:xfrm>
          <a:prstGeom prst="rect">
            <a:avLst/>
          </a:prstGeom>
          <a:noFill/>
          <a:ln>
            <a:noFill/>
          </a:ln>
        </p:spPr>
      </p:pic>
      <p:sp>
        <p:nvSpPr>
          <p:cNvPr id="807" name="Google Shape;807;p75"/>
          <p:cNvSpPr txBox="1"/>
          <p:nvPr/>
        </p:nvSpPr>
        <p:spPr>
          <a:xfrm>
            <a:off x="1579500" y="5886000"/>
            <a:ext cx="7412100" cy="3540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US" sz="1100">
                <a:solidFill>
                  <a:schemeClr val="lt1"/>
                </a:solidFill>
              </a:rPr>
              <a:t>(This material is based upon work supported by the National Science Foundation under grant 1930645.)</a:t>
            </a:r>
            <a:endParaRPr>
              <a:solidFill>
                <a:schemeClr val="lt1"/>
              </a:solidFill>
            </a:endParaRPr>
          </a:p>
        </p:txBody>
      </p:sp>
      <p:sp>
        <p:nvSpPr>
          <p:cNvPr id="808" name="Google Shape;808;p75"/>
          <p:cNvSpPr txBox="1"/>
          <p:nvPr/>
        </p:nvSpPr>
        <p:spPr>
          <a:xfrm>
            <a:off x="229500" y="337500"/>
            <a:ext cx="6466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solidFill>
                  <a:schemeClr val="lt1"/>
                </a:solidFill>
                <a:latin typeface="Atkinson Hyperlegible"/>
                <a:ea typeface="Atkinson Hyperlegible"/>
                <a:cs typeface="Atkinson Hyperlegible"/>
                <a:sym typeface="Atkinson Hyperlegible"/>
              </a:rPr>
              <a:t>DOI Query Results, by Owning Archive </a:t>
            </a:r>
            <a:endParaRPr b="1" sz="2400">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13" name="Shape 813"/>
        <p:cNvGrpSpPr/>
        <p:nvPr/>
      </p:nvGrpSpPr>
      <p:grpSpPr>
        <a:xfrm>
          <a:off x="0" y="0"/>
          <a:ext cx="0" cy="0"/>
          <a:chOff x="0" y="0"/>
          <a:chExt cx="0" cy="0"/>
        </a:xfrm>
      </p:grpSpPr>
      <p:pic>
        <p:nvPicPr>
          <p:cNvPr id="814" name="Google Shape;814;p76"/>
          <p:cNvPicPr preferRelativeResize="0"/>
          <p:nvPr/>
        </p:nvPicPr>
        <p:blipFill>
          <a:blip r:embed="rId3">
            <a:alphaModFix/>
          </a:blip>
          <a:stretch>
            <a:fillRect/>
          </a:stretch>
        </p:blipFill>
        <p:spPr>
          <a:xfrm>
            <a:off x="1204913" y="693325"/>
            <a:ext cx="6734175" cy="58362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19" name="Shape 819"/>
        <p:cNvGrpSpPr/>
        <p:nvPr/>
      </p:nvGrpSpPr>
      <p:grpSpPr>
        <a:xfrm>
          <a:off x="0" y="0"/>
          <a:ext cx="0" cy="0"/>
          <a:chOff x="0" y="0"/>
          <a:chExt cx="0" cy="0"/>
        </a:xfrm>
      </p:grpSpPr>
      <p:sp>
        <p:nvSpPr>
          <p:cNvPr id="820" name="Google Shape;820;p77"/>
          <p:cNvSpPr txBox="1"/>
          <p:nvPr>
            <p:ph idx="1" type="body"/>
          </p:nvPr>
        </p:nvSpPr>
        <p:spPr>
          <a:xfrm>
            <a:off x="4866975" y="3469200"/>
            <a:ext cx="3324300" cy="250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2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pic>
        <p:nvPicPr>
          <p:cNvPr id="821" name="Google Shape;821;p77" title="Points scored"/>
          <p:cNvPicPr preferRelativeResize="0"/>
          <p:nvPr/>
        </p:nvPicPr>
        <p:blipFill>
          <a:blip r:embed="rId3">
            <a:alphaModFix/>
          </a:blip>
          <a:stretch>
            <a:fillRect/>
          </a:stretch>
        </p:blipFill>
        <p:spPr>
          <a:xfrm>
            <a:off x="351350" y="208225"/>
            <a:ext cx="4190275" cy="2596075"/>
          </a:xfrm>
          <a:prstGeom prst="rect">
            <a:avLst/>
          </a:prstGeom>
          <a:noFill/>
          <a:ln>
            <a:noFill/>
          </a:ln>
        </p:spPr>
      </p:pic>
      <p:pic>
        <p:nvPicPr>
          <p:cNvPr id="822" name="Google Shape;822;p77"/>
          <p:cNvPicPr preferRelativeResize="0"/>
          <p:nvPr/>
        </p:nvPicPr>
        <p:blipFill>
          <a:blip r:embed="rId4">
            <a:alphaModFix/>
          </a:blip>
          <a:stretch>
            <a:fillRect/>
          </a:stretch>
        </p:blipFill>
        <p:spPr>
          <a:xfrm>
            <a:off x="351350" y="3398480"/>
            <a:ext cx="4190276" cy="2506095"/>
          </a:xfrm>
          <a:prstGeom prst="rect">
            <a:avLst/>
          </a:prstGeom>
          <a:noFill/>
          <a:ln>
            <a:noFill/>
          </a:ln>
        </p:spPr>
      </p:pic>
      <p:pic>
        <p:nvPicPr>
          <p:cNvPr id="823" name="Google Shape;823;p77" title="Points scored"/>
          <p:cNvPicPr preferRelativeResize="0"/>
          <p:nvPr/>
        </p:nvPicPr>
        <p:blipFill>
          <a:blip r:embed="rId5">
            <a:alphaModFix/>
          </a:blip>
          <a:stretch>
            <a:fillRect/>
          </a:stretch>
        </p:blipFill>
        <p:spPr>
          <a:xfrm>
            <a:off x="4771000" y="243313"/>
            <a:ext cx="4090149" cy="2525893"/>
          </a:xfrm>
          <a:prstGeom prst="rect">
            <a:avLst/>
          </a:prstGeom>
          <a:noFill/>
          <a:ln>
            <a:noFill/>
          </a:ln>
        </p:spPr>
      </p:pic>
      <p:pic>
        <p:nvPicPr>
          <p:cNvPr id="824" name="Google Shape;824;p77" title="Points scored"/>
          <p:cNvPicPr preferRelativeResize="0"/>
          <p:nvPr/>
        </p:nvPicPr>
        <p:blipFill>
          <a:blip r:embed="rId6">
            <a:alphaModFix/>
          </a:blip>
          <a:stretch>
            <a:fillRect/>
          </a:stretch>
        </p:blipFill>
        <p:spPr>
          <a:xfrm>
            <a:off x="4821050" y="3429650"/>
            <a:ext cx="4090150" cy="25235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29" name="Shape 829"/>
        <p:cNvGrpSpPr/>
        <p:nvPr/>
      </p:nvGrpSpPr>
      <p:grpSpPr>
        <a:xfrm>
          <a:off x="0" y="0"/>
          <a:ext cx="0" cy="0"/>
          <a:chOff x="0" y="0"/>
          <a:chExt cx="0" cy="0"/>
        </a:xfrm>
      </p:grpSpPr>
      <p:pic>
        <p:nvPicPr>
          <p:cNvPr id="830" name="Google Shape;830;p78" title="Points scored"/>
          <p:cNvPicPr preferRelativeResize="0"/>
          <p:nvPr/>
        </p:nvPicPr>
        <p:blipFill>
          <a:blip r:embed="rId3">
            <a:alphaModFix/>
          </a:blip>
          <a:stretch>
            <a:fillRect/>
          </a:stretch>
        </p:blipFill>
        <p:spPr>
          <a:xfrm>
            <a:off x="4721125" y="457625"/>
            <a:ext cx="4416174" cy="2724725"/>
          </a:xfrm>
          <a:prstGeom prst="rect">
            <a:avLst/>
          </a:prstGeom>
          <a:noFill/>
          <a:ln>
            <a:noFill/>
          </a:ln>
        </p:spPr>
      </p:pic>
      <p:pic>
        <p:nvPicPr>
          <p:cNvPr id="831" name="Google Shape;831;p78" title="Points scored"/>
          <p:cNvPicPr preferRelativeResize="0"/>
          <p:nvPr/>
        </p:nvPicPr>
        <p:blipFill>
          <a:blip r:embed="rId4">
            <a:alphaModFix/>
          </a:blip>
          <a:stretch>
            <a:fillRect/>
          </a:stretch>
        </p:blipFill>
        <p:spPr>
          <a:xfrm>
            <a:off x="104125" y="3625754"/>
            <a:ext cx="4416174" cy="2724721"/>
          </a:xfrm>
          <a:prstGeom prst="rect">
            <a:avLst/>
          </a:prstGeom>
          <a:noFill/>
          <a:ln>
            <a:noFill/>
          </a:ln>
        </p:spPr>
      </p:pic>
      <p:pic>
        <p:nvPicPr>
          <p:cNvPr id="832" name="Google Shape;832;p78" title="Points scored"/>
          <p:cNvPicPr preferRelativeResize="0"/>
          <p:nvPr/>
        </p:nvPicPr>
        <p:blipFill>
          <a:blip r:embed="rId5">
            <a:alphaModFix/>
          </a:blip>
          <a:stretch>
            <a:fillRect/>
          </a:stretch>
        </p:blipFill>
        <p:spPr>
          <a:xfrm>
            <a:off x="109875" y="457625"/>
            <a:ext cx="4416175" cy="2731655"/>
          </a:xfrm>
          <a:prstGeom prst="rect">
            <a:avLst/>
          </a:prstGeom>
          <a:noFill/>
          <a:ln>
            <a:noFill/>
          </a:ln>
        </p:spPr>
      </p:pic>
      <p:pic>
        <p:nvPicPr>
          <p:cNvPr id="833" name="Google Shape;833;p78" title="Points scored"/>
          <p:cNvPicPr preferRelativeResize="0"/>
          <p:nvPr/>
        </p:nvPicPr>
        <p:blipFill>
          <a:blip r:embed="rId6">
            <a:alphaModFix/>
          </a:blip>
          <a:stretch>
            <a:fillRect/>
          </a:stretch>
        </p:blipFill>
        <p:spPr>
          <a:xfrm>
            <a:off x="4721125" y="3592038"/>
            <a:ext cx="4416176" cy="272172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38" name="Shape 838"/>
        <p:cNvGrpSpPr/>
        <p:nvPr/>
      </p:nvGrpSpPr>
      <p:grpSpPr>
        <a:xfrm>
          <a:off x="0" y="0"/>
          <a:ext cx="0" cy="0"/>
          <a:chOff x="0" y="0"/>
          <a:chExt cx="0" cy="0"/>
        </a:xfrm>
      </p:grpSpPr>
      <p:pic>
        <p:nvPicPr>
          <p:cNvPr id="839" name="Google Shape;839;p79"/>
          <p:cNvPicPr preferRelativeResize="0"/>
          <p:nvPr/>
        </p:nvPicPr>
        <p:blipFill>
          <a:blip r:embed="rId3">
            <a:alphaModFix/>
          </a:blip>
          <a:stretch>
            <a:fillRect/>
          </a:stretch>
        </p:blipFill>
        <p:spPr>
          <a:xfrm>
            <a:off x="152400" y="152400"/>
            <a:ext cx="8839197" cy="5816169"/>
          </a:xfrm>
          <a:prstGeom prst="rect">
            <a:avLst/>
          </a:prstGeom>
          <a:noFill/>
          <a:ln>
            <a:noFill/>
          </a:ln>
        </p:spPr>
      </p:pic>
      <p:sp>
        <p:nvSpPr>
          <p:cNvPr id="840" name="Google Shape;840;p79"/>
          <p:cNvSpPr txBox="1"/>
          <p:nvPr/>
        </p:nvSpPr>
        <p:spPr>
          <a:xfrm>
            <a:off x="2227500" y="6114600"/>
            <a:ext cx="6682500" cy="3540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US" sz="1100">
                <a:solidFill>
                  <a:schemeClr val="lt1"/>
                </a:solidFill>
              </a:rPr>
              <a:t>(This material is based upon work supported by the National Science Foundation under grant 1930645.)</a:t>
            </a:r>
            <a:endParaRPr>
              <a:solidFill>
                <a:schemeClr val="lt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45" name="Shape 845"/>
        <p:cNvGrpSpPr/>
        <p:nvPr/>
      </p:nvGrpSpPr>
      <p:grpSpPr>
        <a:xfrm>
          <a:off x="0" y="0"/>
          <a:ext cx="0" cy="0"/>
          <a:chOff x="0" y="0"/>
          <a:chExt cx="0" cy="0"/>
        </a:xfrm>
      </p:grpSpPr>
      <p:pic>
        <p:nvPicPr>
          <p:cNvPr id="846" name="Google Shape;846;p80"/>
          <p:cNvPicPr preferRelativeResize="0"/>
          <p:nvPr/>
        </p:nvPicPr>
        <p:blipFill>
          <a:blip r:embed="rId3">
            <a:alphaModFix/>
          </a:blip>
          <a:stretch>
            <a:fillRect/>
          </a:stretch>
        </p:blipFill>
        <p:spPr>
          <a:xfrm>
            <a:off x="57900" y="786900"/>
            <a:ext cx="8839200" cy="5046000"/>
          </a:xfrm>
          <a:prstGeom prst="rect">
            <a:avLst/>
          </a:prstGeom>
          <a:noFill/>
          <a:ln>
            <a:noFill/>
          </a:ln>
        </p:spPr>
      </p:pic>
      <p:sp>
        <p:nvSpPr>
          <p:cNvPr id="847" name="Google Shape;847;p80"/>
          <p:cNvSpPr txBox="1"/>
          <p:nvPr/>
        </p:nvSpPr>
        <p:spPr>
          <a:xfrm>
            <a:off x="1836000" y="6155100"/>
            <a:ext cx="7061100" cy="3540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US" sz="1100">
                <a:solidFill>
                  <a:schemeClr val="lt1"/>
                </a:solidFill>
              </a:rPr>
              <a:t>(This material is based upon work supported by the National Science Foundation under grant 1930645.)</a:t>
            </a:r>
            <a:endParaRPr>
              <a:solidFill>
                <a:schemeClr val="lt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51" name="Shape 851"/>
        <p:cNvGrpSpPr/>
        <p:nvPr/>
      </p:nvGrpSpPr>
      <p:grpSpPr>
        <a:xfrm>
          <a:off x="0" y="0"/>
          <a:ext cx="0" cy="0"/>
          <a:chOff x="0" y="0"/>
          <a:chExt cx="0" cy="0"/>
        </a:xfrm>
      </p:grpSpPr>
      <p:sp>
        <p:nvSpPr>
          <p:cNvPr id="852" name="Google Shape;852;p81"/>
          <p:cNvSpPr txBox="1"/>
          <p:nvPr>
            <p:ph idx="4294967295" type="title"/>
          </p:nvPr>
        </p:nvSpPr>
        <p:spPr>
          <a:xfrm>
            <a:off x="670200" y="1499950"/>
            <a:ext cx="7986000" cy="42195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t/>
            </a:r>
            <a:endParaRPr sz="3600">
              <a:solidFill>
                <a:srgbClr val="000000"/>
              </a:solidFill>
              <a:latin typeface="Atkinson Hyperlegible"/>
              <a:ea typeface="Atkinson Hyperlegible"/>
              <a:cs typeface="Atkinson Hyperlegible"/>
              <a:sym typeface="Atkinson Hyperlegible"/>
            </a:endParaRPr>
          </a:p>
          <a:p>
            <a:pPr indent="0" lvl="0" marL="457200" rtl="0" algn="l">
              <a:lnSpc>
                <a:spcPct val="115000"/>
              </a:lnSpc>
              <a:spcBef>
                <a:spcPts val="0"/>
              </a:spcBef>
              <a:spcAft>
                <a:spcPts val="0"/>
              </a:spcAft>
              <a:buNone/>
            </a:pPr>
            <a:r>
              <a:t/>
            </a:r>
            <a:endParaRPr i="1" sz="4800">
              <a:solidFill>
                <a:srgbClr val="000000"/>
              </a:solidFill>
            </a:endParaRPr>
          </a:p>
          <a:p>
            <a:pPr indent="0" lvl="0" marL="0" rtl="0" algn="l">
              <a:spcBef>
                <a:spcPts val="0"/>
              </a:spcBef>
              <a:spcAft>
                <a:spcPts val="0"/>
              </a:spcAft>
              <a:buNone/>
            </a:pPr>
            <a:r>
              <a:t/>
            </a:r>
            <a:endParaRPr/>
          </a:p>
        </p:txBody>
      </p:sp>
      <p:sp>
        <p:nvSpPr>
          <p:cNvPr id="853" name="Google Shape;853;p81"/>
          <p:cNvSpPr txBox="1"/>
          <p:nvPr>
            <p:ph idx="4294967295" type="body"/>
          </p:nvPr>
        </p:nvSpPr>
        <p:spPr>
          <a:xfrm>
            <a:off x="1147950" y="796450"/>
            <a:ext cx="7030500" cy="5695200"/>
          </a:xfrm>
          <a:prstGeom prst="rect">
            <a:avLst/>
          </a:prstGeom>
        </p:spPr>
        <p:txBody>
          <a:bodyPr anchorCtr="0" anchor="t" bIns="91425" lIns="91425" spcFirstLastPara="1" rIns="91425" wrap="square" tIns="91425">
            <a:spAutoFit/>
          </a:bodyPr>
          <a:lstStyle/>
          <a:p>
            <a:pPr indent="-393700" lvl="0" marL="457200" rtl="0" algn="l">
              <a:lnSpc>
                <a:spcPct val="100000"/>
              </a:lnSpc>
              <a:spcBef>
                <a:spcPts val="0"/>
              </a:spcBef>
              <a:spcAft>
                <a:spcPts val="0"/>
              </a:spcAft>
              <a:buClr>
                <a:schemeClr val="lt1"/>
              </a:buClr>
              <a:buSzPts val="2600"/>
              <a:buFont typeface="Atkinson Hyperlegible"/>
              <a:buAutoNum type="arabicPeriod"/>
            </a:pPr>
            <a:r>
              <a:rPr lang="en-US" sz="2600">
                <a:solidFill>
                  <a:schemeClr val="lt1"/>
                </a:solidFill>
                <a:latin typeface="Atkinson Hyperlegible"/>
                <a:ea typeface="Atkinson Hyperlegible"/>
                <a:cs typeface="Atkinson Hyperlegible"/>
                <a:sym typeface="Atkinson Hyperlegible"/>
              </a:rPr>
              <a:t>Integrate r</a:t>
            </a:r>
            <a:r>
              <a:rPr lang="en-US" sz="2600">
                <a:solidFill>
                  <a:schemeClr val="lt1"/>
                </a:solidFill>
                <a:latin typeface="Atkinson Hyperlegible"/>
                <a:ea typeface="Atkinson Hyperlegible"/>
                <a:cs typeface="Atkinson Hyperlegible"/>
                <a:sym typeface="Atkinson Hyperlegible"/>
              </a:rPr>
              <a:t>egular, automated pulls via publisher services</a:t>
            </a:r>
            <a:endParaRPr sz="2600">
              <a:solidFill>
                <a:schemeClr val="lt1"/>
              </a:solidFill>
              <a:latin typeface="Atkinson Hyperlegible"/>
              <a:ea typeface="Atkinson Hyperlegible"/>
              <a:cs typeface="Atkinson Hyperlegible"/>
              <a:sym typeface="Atkinson Hyperlegible"/>
            </a:endParaRPr>
          </a:p>
          <a:p>
            <a:pPr indent="-393700" lvl="0" marL="457200" rtl="0" algn="l">
              <a:lnSpc>
                <a:spcPct val="100000"/>
              </a:lnSpc>
              <a:spcBef>
                <a:spcPts val="0"/>
              </a:spcBef>
              <a:spcAft>
                <a:spcPts val="0"/>
              </a:spcAft>
              <a:buClr>
                <a:schemeClr val="lt1"/>
              </a:buClr>
              <a:buSzPts val="2600"/>
              <a:buFont typeface="Atkinson Hyperlegible"/>
              <a:buAutoNum type="arabicPeriod"/>
            </a:pPr>
            <a:r>
              <a:rPr lang="en-US" sz="2600">
                <a:solidFill>
                  <a:schemeClr val="lt1"/>
                </a:solidFill>
                <a:latin typeface="Atkinson Hyperlegible"/>
                <a:ea typeface="Atkinson Hyperlegible"/>
                <a:cs typeface="Atkinson Hyperlegible"/>
                <a:sym typeface="Atkinson Hyperlegible"/>
              </a:rPr>
              <a:t>Curated and non-curated DOI query results </a:t>
            </a:r>
            <a:r>
              <a:rPr lang="en-US" sz="2600">
                <a:solidFill>
                  <a:schemeClr val="lt1"/>
                </a:solidFill>
                <a:latin typeface="Atkinson Hyperlegible"/>
                <a:ea typeface="Atkinson Hyperlegible"/>
                <a:cs typeface="Atkinson Hyperlegible"/>
                <a:sym typeface="Atkinson Hyperlegible"/>
              </a:rPr>
              <a:t>display</a:t>
            </a:r>
            <a:r>
              <a:rPr lang="en-US" sz="2600">
                <a:solidFill>
                  <a:schemeClr val="lt1"/>
                </a:solidFill>
                <a:latin typeface="Atkinson Hyperlegible"/>
                <a:ea typeface="Atkinson Hyperlegible"/>
                <a:cs typeface="Atkinson Hyperlegible"/>
                <a:sym typeface="Atkinson Hyperlegible"/>
              </a:rPr>
              <a:t> on ICPSR site </a:t>
            </a:r>
            <a:endParaRPr sz="2600">
              <a:solidFill>
                <a:schemeClr val="lt1"/>
              </a:solidFill>
              <a:latin typeface="Atkinson Hyperlegible"/>
              <a:ea typeface="Atkinson Hyperlegible"/>
              <a:cs typeface="Atkinson Hyperlegible"/>
              <a:sym typeface="Atkinson Hyperlegible"/>
            </a:endParaRPr>
          </a:p>
          <a:p>
            <a:pPr indent="-393700" lvl="0" marL="457200" rtl="0" algn="l">
              <a:lnSpc>
                <a:spcPct val="100000"/>
              </a:lnSpc>
              <a:spcBef>
                <a:spcPts val="0"/>
              </a:spcBef>
              <a:spcAft>
                <a:spcPts val="0"/>
              </a:spcAft>
              <a:buClr>
                <a:schemeClr val="lt1"/>
              </a:buClr>
              <a:buSzPts val="2600"/>
              <a:buFont typeface="Atkinson Hyperlegible"/>
              <a:buAutoNum type="arabicPeriod"/>
            </a:pPr>
            <a:r>
              <a:rPr lang="en-US" sz="2600">
                <a:solidFill>
                  <a:schemeClr val="lt1"/>
                </a:solidFill>
                <a:latin typeface="Atkinson Hyperlegible"/>
                <a:ea typeface="Atkinson Hyperlegible"/>
                <a:cs typeface="Atkinson Hyperlegible"/>
                <a:sym typeface="Atkinson Hyperlegible"/>
              </a:rPr>
              <a:t>Integrate selector algorithm to help harvest thousands of query results (either from APIs or from existing email alerts)</a:t>
            </a:r>
            <a:endParaRPr sz="2600">
              <a:solidFill>
                <a:schemeClr val="lt1"/>
              </a:solidFill>
              <a:latin typeface="Atkinson Hyperlegible"/>
              <a:ea typeface="Atkinson Hyperlegible"/>
              <a:cs typeface="Atkinson Hyperlegible"/>
              <a:sym typeface="Atkinson Hyperlegible"/>
            </a:endParaRPr>
          </a:p>
          <a:p>
            <a:pPr indent="-393700" lvl="0" marL="457200" rtl="0" algn="l">
              <a:lnSpc>
                <a:spcPct val="100000"/>
              </a:lnSpc>
              <a:spcBef>
                <a:spcPts val="1200"/>
              </a:spcBef>
              <a:spcAft>
                <a:spcPts val="0"/>
              </a:spcAft>
              <a:buClr>
                <a:schemeClr val="lt1"/>
              </a:buClr>
              <a:buSzPts val="2600"/>
              <a:buFont typeface="Atkinson Hyperlegible"/>
              <a:buAutoNum type="arabicPeriod"/>
            </a:pPr>
            <a:r>
              <a:rPr lang="en-US" sz="2600">
                <a:solidFill>
                  <a:schemeClr val="lt1"/>
                </a:solidFill>
                <a:latin typeface="Atkinson Hyperlegible"/>
                <a:ea typeface="Atkinson Hyperlegible"/>
                <a:cs typeface="Atkinson Hyperlegible"/>
                <a:sym typeface="Atkinson Hyperlegible"/>
              </a:rPr>
              <a:t>Take advantage of file-level citation when it becomes </a:t>
            </a:r>
            <a:r>
              <a:rPr lang="en-US" sz="2600">
                <a:solidFill>
                  <a:schemeClr val="lt1"/>
                </a:solidFill>
                <a:latin typeface="Atkinson Hyperlegible"/>
                <a:ea typeface="Atkinson Hyperlegible"/>
                <a:cs typeface="Atkinson Hyperlegible"/>
                <a:sym typeface="Atkinson Hyperlegible"/>
              </a:rPr>
              <a:t>available</a:t>
            </a:r>
            <a:r>
              <a:rPr lang="en-US" sz="2600">
                <a:solidFill>
                  <a:schemeClr val="lt1"/>
                </a:solidFill>
                <a:latin typeface="Atkinson Hyperlegible"/>
                <a:ea typeface="Atkinson Hyperlegible"/>
                <a:cs typeface="Atkinson Hyperlegible"/>
                <a:sym typeface="Atkinson Hyperlegible"/>
              </a:rPr>
              <a:t> at ICPSR, so people have options for citing data files and questionnaires, for instance</a:t>
            </a:r>
            <a:endParaRPr sz="2600">
              <a:solidFill>
                <a:schemeClr val="lt1"/>
              </a:solidFill>
              <a:latin typeface="Atkinson Hyperlegible"/>
              <a:ea typeface="Atkinson Hyperlegible"/>
              <a:cs typeface="Atkinson Hyperlegible"/>
              <a:sym typeface="Atkinson Hyperlegible"/>
            </a:endParaRPr>
          </a:p>
          <a:p>
            <a:pPr indent="-393700" lvl="0" marL="457200" rtl="0" algn="l">
              <a:lnSpc>
                <a:spcPct val="100000"/>
              </a:lnSpc>
              <a:spcBef>
                <a:spcPts val="1200"/>
              </a:spcBef>
              <a:spcAft>
                <a:spcPts val="800"/>
              </a:spcAft>
              <a:buClr>
                <a:schemeClr val="lt1"/>
              </a:buClr>
              <a:buSzPts val="2600"/>
              <a:buFont typeface="Atkinson Hyperlegible"/>
              <a:buAutoNum type="arabicPeriod"/>
            </a:pPr>
            <a:r>
              <a:rPr lang="en-US" sz="2600">
                <a:solidFill>
                  <a:schemeClr val="lt1"/>
                </a:solidFill>
                <a:latin typeface="Atkinson Hyperlegible"/>
                <a:ea typeface="Atkinson Hyperlegible"/>
                <a:cs typeface="Atkinson Hyperlegible"/>
                <a:sym typeface="Atkinson Hyperlegible"/>
              </a:rPr>
              <a:t>Better, smarter, integrated UI for capturing and curating data citation metadata</a:t>
            </a:r>
            <a:endParaRPr sz="3000"/>
          </a:p>
        </p:txBody>
      </p:sp>
      <p:sp>
        <p:nvSpPr>
          <p:cNvPr id="854" name="Google Shape;854;p81"/>
          <p:cNvSpPr txBox="1"/>
          <p:nvPr>
            <p:ph idx="4294967295" type="title"/>
          </p:nvPr>
        </p:nvSpPr>
        <p:spPr>
          <a:xfrm>
            <a:off x="893800" y="167650"/>
            <a:ext cx="7030500" cy="628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sz="3000">
                <a:solidFill>
                  <a:schemeClr val="lt1"/>
                </a:solidFill>
                <a:latin typeface="Atkinson Hyperlegible"/>
                <a:ea typeface="Atkinson Hyperlegible"/>
                <a:cs typeface="Atkinson Hyperlegible"/>
                <a:sym typeface="Atkinson Hyperlegible"/>
              </a:rPr>
              <a:t>Future Directions</a:t>
            </a:r>
            <a:endParaRPr sz="3000">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859" name="Shape 859"/>
        <p:cNvGrpSpPr/>
        <p:nvPr/>
      </p:nvGrpSpPr>
      <p:grpSpPr>
        <a:xfrm>
          <a:off x="0" y="0"/>
          <a:ext cx="0" cy="0"/>
          <a:chOff x="0" y="0"/>
          <a:chExt cx="0" cy="0"/>
        </a:xfrm>
      </p:grpSpPr>
      <p:sp>
        <p:nvSpPr>
          <p:cNvPr id="860" name="Google Shape;860;p82"/>
          <p:cNvSpPr txBox="1"/>
          <p:nvPr>
            <p:ph type="title"/>
          </p:nvPr>
        </p:nvSpPr>
        <p:spPr>
          <a:xfrm>
            <a:off x="869000" y="1056267"/>
            <a:ext cx="5857800" cy="24972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a:latin typeface="Atkinson Hyperlegible"/>
                <a:ea typeface="Atkinson Hyperlegible"/>
                <a:cs typeface="Atkinson Hyperlegible"/>
                <a:sym typeface="Atkinson Hyperlegible"/>
              </a:rPr>
              <a:t>Thanks for joining.</a:t>
            </a:r>
            <a:endParaRPr>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a:latin typeface="Atkinson Hyperlegible"/>
              <a:ea typeface="Atkinson Hyperlegible"/>
              <a:cs typeface="Atkinson Hyperlegible"/>
              <a:sym typeface="Atkinson Hyperlegible"/>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