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614" r:id="rId2"/>
    <p:sldId id="586" r:id="rId3"/>
  </p:sldIdLst>
  <p:sldSz cx="12192000" cy="6858000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 userDrawn="1">
          <p15:clr>
            <a:srgbClr val="A4A3A4"/>
          </p15:clr>
        </p15:guide>
        <p15:guide id="4" pos="384" userDrawn="1">
          <p15:clr>
            <a:srgbClr val="A4A3A4"/>
          </p15:clr>
        </p15:guide>
        <p15:guide id="5" pos="128" userDrawn="1">
          <p15:clr>
            <a:srgbClr val="A4A3A4"/>
          </p15:clr>
        </p15:guide>
        <p15:guide id="7" orient="horz" userDrawn="1">
          <p15:clr>
            <a:srgbClr val="A4A3A4"/>
          </p15:clr>
        </p15:guide>
        <p15:guide id="8" pos="1872" userDrawn="1">
          <p15:clr>
            <a:srgbClr val="A4A3A4"/>
          </p15:clr>
        </p15:guide>
        <p15:guide id="9" pos="6464" userDrawn="1">
          <p15:clr>
            <a:srgbClr val="A4A3A4"/>
          </p15:clr>
        </p15:guide>
        <p15:guide id="10" pos="72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omas Chenevert" initials="TC" lastIdx="1" clrIdx="0">
    <p:extLst>
      <p:ext uri="{19B8F6BF-5375-455C-9EA6-DF929625EA0E}">
        <p15:presenceInfo xmlns:p15="http://schemas.microsoft.com/office/powerpoint/2012/main" userId="9d98a367b2976cb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BDFFFD"/>
    <a:srgbClr val="FEBAF4"/>
    <a:srgbClr val="C4BAFE"/>
    <a:srgbClr val="9887FD"/>
    <a:srgbClr val="59DEFD"/>
    <a:srgbClr val="58FEBF"/>
    <a:srgbClr val="B7FD59"/>
    <a:srgbClr val="0027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A1B8F25-8CDB-443D-AAA0-BD7E1C19E82A}" v="39" dt="2023-04-24T16:08:00.656"/>
  </p1510:revLst>
</p1510:revInfo>
</file>

<file path=ppt/tableStyles.xml><?xml version="1.0" encoding="utf-8"?>
<a:tblStyleLst xmlns:a="http://schemas.openxmlformats.org/drawingml/2006/main" def="{18603FDC-E32A-4AB5-989C-0864C3EAD2B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08" autoAdjust="0"/>
    <p:restoredTop sz="95771" autoAdjust="0"/>
  </p:normalViewPr>
  <p:slideViewPr>
    <p:cSldViewPr showGuides="1">
      <p:cViewPr varScale="1">
        <p:scale>
          <a:sx n="88" d="100"/>
          <a:sy n="88" d="100"/>
        </p:scale>
        <p:origin x="696" y="114"/>
      </p:cViewPr>
      <p:guideLst>
        <p:guide orient="horz" pos="4080"/>
        <p:guide pos="384"/>
        <p:guide pos="128"/>
        <p:guide orient="horz"/>
        <p:guide pos="1872"/>
        <p:guide pos="6464"/>
        <p:guide pos="7296"/>
      </p:guideLst>
    </p:cSldViewPr>
  </p:slideViewPr>
  <p:outlineViewPr>
    <p:cViewPr>
      <p:scale>
        <a:sx n="33" d="100"/>
        <a:sy n="33" d="100"/>
      </p:scale>
      <p:origin x="0" y="-7596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97" d="100"/>
          <a:sy n="97" d="100"/>
        </p:scale>
        <p:origin x="-3492" y="-90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6/11/relationships/changesInfo" Target="changesInfos/changesInfo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ian Ross" userId="f4f1635f279f6886" providerId="LiveId" clId="{AA1B8F25-8CDB-443D-AAA0-BD7E1C19E82A}"/>
    <pc:docChg chg="undo custSel modSld">
      <pc:chgData name="Brian Ross" userId="f4f1635f279f6886" providerId="LiveId" clId="{AA1B8F25-8CDB-443D-AAA0-BD7E1C19E82A}" dt="2023-04-24T16:09:01.996" v="1005" actId="33524"/>
      <pc:docMkLst>
        <pc:docMk/>
      </pc:docMkLst>
      <pc:sldChg chg="modSp mod">
        <pc:chgData name="Brian Ross" userId="f4f1635f279f6886" providerId="LiveId" clId="{AA1B8F25-8CDB-443D-AAA0-BD7E1C19E82A}" dt="2023-04-24T14:52:02.021" v="40" actId="20577"/>
        <pc:sldMkLst>
          <pc:docMk/>
          <pc:sldMk cId="3494539391" sldId="586"/>
        </pc:sldMkLst>
        <pc:spChg chg="mod">
          <ac:chgData name="Brian Ross" userId="f4f1635f279f6886" providerId="LiveId" clId="{AA1B8F25-8CDB-443D-AAA0-BD7E1C19E82A}" dt="2023-04-24T14:49:40.894" v="3" actId="1076"/>
          <ac:spMkLst>
            <pc:docMk/>
            <pc:sldMk cId="3494539391" sldId="586"/>
            <ac:spMk id="2" creationId="{00000000-0000-0000-0000-000000000000}"/>
          </ac:spMkLst>
        </pc:spChg>
        <pc:spChg chg="mod">
          <ac:chgData name="Brian Ross" userId="f4f1635f279f6886" providerId="LiveId" clId="{AA1B8F25-8CDB-443D-AAA0-BD7E1C19E82A}" dt="2023-04-24T14:51:31.460" v="32" actId="20577"/>
          <ac:spMkLst>
            <pc:docMk/>
            <pc:sldMk cId="3494539391" sldId="586"/>
            <ac:spMk id="11" creationId="{00000000-0000-0000-0000-000000000000}"/>
          </ac:spMkLst>
        </pc:spChg>
        <pc:spChg chg="mod">
          <ac:chgData name="Brian Ross" userId="f4f1635f279f6886" providerId="LiveId" clId="{AA1B8F25-8CDB-443D-AAA0-BD7E1C19E82A}" dt="2023-04-24T14:52:02.021" v="40" actId="20577"/>
          <ac:spMkLst>
            <pc:docMk/>
            <pc:sldMk cId="3494539391" sldId="586"/>
            <ac:spMk id="22" creationId="{00000000-0000-0000-0000-000000000000}"/>
          </ac:spMkLst>
        </pc:spChg>
        <pc:spChg chg="mod">
          <ac:chgData name="Brian Ross" userId="f4f1635f279f6886" providerId="LiveId" clId="{AA1B8F25-8CDB-443D-AAA0-BD7E1C19E82A}" dt="2023-04-24T14:51:16.915" v="28" actId="1038"/>
          <ac:spMkLst>
            <pc:docMk/>
            <pc:sldMk cId="3494539391" sldId="586"/>
            <ac:spMk id="27" creationId="{8A745720-9551-EA49-8AB4-324F34E468F4}"/>
          </ac:spMkLst>
        </pc:spChg>
        <pc:spChg chg="mod">
          <ac:chgData name="Brian Ross" userId="f4f1635f279f6886" providerId="LiveId" clId="{AA1B8F25-8CDB-443D-AAA0-BD7E1C19E82A}" dt="2023-04-24T14:50:56.916" v="24" actId="1037"/>
          <ac:spMkLst>
            <pc:docMk/>
            <pc:sldMk cId="3494539391" sldId="586"/>
            <ac:spMk id="71" creationId="{8A745720-9551-EA49-8AB4-324F34E468F4}"/>
          </ac:spMkLst>
        </pc:spChg>
        <pc:spChg chg="mod">
          <ac:chgData name="Brian Ross" userId="f4f1635f279f6886" providerId="LiveId" clId="{AA1B8F25-8CDB-443D-AAA0-BD7E1C19E82A}" dt="2023-04-24T14:50:30.715" v="18" actId="1036"/>
          <ac:spMkLst>
            <pc:docMk/>
            <pc:sldMk cId="3494539391" sldId="586"/>
            <ac:spMk id="72" creationId="{8A745720-9551-EA49-8AB4-324F34E468F4}"/>
          </ac:spMkLst>
        </pc:spChg>
        <pc:spChg chg="mod">
          <ac:chgData name="Brian Ross" userId="f4f1635f279f6886" providerId="LiveId" clId="{AA1B8F25-8CDB-443D-AAA0-BD7E1C19E82A}" dt="2023-04-24T14:51:49.434" v="36" actId="20577"/>
          <ac:spMkLst>
            <pc:docMk/>
            <pc:sldMk cId="3494539391" sldId="586"/>
            <ac:spMk id="73" creationId="{2041D769-C91E-4C7D-8440-3DF892361E3B}"/>
          </ac:spMkLst>
        </pc:spChg>
      </pc:sldChg>
      <pc:sldChg chg="addSp delSp mod">
        <pc:chgData name="Brian Ross" userId="f4f1635f279f6886" providerId="LiveId" clId="{AA1B8F25-8CDB-443D-AAA0-BD7E1C19E82A}" dt="2023-04-24T15:55:25.229" v="634" actId="478"/>
        <pc:sldMkLst>
          <pc:docMk/>
          <pc:sldMk cId="1386805651" sldId="587"/>
        </pc:sldMkLst>
        <pc:spChg chg="add del">
          <ac:chgData name="Brian Ross" userId="f4f1635f279f6886" providerId="LiveId" clId="{AA1B8F25-8CDB-443D-AAA0-BD7E1C19E82A}" dt="2023-04-24T15:55:25.229" v="634" actId="478"/>
          <ac:spMkLst>
            <pc:docMk/>
            <pc:sldMk cId="1386805651" sldId="587"/>
            <ac:spMk id="6" creationId="{5BBAE461-07E1-110B-F040-95A767CC5CA3}"/>
          </ac:spMkLst>
        </pc:spChg>
      </pc:sldChg>
      <pc:sldChg chg="modSp mod">
        <pc:chgData name="Brian Ross" userId="f4f1635f279f6886" providerId="LiveId" clId="{AA1B8F25-8CDB-443D-AAA0-BD7E1C19E82A}" dt="2023-04-24T14:59:43.188" v="631" actId="20577"/>
        <pc:sldMkLst>
          <pc:docMk/>
          <pc:sldMk cId="2184272389" sldId="593"/>
        </pc:sldMkLst>
        <pc:spChg chg="mod">
          <ac:chgData name="Brian Ross" userId="f4f1635f279f6886" providerId="LiveId" clId="{AA1B8F25-8CDB-443D-AAA0-BD7E1C19E82A}" dt="2023-04-24T14:59:43.188" v="631" actId="20577"/>
          <ac:spMkLst>
            <pc:docMk/>
            <pc:sldMk cId="2184272389" sldId="593"/>
            <ac:spMk id="8" creationId="{8BABE68D-498F-6FD1-8328-87E43A3C44B1}"/>
          </ac:spMkLst>
        </pc:spChg>
      </pc:sldChg>
      <pc:sldChg chg="addSp delSp modSp mod">
        <pc:chgData name="Brian Ross" userId="f4f1635f279f6886" providerId="LiveId" clId="{AA1B8F25-8CDB-443D-AAA0-BD7E1C19E82A}" dt="2023-04-24T16:09:01.996" v="1005" actId="33524"/>
        <pc:sldMkLst>
          <pc:docMk/>
          <pc:sldMk cId="939494732" sldId="594"/>
        </pc:sldMkLst>
        <pc:spChg chg="add mod ord">
          <ac:chgData name="Brian Ross" userId="f4f1635f279f6886" providerId="LiveId" clId="{AA1B8F25-8CDB-443D-AAA0-BD7E1C19E82A}" dt="2023-04-24T16:08:00.656" v="1002" actId="14100"/>
          <ac:spMkLst>
            <pc:docMk/>
            <pc:sldMk cId="939494732" sldId="594"/>
            <ac:spMk id="2" creationId="{4EE34C96-410E-BBAC-F546-3BC99CC7D276}"/>
          </ac:spMkLst>
        </pc:spChg>
        <pc:spChg chg="add mod">
          <ac:chgData name="Brian Ross" userId="f4f1635f279f6886" providerId="LiveId" clId="{AA1B8F25-8CDB-443D-AAA0-BD7E1C19E82A}" dt="2023-04-24T16:09:01.996" v="1005" actId="33524"/>
          <ac:spMkLst>
            <pc:docMk/>
            <pc:sldMk cId="939494732" sldId="594"/>
            <ac:spMk id="3" creationId="{F532CD9B-8413-23EE-9CD6-17BD09A048D5}"/>
          </ac:spMkLst>
        </pc:spChg>
        <pc:picChg chg="add del mod modCrop">
          <ac:chgData name="Brian Ross" userId="f4f1635f279f6886" providerId="LiveId" clId="{AA1B8F25-8CDB-443D-AAA0-BD7E1C19E82A}" dt="2023-04-24T16:06:22.791" v="981" actId="478"/>
          <ac:picMkLst>
            <pc:docMk/>
            <pc:sldMk cId="939494732" sldId="594"/>
            <ac:picMk id="5" creationId="{894C1358-A3A3-86B7-131C-81D488763D94}"/>
          </ac:picMkLst>
        </pc:picChg>
        <pc:picChg chg="mod">
          <ac:chgData name="Brian Ross" userId="f4f1635f279f6886" providerId="LiveId" clId="{AA1B8F25-8CDB-443D-AAA0-BD7E1C19E82A}" dt="2023-04-24T16:08:00.656" v="1002" actId="14100"/>
          <ac:picMkLst>
            <pc:docMk/>
            <pc:sldMk cId="939494732" sldId="594"/>
            <ac:picMk id="1026" creationId="{2C13EFE2-66C4-579B-F381-A067316D5A20}"/>
          </ac:picMkLst>
        </pc:picChg>
        <pc:picChg chg="add mod">
          <ac:chgData name="Brian Ross" userId="f4f1635f279f6886" providerId="LiveId" clId="{AA1B8F25-8CDB-443D-AAA0-BD7E1C19E82A}" dt="2023-04-24T16:08:00.656" v="1002" actId="14100"/>
          <ac:picMkLst>
            <pc:docMk/>
            <pc:sldMk cId="939494732" sldId="594"/>
            <ac:picMk id="1028" creationId="{51BE8C4D-32E9-6D63-0040-A338D8CBF19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2119" cy="464820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1"/>
            <a:ext cx="2982119" cy="464820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D7537236-62BE-42FC-9CBE-9D549984C728}" type="datetimeFigureOut">
              <a:rPr lang="en-US" smtClean="0"/>
              <a:t>5/13/2024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29967"/>
            <a:ext cx="2982119" cy="464820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5E94041-1AFF-4BFD-8B49-340353AE958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1138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1911" cy="4657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342" y="0"/>
            <a:ext cx="2981911" cy="4657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A4F8E-913B-4F83-97B4-6A000A78E450}" type="datetimeFigureOut">
              <a:rPr lang="en-US" smtClean="0"/>
              <a:t>5/13/2024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2463" y="1162050"/>
            <a:ext cx="5576887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494" y="4473337"/>
            <a:ext cx="5504826" cy="36610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0627"/>
            <a:ext cx="2981911" cy="4657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342" y="8830627"/>
            <a:ext cx="2981911" cy="4657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9C0943-ADF9-4A31-AA71-DEEB83922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7124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9C0943-ADF9-4A31-AA71-DEEB839220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392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logo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728" y="2477869"/>
            <a:ext cx="10448544" cy="6463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863600" y="4038600"/>
            <a:ext cx="10464800" cy="990600"/>
          </a:xfrm>
        </p:spPr>
        <p:txBody>
          <a:bodyPr anchor="b"/>
          <a:lstStyle>
            <a:lvl1pPr marL="0" indent="0" algn="ctr">
              <a:lnSpc>
                <a:spcPct val="89000"/>
              </a:lnSpc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5" name="Institution 1"/>
          <p:cNvSpPr>
            <a:spLocks noGrp="1"/>
          </p:cNvSpPr>
          <p:nvPr>
            <p:ph type="body" sz="quarter" idx="10" hasCustomPrompt="1"/>
          </p:nvPr>
        </p:nvSpPr>
        <p:spPr>
          <a:xfrm>
            <a:off x="865632" y="5181600"/>
            <a:ext cx="10460736" cy="1143000"/>
          </a:xfrm>
        </p:spPr>
        <p:txBody>
          <a:bodyPr/>
          <a:lstStyle>
            <a:lvl1pPr marL="0" indent="0" algn="ctr">
              <a:lnSpc>
                <a:spcPts val="1800"/>
              </a:lnSpc>
              <a:buNone/>
              <a:defRPr lang="en-US" sz="2400" dirty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z="2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Click to add Institution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049" y="444808"/>
            <a:ext cx="1241902" cy="146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411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- Sec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2"/>
          <p:cNvSpPr>
            <a:spLocks noGrp="1"/>
          </p:cNvSpPr>
          <p:nvPr>
            <p:ph type="body" sz="quarter" idx="12"/>
          </p:nvPr>
        </p:nvSpPr>
        <p:spPr>
          <a:xfrm>
            <a:off x="0" y="1905000"/>
            <a:ext cx="12192000" cy="4114800"/>
          </a:xfrm>
        </p:spPr>
        <p:txBody>
          <a:bodyPr/>
          <a:lstStyle>
            <a:lvl1pPr marL="0" indent="0" algn="ctr">
              <a:buNone/>
              <a:defRPr/>
            </a:lvl1pPr>
            <a:lvl2pPr marL="0" indent="0" algn="ctr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2011188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referen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3022811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622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1"/>
          <p:cNvSpPr>
            <a:spLocks noGrp="1"/>
          </p:cNvSpPr>
          <p:nvPr>
            <p:ph type="body" sz="quarter" idx="15"/>
          </p:nvPr>
        </p:nvSpPr>
        <p:spPr>
          <a:xfrm>
            <a:off x="193524" y="838200"/>
            <a:ext cx="5791200" cy="5562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2"/>
          <p:cNvSpPr>
            <a:spLocks noGrp="1"/>
          </p:cNvSpPr>
          <p:nvPr>
            <p:ph type="body" sz="quarter" idx="16"/>
          </p:nvPr>
        </p:nvSpPr>
        <p:spPr>
          <a:xfrm>
            <a:off x="6187924" y="838200"/>
            <a:ext cx="5791200" cy="5562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4280819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1"/>
          <p:cNvSpPr>
            <a:spLocks noGrp="1"/>
          </p:cNvSpPr>
          <p:nvPr>
            <p:ph type="pic" sz="quarter" idx="15"/>
          </p:nvPr>
        </p:nvSpPr>
        <p:spPr>
          <a:xfrm>
            <a:off x="2230362" y="838200"/>
            <a:ext cx="7731279" cy="5029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6" name="Caption 1"/>
          <p:cNvSpPr>
            <a:spLocks noGrp="1"/>
          </p:cNvSpPr>
          <p:nvPr>
            <p:ph type="body" sz="quarter" idx="17" hasCustomPrompt="1"/>
          </p:nvPr>
        </p:nvSpPr>
        <p:spPr>
          <a:xfrm>
            <a:off x="1207008" y="6019800"/>
            <a:ext cx="9777984" cy="304800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9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29796983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1"/>
          <p:cNvSpPr>
            <a:spLocks noGrp="1"/>
          </p:cNvSpPr>
          <p:nvPr>
            <p:ph type="pic" sz="quarter" idx="15"/>
          </p:nvPr>
        </p:nvSpPr>
        <p:spPr>
          <a:xfrm>
            <a:off x="195072" y="838200"/>
            <a:ext cx="5791200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" name="Caption 1"/>
          <p:cNvSpPr>
            <a:spLocks noGrp="1"/>
          </p:cNvSpPr>
          <p:nvPr>
            <p:ph type="body" sz="quarter" idx="19" hasCustomPrompt="1"/>
          </p:nvPr>
        </p:nvSpPr>
        <p:spPr>
          <a:xfrm>
            <a:off x="195072" y="5638800"/>
            <a:ext cx="5791200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9" name="Picture 2"/>
          <p:cNvSpPr>
            <a:spLocks noGrp="1"/>
          </p:cNvSpPr>
          <p:nvPr>
            <p:ph type="pic" sz="quarter" idx="16"/>
          </p:nvPr>
        </p:nvSpPr>
        <p:spPr>
          <a:xfrm>
            <a:off x="6197600" y="838200"/>
            <a:ext cx="5791200" cy="47244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aption 2"/>
          <p:cNvSpPr>
            <a:spLocks noGrp="1"/>
          </p:cNvSpPr>
          <p:nvPr>
            <p:ph type="body" sz="quarter" idx="20" hasCustomPrompt="1"/>
          </p:nvPr>
        </p:nvSpPr>
        <p:spPr>
          <a:xfrm>
            <a:off x="6197600" y="5638800"/>
            <a:ext cx="5791200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5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32314716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 by side imag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Picture 1"/>
          <p:cNvSpPr>
            <a:spLocks noGrp="1"/>
          </p:cNvSpPr>
          <p:nvPr>
            <p:ph type="pic" sz="quarter" idx="15"/>
          </p:nvPr>
        </p:nvSpPr>
        <p:spPr>
          <a:xfrm>
            <a:off x="195072" y="838199"/>
            <a:ext cx="5791200" cy="510058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2"/>
          <p:cNvSpPr>
            <a:spLocks noGrp="1"/>
          </p:cNvSpPr>
          <p:nvPr>
            <p:ph type="pic" sz="quarter" idx="16"/>
          </p:nvPr>
        </p:nvSpPr>
        <p:spPr>
          <a:xfrm>
            <a:off x="6197600" y="838199"/>
            <a:ext cx="5791200" cy="510058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7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25506906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1"/>
          <p:cNvSpPr>
            <a:spLocks noGrp="1"/>
          </p:cNvSpPr>
          <p:nvPr>
            <p:ph sz="half" idx="1"/>
          </p:nvPr>
        </p:nvSpPr>
        <p:spPr>
          <a:xfrm>
            <a:off x="192024" y="838200"/>
            <a:ext cx="5791200" cy="5559552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800"/>
            </a:lvl1pPr>
            <a:lvl2pPr marL="742950" marR="0" indent="-285750" algn="l" defTabSz="914400" rtl="0" eaLnBrk="1" fontAlgn="auto" latinLnBrk="0" hangingPunct="1">
              <a:lnSpc>
                <a:spcPct val="85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rebuchet MS" pitchFamily="34" charset="0"/>
              <a:buChar char="–"/>
              <a:tabLst/>
              <a:defRPr sz="2800"/>
            </a:lvl2pPr>
            <a:lvl3pPr marL="1088136" marR="0" indent="-228600" algn="l" defTabSz="914400" rtl="0" eaLnBrk="1" fontAlgn="auto" latinLnBrk="0" hangingPunct="1">
              <a:lnSpc>
                <a:spcPct val="85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800"/>
            </a:lvl3pPr>
            <a:lvl4pPr marL="1426464" marR="0" indent="-22860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Trebuchet MS" pitchFamily="34" charset="0"/>
              <a:buChar char="–"/>
              <a:tabLst/>
              <a:defRPr sz="2600"/>
            </a:lvl4pPr>
            <a:lvl5pPr marL="1773936" marR="0" indent="-22860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Trebuchet MS" pitchFamily="34" charset="0"/>
              <a:buChar char="»"/>
              <a:tabLst/>
              <a:defRPr sz="2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Third level</a:t>
            </a:r>
          </a:p>
          <a:p>
            <a:pPr marL="342900" marR="0" lvl="3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Fourth level</a:t>
            </a:r>
          </a:p>
          <a:p>
            <a:pPr marL="342900" marR="0" lvl="4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Fifth level</a:t>
            </a:r>
            <a:endParaRPr lang="en-US" dirty="0"/>
          </a:p>
        </p:txBody>
      </p:sp>
      <p:sp>
        <p:nvSpPr>
          <p:cNvPr id="4" name="Content 2"/>
          <p:cNvSpPr>
            <a:spLocks noGrp="1"/>
          </p:cNvSpPr>
          <p:nvPr>
            <p:ph sz="half" idx="2"/>
          </p:nvPr>
        </p:nvSpPr>
        <p:spPr>
          <a:xfrm>
            <a:off x="6190488" y="838200"/>
            <a:ext cx="5791200" cy="5559552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800"/>
            </a:lvl1pPr>
            <a:lvl2pPr marL="742950" marR="0" indent="-285750" algn="l" defTabSz="914400" rtl="0" eaLnBrk="1" fontAlgn="auto" latinLnBrk="0" hangingPunct="1">
              <a:lnSpc>
                <a:spcPct val="85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Trebuchet MS" pitchFamily="34" charset="0"/>
              <a:buChar char="–"/>
              <a:tabLst/>
              <a:defRPr sz="2800"/>
            </a:lvl2pPr>
            <a:lvl3pPr marL="1088136" marR="0" indent="-228600" algn="l" defTabSz="914400" rtl="0" eaLnBrk="1" fontAlgn="auto" latinLnBrk="0" hangingPunct="1">
              <a:lnSpc>
                <a:spcPct val="85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800"/>
            </a:lvl3pPr>
            <a:lvl4pPr marL="1426464" marR="0" indent="-22860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Trebuchet MS" pitchFamily="34" charset="0"/>
              <a:buChar char="–"/>
              <a:tabLst/>
              <a:defRPr sz="2600"/>
            </a:lvl4pPr>
            <a:lvl5pPr marL="1773936" marR="0" indent="-228600" algn="l" defTabSz="914400" rtl="0" eaLnBrk="1" fontAlgn="auto" latinLnBrk="0" hangingPunct="1">
              <a:lnSpc>
                <a:spcPct val="80000"/>
              </a:lnSpc>
              <a:spcBef>
                <a:spcPts val="700"/>
              </a:spcBef>
              <a:spcAft>
                <a:spcPts val="0"/>
              </a:spcAft>
              <a:buClrTx/>
              <a:buSzTx/>
              <a:buFont typeface="Trebuchet MS" pitchFamily="34" charset="0"/>
              <a:buChar char="»"/>
              <a:tabLst/>
              <a:defRPr sz="2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Edit Master text styles</a:t>
            </a:r>
          </a:p>
          <a:p>
            <a:pPr marL="342900" marR="0" lvl="1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Third level</a:t>
            </a:r>
          </a:p>
          <a:p>
            <a:pPr marL="342900" marR="0" lvl="3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Fourth level</a:t>
            </a:r>
          </a:p>
          <a:p>
            <a:pPr marL="342900" marR="0" lvl="4" indent="-342900" algn="l" defTabSz="914400" rtl="0" eaLnBrk="1" fontAlgn="auto" latinLnBrk="0" hangingPunct="1">
              <a:lnSpc>
                <a:spcPct val="89000"/>
              </a:lnSpc>
              <a:spcBef>
                <a:spcPts val="11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rebuchet MS" pitchFamily="34" charset="0"/>
                <a:ea typeface="+mn-ea"/>
                <a:cs typeface="+mn-cs"/>
              </a:rPr>
              <a:t>Fifth level</a:t>
            </a:r>
            <a:endParaRPr lang="en-US" dirty="0"/>
          </a:p>
        </p:txBody>
      </p:sp>
      <p:sp>
        <p:nvSpPr>
          <p:cNvPr id="9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721179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;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2"/>
          <p:cNvSpPr>
            <a:spLocks noGrp="1"/>
          </p:cNvSpPr>
          <p:nvPr>
            <p:ph type="body" sz="quarter" idx="19"/>
          </p:nvPr>
        </p:nvSpPr>
        <p:spPr>
          <a:xfrm>
            <a:off x="203200" y="838200"/>
            <a:ext cx="5791200" cy="510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1"/>
          <p:cNvSpPr>
            <a:spLocks noGrp="1"/>
          </p:cNvSpPr>
          <p:nvPr>
            <p:ph type="pic" sz="quarter" idx="16"/>
          </p:nvPr>
        </p:nvSpPr>
        <p:spPr>
          <a:xfrm>
            <a:off x="6197600" y="838200"/>
            <a:ext cx="5791200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aption 1"/>
          <p:cNvSpPr>
            <a:spLocks noGrp="1"/>
          </p:cNvSpPr>
          <p:nvPr>
            <p:ph type="body" sz="quarter" idx="20" hasCustomPrompt="1"/>
          </p:nvPr>
        </p:nvSpPr>
        <p:spPr>
          <a:xfrm>
            <a:off x="6197600" y="5638800"/>
            <a:ext cx="5791200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7374463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; Text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1"/>
          <p:cNvSpPr>
            <a:spLocks noGrp="1"/>
          </p:cNvSpPr>
          <p:nvPr>
            <p:ph type="pic" sz="quarter" idx="16"/>
          </p:nvPr>
        </p:nvSpPr>
        <p:spPr>
          <a:xfrm>
            <a:off x="203200" y="838200"/>
            <a:ext cx="5791200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aption 1"/>
          <p:cNvSpPr>
            <a:spLocks noGrp="1"/>
          </p:cNvSpPr>
          <p:nvPr>
            <p:ph type="body" sz="quarter" idx="20" hasCustomPrompt="1"/>
          </p:nvPr>
        </p:nvSpPr>
        <p:spPr>
          <a:xfrm>
            <a:off x="195071" y="5638800"/>
            <a:ext cx="5826349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3" name="Text 2"/>
          <p:cNvSpPr>
            <a:spLocks noGrp="1"/>
          </p:cNvSpPr>
          <p:nvPr>
            <p:ph type="body" sz="quarter" idx="19"/>
          </p:nvPr>
        </p:nvSpPr>
        <p:spPr>
          <a:xfrm>
            <a:off x="6197600" y="838200"/>
            <a:ext cx="5791200" cy="510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94641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logo center 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1728" y="2477869"/>
            <a:ext cx="10448544" cy="6463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863600" y="4038600"/>
            <a:ext cx="10464800" cy="990600"/>
          </a:xfrm>
        </p:spPr>
        <p:txBody>
          <a:bodyPr anchor="b"/>
          <a:lstStyle>
            <a:lvl1pPr marL="0" indent="0" algn="ctr">
              <a:lnSpc>
                <a:spcPct val="89000"/>
              </a:lnSpc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UM Text"/>
          <p:cNvSpPr/>
          <p:nvPr userDrawn="1"/>
        </p:nvSpPr>
        <p:spPr>
          <a:xfrm>
            <a:off x="863600" y="5228549"/>
            <a:ext cx="1046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Department</a:t>
            </a:r>
            <a:r>
              <a:rPr lang="en-US" sz="2400" baseline="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of Radiology</a:t>
            </a:r>
            <a:endParaRPr lang="en-US" sz="2400" dirty="0"/>
          </a:p>
          <a:p>
            <a:pPr algn="ctr"/>
            <a:r>
              <a:rPr lang="en-US" sz="24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University of Michigan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049" y="444808"/>
            <a:ext cx="1241902" cy="146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741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text left; 2 images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1"/>
          <p:cNvSpPr>
            <a:spLocks noGrp="1"/>
          </p:cNvSpPr>
          <p:nvPr>
            <p:ph type="body" sz="quarter" idx="15"/>
          </p:nvPr>
        </p:nvSpPr>
        <p:spPr>
          <a:xfrm>
            <a:off x="193524" y="838200"/>
            <a:ext cx="5791200" cy="5562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1"/>
          <p:cNvSpPr>
            <a:spLocks noGrp="1"/>
          </p:cNvSpPr>
          <p:nvPr>
            <p:ph type="pic" sz="quarter" idx="30"/>
          </p:nvPr>
        </p:nvSpPr>
        <p:spPr>
          <a:xfrm>
            <a:off x="6172200" y="838200"/>
            <a:ext cx="5105400" cy="2743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Picture 2"/>
          <p:cNvSpPr>
            <a:spLocks noGrp="1"/>
          </p:cNvSpPr>
          <p:nvPr>
            <p:ph type="pic" sz="quarter" idx="32"/>
          </p:nvPr>
        </p:nvSpPr>
        <p:spPr>
          <a:xfrm>
            <a:off x="6172200" y="3657600"/>
            <a:ext cx="5105400" cy="2743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29669193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; 2 images right side by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1"/>
          <p:cNvSpPr>
            <a:spLocks noGrp="1"/>
          </p:cNvSpPr>
          <p:nvPr>
            <p:ph type="body" sz="quarter" idx="15"/>
          </p:nvPr>
        </p:nvSpPr>
        <p:spPr>
          <a:xfrm>
            <a:off x="193524" y="838200"/>
            <a:ext cx="3768876" cy="55226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Picture 1"/>
          <p:cNvSpPr>
            <a:spLocks noGrp="1"/>
          </p:cNvSpPr>
          <p:nvPr>
            <p:ph type="pic" sz="quarter" idx="16"/>
          </p:nvPr>
        </p:nvSpPr>
        <p:spPr>
          <a:xfrm>
            <a:off x="4150360" y="838200"/>
            <a:ext cx="3840480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1" name="Caption 1"/>
          <p:cNvSpPr>
            <a:spLocks noGrp="1"/>
          </p:cNvSpPr>
          <p:nvPr>
            <p:ph type="body" sz="quarter" idx="19" hasCustomPrompt="1"/>
          </p:nvPr>
        </p:nvSpPr>
        <p:spPr>
          <a:xfrm>
            <a:off x="4150360" y="5638800"/>
            <a:ext cx="3842886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4" name="Picture 2"/>
          <p:cNvSpPr>
            <a:spLocks noGrp="1"/>
          </p:cNvSpPr>
          <p:nvPr>
            <p:ph type="pic" sz="quarter" idx="20"/>
          </p:nvPr>
        </p:nvSpPr>
        <p:spPr>
          <a:xfrm>
            <a:off x="8153400" y="838200"/>
            <a:ext cx="3840480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Caption 2"/>
          <p:cNvSpPr>
            <a:spLocks noGrp="1"/>
          </p:cNvSpPr>
          <p:nvPr>
            <p:ph type="body" sz="quarter" idx="21" hasCustomPrompt="1"/>
          </p:nvPr>
        </p:nvSpPr>
        <p:spPr>
          <a:xfrm>
            <a:off x="8153400" y="5641848"/>
            <a:ext cx="3840480" cy="300038"/>
          </a:xfrm>
        </p:spPr>
        <p:txBody>
          <a:bodyPr anchor="t" anchorCtr="0"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lang="en-US" sz="2400" i="1" kern="1200" dirty="0" smtClean="0">
                <a:solidFill>
                  <a:schemeClr val="bg2"/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Tx/>
              <a:buNone/>
            </a:pPr>
            <a:r>
              <a:rPr lang="en-US" dirty="0"/>
              <a:t>Click to add caption</a:t>
            </a:r>
          </a:p>
        </p:txBody>
      </p:sp>
      <p:sp>
        <p:nvSpPr>
          <p:cNvPr id="3" name="references"/>
          <p:cNvSpPr>
            <a:spLocks noGrp="1"/>
          </p:cNvSpPr>
          <p:nvPr>
            <p:ph type="body" sz="quarter" idx="22" hasCustomPrompt="1"/>
          </p:nvPr>
        </p:nvSpPr>
        <p:spPr>
          <a:xfrm>
            <a:off x="193524" y="6476500"/>
            <a:ext cx="10789920" cy="304800"/>
          </a:xfrm>
        </p:spPr>
        <p:txBody>
          <a:bodyPr anchor="b" anchorCtr="0"/>
          <a:lstStyle>
            <a:lvl1pPr marL="0" indent="0" algn="l">
              <a:lnSpc>
                <a:spcPct val="85000"/>
              </a:lnSpc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2455920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 2/3; Image right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1"/>
          <p:cNvSpPr>
            <a:spLocks noGrp="1"/>
          </p:cNvSpPr>
          <p:nvPr>
            <p:ph type="body" sz="quarter" idx="19"/>
          </p:nvPr>
        </p:nvSpPr>
        <p:spPr>
          <a:xfrm>
            <a:off x="203200" y="838199"/>
            <a:ext cx="7785768" cy="552263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1"/>
          <p:cNvSpPr>
            <a:spLocks noGrp="1"/>
          </p:cNvSpPr>
          <p:nvPr>
            <p:ph type="pic" sz="quarter" idx="16"/>
          </p:nvPr>
        </p:nvSpPr>
        <p:spPr>
          <a:xfrm>
            <a:off x="8153400" y="838200"/>
            <a:ext cx="3835399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aption 1"/>
          <p:cNvSpPr>
            <a:spLocks noGrp="1"/>
          </p:cNvSpPr>
          <p:nvPr>
            <p:ph type="body" sz="quarter" idx="21" hasCustomPrompt="1"/>
          </p:nvPr>
        </p:nvSpPr>
        <p:spPr>
          <a:xfrm>
            <a:off x="8153400" y="5638800"/>
            <a:ext cx="3842886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ferences"/>
          <p:cNvSpPr>
            <a:spLocks noGrp="1"/>
          </p:cNvSpPr>
          <p:nvPr>
            <p:ph type="body" sz="quarter" idx="22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38347720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 2/3; Text right 1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1"/>
          <p:cNvSpPr>
            <a:spLocks noGrp="1"/>
          </p:cNvSpPr>
          <p:nvPr>
            <p:ph type="pic" sz="quarter" idx="16"/>
          </p:nvPr>
        </p:nvSpPr>
        <p:spPr>
          <a:xfrm>
            <a:off x="228600" y="838200"/>
            <a:ext cx="7696200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aption 1"/>
          <p:cNvSpPr>
            <a:spLocks noGrp="1"/>
          </p:cNvSpPr>
          <p:nvPr>
            <p:ph type="body" sz="quarter" idx="21" hasCustomPrompt="1"/>
          </p:nvPr>
        </p:nvSpPr>
        <p:spPr>
          <a:xfrm>
            <a:off x="228600" y="5638800"/>
            <a:ext cx="7696200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3" name="Text 1"/>
          <p:cNvSpPr>
            <a:spLocks noGrp="1"/>
          </p:cNvSpPr>
          <p:nvPr>
            <p:ph type="body" sz="quarter" idx="19"/>
          </p:nvPr>
        </p:nvSpPr>
        <p:spPr>
          <a:xfrm>
            <a:off x="8077200" y="838200"/>
            <a:ext cx="3886200" cy="5105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References"/>
          <p:cNvSpPr>
            <a:spLocks noGrp="1"/>
          </p:cNvSpPr>
          <p:nvPr>
            <p:ph type="body" sz="quarter" idx="22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12181505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1"/>
          <p:cNvSpPr>
            <a:spLocks noGrp="1"/>
          </p:cNvSpPr>
          <p:nvPr>
            <p:ph type="pic" sz="quarter" idx="20"/>
          </p:nvPr>
        </p:nvSpPr>
        <p:spPr>
          <a:xfrm>
            <a:off x="4152766" y="838200"/>
            <a:ext cx="3840480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7" name="Caption 1"/>
          <p:cNvSpPr>
            <a:spLocks noGrp="1"/>
          </p:cNvSpPr>
          <p:nvPr>
            <p:ph type="body" sz="quarter" idx="24" hasCustomPrompt="1"/>
          </p:nvPr>
        </p:nvSpPr>
        <p:spPr>
          <a:xfrm>
            <a:off x="152400" y="5638800"/>
            <a:ext cx="3842886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9" name="Picture 2"/>
          <p:cNvSpPr>
            <a:spLocks noGrp="1"/>
          </p:cNvSpPr>
          <p:nvPr>
            <p:ph type="pic" sz="quarter" idx="16"/>
          </p:nvPr>
        </p:nvSpPr>
        <p:spPr>
          <a:xfrm>
            <a:off x="152400" y="838200"/>
            <a:ext cx="3840480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Caption 2"/>
          <p:cNvSpPr>
            <a:spLocks noGrp="1"/>
          </p:cNvSpPr>
          <p:nvPr>
            <p:ph type="body" sz="quarter" idx="25" hasCustomPrompt="1"/>
          </p:nvPr>
        </p:nvSpPr>
        <p:spPr>
          <a:xfrm>
            <a:off x="4150360" y="5638800"/>
            <a:ext cx="3842886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4" name="Picture 3"/>
          <p:cNvSpPr>
            <a:spLocks noGrp="1"/>
          </p:cNvSpPr>
          <p:nvPr>
            <p:ph type="pic" sz="quarter" idx="21"/>
          </p:nvPr>
        </p:nvSpPr>
        <p:spPr>
          <a:xfrm>
            <a:off x="8155806" y="838200"/>
            <a:ext cx="3840480" cy="47244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Caption 3"/>
          <p:cNvSpPr>
            <a:spLocks noGrp="1"/>
          </p:cNvSpPr>
          <p:nvPr>
            <p:ph type="body" sz="quarter" idx="26" hasCustomPrompt="1"/>
          </p:nvPr>
        </p:nvSpPr>
        <p:spPr>
          <a:xfrm>
            <a:off x="8153400" y="5638800"/>
            <a:ext cx="3842886" cy="300038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FontTx/>
              <a:buNone/>
              <a:defRPr sz="2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5" name="References"/>
          <p:cNvSpPr>
            <a:spLocks noGrp="1"/>
          </p:cNvSpPr>
          <p:nvPr>
            <p:ph type="body" sz="quarter" idx="27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28393938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- no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Picture 1"/>
          <p:cNvSpPr>
            <a:spLocks noGrp="1"/>
          </p:cNvSpPr>
          <p:nvPr>
            <p:ph type="pic" sz="quarter" idx="20"/>
          </p:nvPr>
        </p:nvSpPr>
        <p:spPr>
          <a:xfrm>
            <a:off x="4150360" y="838200"/>
            <a:ext cx="3840480" cy="5029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Picture 2"/>
          <p:cNvSpPr>
            <a:spLocks noGrp="1"/>
          </p:cNvSpPr>
          <p:nvPr>
            <p:ph type="pic" sz="quarter" idx="16"/>
          </p:nvPr>
        </p:nvSpPr>
        <p:spPr>
          <a:xfrm>
            <a:off x="192024" y="838200"/>
            <a:ext cx="3840480" cy="5029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Picture 3"/>
          <p:cNvSpPr>
            <a:spLocks noGrp="1"/>
          </p:cNvSpPr>
          <p:nvPr>
            <p:ph type="pic" sz="quarter" idx="21"/>
          </p:nvPr>
        </p:nvSpPr>
        <p:spPr>
          <a:xfrm>
            <a:off x="8153400" y="838200"/>
            <a:ext cx="3840480" cy="5029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3" name="References"/>
          <p:cNvSpPr>
            <a:spLocks noGrp="1"/>
          </p:cNvSpPr>
          <p:nvPr>
            <p:ph type="body" sz="quarter" idx="22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20138041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-square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Picture 1"/>
          <p:cNvSpPr>
            <a:spLocks noGrp="1"/>
          </p:cNvSpPr>
          <p:nvPr>
            <p:ph type="pic" sz="quarter" idx="19"/>
          </p:nvPr>
        </p:nvSpPr>
        <p:spPr>
          <a:xfrm>
            <a:off x="1707848" y="838200"/>
            <a:ext cx="3413760" cy="256032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8" name="Caption 1"/>
          <p:cNvSpPr>
            <a:spLocks noGrp="1"/>
          </p:cNvSpPr>
          <p:nvPr>
            <p:ph type="body" sz="quarter" idx="21" hasCustomPrompt="1"/>
          </p:nvPr>
        </p:nvSpPr>
        <p:spPr>
          <a:xfrm>
            <a:off x="1707848" y="3429000"/>
            <a:ext cx="3413760" cy="304800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None/>
              <a:defRPr sz="1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26" name="Picture 2"/>
          <p:cNvSpPr>
            <a:spLocks noGrp="1"/>
          </p:cNvSpPr>
          <p:nvPr>
            <p:ph type="pic" sz="quarter" idx="28"/>
          </p:nvPr>
        </p:nvSpPr>
        <p:spPr>
          <a:xfrm>
            <a:off x="1707848" y="3886200"/>
            <a:ext cx="3413760" cy="256032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Caption 2"/>
          <p:cNvSpPr>
            <a:spLocks noGrp="1"/>
          </p:cNvSpPr>
          <p:nvPr>
            <p:ph type="body" sz="quarter" idx="29" hasCustomPrompt="1"/>
          </p:nvPr>
        </p:nvSpPr>
        <p:spPr>
          <a:xfrm>
            <a:off x="1707848" y="6477000"/>
            <a:ext cx="3413760" cy="304800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None/>
              <a:defRPr sz="1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28" name="Picture 3"/>
          <p:cNvSpPr>
            <a:spLocks noGrp="1"/>
          </p:cNvSpPr>
          <p:nvPr>
            <p:ph type="pic" sz="quarter" idx="30"/>
          </p:nvPr>
        </p:nvSpPr>
        <p:spPr>
          <a:xfrm>
            <a:off x="6422088" y="838200"/>
            <a:ext cx="3413760" cy="256032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Caption 3"/>
          <p:cNvSpPr>
            <a:spLocks noGrp="1"/>
          </p:cNvSpPr>
          <p:nvPr>
            <p:ph type="body" sz="quarter" idx="31" hasCustomPrompt="1"/>
          </p:nvPr>
        </p:nvSpPr>
        <p:spPr>
          <a:xfrm>
            <a:off x="6422088" y="3429000"/>
            <a:ext cx="3413760" cy="304800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None/>
              <a:defRPr sz="1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30" name="Picture 4"/>
          <p:cNvSpPr>
            <a:spLocks noGrp="1"/>
          </p:cNvSpPr>
          <p:nvPr>
            <p:ph type="pic" sz="quarter" idx="32"/>
          </p:nvPr>
        </p:nvSpPr>
        <p:spPr>
          <a:xfrm>
            <a:off x="6422088" y="3886200"/>
            <a:ext cx="3413760" cy="256032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Caption 4"/>
          <p:cNvSpPr>
            <a:spLocks noGrp="1"/>
          </p:cNvSpPr>
          <p:nvPr>
            <p:ph type="body" sz="quarter" idx="33" hasCustomPrompt="1"/>
          </p:nvPr>
        </p:nvSpPr>
        <p:spPr>
          <a:xfrm>
            <a:off x="6422088" y="6477000"/>
            <a:ext cx="3413760" cy="304800"/>
          </a:xfrm>
        </p:spPr>
        <p:txBody>
          <a:bodyPr/>
          <a:lstStyle>
            <a:lvl1pPr marL="0" indent="0" algn="ctr">
              <a:lnSpc>
                <a:spcPct val="85000"/>
              </a:lnSpc>
              <a:spcBef>
                <a:spcPts val="600"/>
              </a:spcBef>
              <a:buNone/>
              <a:defRPr sz="1400" i="1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add caption</a:t>
            </a:r>
          </a:p>
        </p:txBody>
      </p:sp>
    </p:spTree>
    <p:extLst>
      <p:ext uri="{BB962C8B-B14F-4D97-AF65-F5344CB8AC3E}">
        <p14:creationId xmlns:p14="http://schemas.microsoft.com/office/powerpoint/2010/main" val="11972911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2-squ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Picture 1"/>
          <p:cNvSpPr>
            <a:spLocks noGrp="1"/>
          </p:cNvSpPr>
          <p:nvPr>
            <p:ph type="pic" sz="quarter" idx="19"/>
          </p:nvPr>
        </p:nvSpPr>
        <p:spPr>
          <a:xfrm>
            <a:off x="1707848" y="838200"/>
            <a:ext cx="3657600" cy="2743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2"/>
          <p:cNvSpPr>
            <a:spLocks noGrp="1"/>
          </p:cNvSpPr>
          <p:nvPr>
            <p:ph type="pic" sz="quarter" idx="28"/>
          </p:nvPr>
        </p:nvSpPr>
        <p:spPr>
          <a:xfrm>
            <a:off x="1707848" y="3810000"/>
            <a:ext cx="3657600" cy="2743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3"/>
          <p:cNvSpPr>
            <a:spLocks noGrp="1"/>
          </p:cNvSpPr>
          <p:nvPr>
            <p:ph type="pic" sz="quarter" idx="30"/>
          </p:nvPr>
        </p:nvSpPr>
        <p:spPr>
          <a:xfrm>
            <a:off x="6422088" y="838200"/>
            <a:ext cx="3657600" cy="2743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4"/>
          <p:cNvSpPr>
            <a:spLocks noGrp="1"/>
          </p:cNvSpPr>
          <p:nvPr>
            <p:ph type="pic" sz="quarter" idx="32"/>
          </p:nvPr>
        </p:nvSpPr>
        <p:spPr>
          <a:xfrm>
            <a:off x="6422088" y="3810000"/>
            <a:ext cx="3657600" cy="27432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3778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able 1"/>
          <p:cNvSpPr>
            <a:spLocks noGrp="1"/>
          </p:cNvSpPr>
          <p:nvPr>
            <p:ph type="tbl" sz="quarter" idx="13"/>
          </p:nvPr>
        </p:nvSpPr>
        <p:spPr>
          <a:xfrm>
            <a:off x="508000" y="838200"/>
            <a:ext cx="11480800" cy="5257800"/>
          </a:xfrm>
        </p:spPr>
        <p:txBody>
          <a:bodyPr/>
          <a:lstStyle/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10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19497092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0" y="73153"/>
            <a:ext cx="12192000" cy="646331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References</a:t>
            </a:r>
          </a:p>
        </p:txBody>
      </p:sp>
      <p:sp>
        <p:nvSpPr>
          <p:cNvPr id="5" name="Reference List"/>
          <p:cNvSpPr>
            <a:spLocks noGrp="1"/>
          </p:cNvSpPr>
          <p:nvPr>
            <p:ph sz="quarter" idx="10" hasCustomPrompt="1"/>
          </p:nvPr>
        </p:nvSpPr>
        <p:spPr>
          <a:xfrm>
            <a:off x="512064" y="838200"/>
            <a:ext cx="11484864" cy="5791200"/>
          </a:xfrm>
        </p:spPr>
        <p:txBody>
          <a:bodyPr>
            <a:normAutofit/>
          </a:bodyPr>
          <a:lstStyle>
            <a:lvl1pPr marL="457200" indent="-457200">
              <a:buFont typeface="+mj-lt"/>
              <a:buAutoNum type="arabicPeriod"/>
              <a:defRPr sz="2400"/>
            </a:lvl1pPr>
          </a:lstStyle>
          <a:p>
            <a:pPr lvl="0"/>
            <a:r>
              <a:rPr lang="en-US" dirty="0"/>
              <a:t>Click to edit References</a:t>
            </a:r>
          </a:p>
        </p:txBody>
      </p:sp>
    </p:spTree>
    <p:extLst>
      <p:ext uri="{BB962C8B-B14F-4D97-AF65-F5344CB8AC3E}">
        <p14:creationId xmlns:p14="http://schemas.microsoft.com/office/powerpoint/2010/main" val="2483917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ew section - T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5632" y="2286000"/>
            <a:ext cx="10448544" cy="64633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1"/>
          <p:cNvSpPr>
            <a:spLocks noGrp="1"/>
          </p:cNvSpPr>
          <p:nvPr>
            <p:ph type="subTitle" idx="1"/>
          </p:nvPr>
        </p:nvSpPr>
        <p:spPr>
          <a:xfrm>
            <a:off x="1840992" y="3886200"/>
            <a:ext cx="8510016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5449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533"/>
            <a:ext cx="12192000" cy="646331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403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 - Top; 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1"/>
          <p:cNvSpPr>
            <a:spLocks noGrp="1"/>
          </p:cNvSpPr>
          <p:nvPr>
            <p:ph sz="quarter" idx="10"/>
          </p:nvPr>
        </p:nvSpPr>
        <p:spPr>
          <a:xfrm>
            <a:off x="512064" y="841248"/>
            <a:ext cx="11484864" cy="5559552"/>
          </a:xfrm>
        </p:spPr>
        <p:txBody>
          <a:bodyPr/>
          <a:lstStyle>
            <a:lvl1pPr>
              <a:lnSpc>
                <a:spcPct val="89000"/>
              </a:lnSpc>
              <a:spcBef>
                <a:spcPts val="1100"/>
              </a:spcBef>
              <a:defRPr/>
            </a:lvl1pPr>
            <a:lvl2pPr>
              <a:lnSpc>
                <a:spcPct val="85000"/>
              </a:lnSpc>
              <a:spcBef>
                <a:spcPts val="900"/>
              </a:spcBef>
              <a:defRPr/>
            </a:lvl2pPr>
            <a:lvl3pPr>
              <a:lnSpc>
                <a:spcPct val="85000"/>
              </a:lnSpc>
              <a:spcBef>
                <a:spcPts val="900"/>
              </a:spcBef>
              <a:defRPr/>
            </a:lvl3pPr>
            <a:lvl4pPr>
              <a:lnSpc>
                <a:spcPct val="80000"/>
              </a:lnSpc>
              <a:spcBef>
                <a:spcPts val="700"/>
              </a:spcBef>
              <a:defRPr sz="2600"/>
            </a:lvl4pPr>
            <a:lvl5pPr>
              <a:lnSpc>
                <a:spcPct val="80000"/>
              </a:lnSpc>
              <a:spcBef>
                <a:spcPts val="700"/>
              </a:spcBef>
              <a:defRPr sz="2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1044451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1"/>
          <p:cNvSpPr>
            <a:spLocks noGrp="1"/>
          </p:cNvSpPr>
          <p:nvPr>
            <p:ph sz="quarter" idx="11"/>
          </p:nvPr>
        </p:nvSpPr>
        <p:spPr>
          <a:xfrm>
            <a:off x="76200" y="76200"/>
            <a:ext cx="12039600" cy="6705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657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2"/>
          <p:cNvSpPr>
            <a:spLocks noGrp="1"/>
          </p:cNvSpPr>
          <p:nvPr>
            <p:ph type="pic" sz="quarter" idx="11" hasCustomPrompt="1"/>
          </p:nvPr>
        </p:nvSpPr>
        <p:spPr>
          <a:xfrm>
            <a:off x="76200" y="76200"/>
            <a:ext cx="12039600" cy="67056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473741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 - Top Centered; litt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2"/>
          <p:cNvSpPr>
            <a:spLocks noGrp="1"/>
          </p:cNvSpPr>
          <p:nvPr>
            <p:ph sz="quarter" idx="10"/>
          </p:nvPr>
        </p:nvSpPr>
        <p:spPr>
          <a:xfrm>
            <a:off x="2590800" y="841248"/>
            <a:ext cx="7010400" cy="5559552"/>
          </a:xfrm>
        </p:spPr>
        <p:txBody>
          <a:bodyPr/>
          <a:lstStyle>
            <a:lvl1pPr>
              <a:lnSpc>
                <a:spcPct val="89000"/>
              </a:lnSpc>
              <a:spcBef>
                <a:spcPts val="1100"/>
              </a:spcBef>
              <a:defRPr/>
            </a:lvl1pPr>
            <a:lvl2pPr>
              <a:lnSpc>
                <a:spcPct val="85000"/>
              </a:lnSpc>
              <a:spcBef>
                <a:spcPts val="900"/>
              </a:spcBef>
              <a:defRPr/>
            </a:lvl2pPr>
            <a:lvl3pPr>
              <a:lnSpc>
                <a:spcPct val="85000"/>
              </a:lnSpc>
              <a:spcBef>
                <a:spcPts val="900"/>
              </a:spcBef>
              <a:defRPr/>
            </a:lvl3pPr>
            <a:lvl4pPr>
              <a:lnSpc>
                <a:spcPct val="80000"/>
              </a:lnSpc>
              <a:spcBef>
                <a:spcPts val="700"/>
              </a:spcBef>
              <a:defRPr sz="2600"/>
            </a:lvl4pPr>
            <a:lvl5pPr>
              <a:lnSpc>
                <a:spcPct val="80000"/>
              </a:lnSpc>
              <a:spcBef>
                <a:spcPts val="700"/>
              </a:spcBef>
              <a:defRPr sz="2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46172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 - Centered Vertical; litt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2"/>
          <p:cNvSpPr>
            <a:spLocks noGrp="1"/>
          </p:cNvSpPr>
          <p:nvPr>
            <p:ph sz="quarter" idx="10"/>
          </p:nvPr>
        </p:nvSpPr>
        <p:spPr>
          <a:xfrm>
            <a:off x="2590800" y="1600200"/>
            <a:ext cx="7010400" cy="4800600"/>
          </a:xfrm>
        </p:spPr>
        <p:txBody>
          <a:bodyPr/>
          <a:lstStyle>
            <a:lvl1pPr>
              <a:lnSpc>
                <a:spcPct val="89000"/>
              </a:lnSpc>
              <a:spcBef>
                <a:spcPts val="1100"/>
              </a:spcBef>
              <a:defRPr/>
            </a:lvl1pPr>
            <a:lvl2pPr>
              <a:lnSpc>
                <a:spcPct val="85000"/>
              </a:lnSpc>
              <a:spcBef>
                <a:spcPts val="900"/>
              </a:spcBef>
              <a:defRPr/>
            </a:lvl2pPr>
            <a:lvl3pPr>
              <a:lnSpc>
                <a:spcPct val="85000"/>
              </a:lnSpc>
              <a:spcBef>
                <a:spcPts val="900"/>
              </a:spcBef>
              <a:defRPr/>
            </a:lvl3pPr>
            <a:lvl4pPr>
              <a:lnSpc>
                <a:spcPct val="80000"/>
              </a:lnSpc>
              <a:spcBef>
                <a:spcPts val="700"/>
              </a:spcBef>
              <a:defRPr sz="2600"/>
            </a:lvl4pPr>
            <a:lvl5pPr>
              <a:lnSpc>
                <a:spcPct val="80000"/>
              </a:lnSpc>
              <a:spcBef>
                <a:spcPts val="700"/>
              </a:spcBef>
              <a:defRPr sz="26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3550108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/Content - Middle; litt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Text 1"/>
          <p:cNvSpPr>
            <a:spLocks noGrp="1"/>
          </p:cNvSpPr>
          <p:nvPr>
            <p:ph type="body" sz="quarter" idx="13"/>
          </p:nvPr>
        </p:nvSpPr>
        <p:spPr>
          <a:xfrm>
            <a:off x="508000" y="1981200"/>
            <a:ext cx="11480800" cy="3581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ferences"/>
          <p:cNvSpPr>
            <a:spLocks noGrp="1"/>
          </p:cNvSpPr>
          <p:nvPr>
            <p:ph type="body" sz="quarter" idx="21" hasCustomPrompt="1"/>
          </p:nvPr>
        </p:nvSpPr>
        <p:spPr>
          <a:xfrm>
            <a:off x="192024" y="6473952"/>
            <a:ext cx="10789920" cy="301752"/>
          </a:xfrm>
        </p:spPr>
        <p:txBody>
          <a:bodyPr anchor="b" anchorCtr="0"/>
          <a:lstStyle>
            <a:lvl1pPr marL="0" indent="0">
              <a:buNone/>
              <a:defRPr lang="en-US" sz="1400" i="1" kern="1200" baseline="0" dirty="0">
                <a:solidFill>
                  <a:schemeClr val="accent1">
                    <a:lumMod val="20000"/>
                    <a:lumOff val="80000"/>
                  </a:schemeClr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200"/>
              </a:lnSpc>
              <a:spcBef>
                <a:spcPts val="600"/>
              </a:spcBef>
              <a:buFont typeface="Arial" pitchFamily="34" charset="0"/>
              <a:buNone/>
            </a:pPr>
            <a:r>
              <a:rPr lang="en-US" dirty="0"/>
              <a:t>Click to add references</a:t>
            </a:r>
          </a:p>
        </p:txBody>
      </p:sp>
    </p:spTree>
    <p:extLst>
      <p:ext uri="{BB962C8B-B14F-4D97-AF65-F5344CB8AC3E}">
        <p14:creationId xmlns:p14="http://schemas.microsoft.com/office/powerpoint/2010/main" val="3350779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rgbClr val="0027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12192000" cy="646331"/>
          </a:xfrm>
          <a:prstGeom prst="rect">
            <a:avLst/>
          </a:prstGeom>
        </p:spPr>
        <p:txBody>
          <a:bodyPr vert="horz" lIns="91440" tIns="45720" rIns="91440" bIns="45720" rtlCol="0" anchor="t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1"/>
          <p:cNvSpPr>
            <a:spLocks noGrp="1"/>
          </p:cNvSpPr>
          <p:nvPr>
            <p:ph type="body" idx="1"/>
          </p:nvPr>
        </p:nvSpPr>
        <p:spPr>
          <a:xfrm>
            <a:off x="512064" y="838200"/>
            <a:ext cx="11484864" cy="563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799" y="5944312"/>
            <a:ext cx="635939" cy="75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63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0" r:id="rId3"/>
    <p:sldLayoutId id="2147483666" r:id="rId4"/>
    <p:sldLayoutId id="2147483683" r:id="rId5"/>
    <p:sldLayoutId id="2147483685" r:id="rId6"/>
    <p:sldLayoutId id="2147483674" r:id="rId7"/>
    <p:sldLayoutId id="2147483675" r:id="rId8"/>
    <p:sldLayoutId id="2147483652" r:id="rId9"/>
    <p:sldLayoutId id="2147483653" r:id="rId10"/>
    <p:sldLayoutId id="2147483655" r:id="rId11"/>
    <p:sldLayoutId id="2147483658" r:id="rId12"/>
    <p:sldLayoutId id="2147483656" r:id="rId13"/>
    <p:sldLayoutId id="2147483662" r:id="rId14"/>
    <p:sldLayoutId id="2147483659" r:id="rId15"/>
    <p:sldLayoutId id="2147483680" r:id="rId16"/>
    <p:sldLayoutId id="2147483672" r:id="rId17"/>
    <p:sldLayoutId id="2147483667" r:id="rId18"/>
    <p:sldLayoutId id="2147483668" r:id="rId19"/>
    <p:sldLayoutId id="2147483681" r:id="rId20"/>
    <p:sldLayoutId id="2147483682" r:id="rId21"/>
    <p:sldLayoutId id="2147483677" r:id="rId22"/>
    <p:sldLayoutId id="2147483678" r:id="rId23"/>
    <p:sldLayoutId id="2147483679" r:id="rId24"/>
    <p:sldLayoutId id="2147483684" r:id="rId25"/>
    <p:sldLayoutId id="2147483663" r:id="rId26"/>
    <p:sldLayoutId id="2147483664" r:id="rId27"/>
    <p:sldLayoutId id="2147483660" r:id="rId28"/>
    <p:sldLayoutId id="2147483654" r:id="rId29"/>
    <p:sldLayoutId id="2147483686" r:id="rId30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2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89000"/>
        </a:lnSpc>
        <a:spcBef>
          <a:spcPts val="1100"/>
        </a:spcBef>
        <a:buFont typeface="Arial" pitchFamily="34" charset="0"/>
        <a:buChar char="•"/>
        <a:defRPr sz="30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85000"/>
        </a:lnSpc>
        <a:spcBef>
          <a:spcPts val="900"/>
        </a:spcBef>
        <a:buFont typeface="Trebuchet MS" pitchFamily="34" charset="0"/>
        <a:buChar char="–"/>
        <a:defRPr sz="28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2pPr>
      <a:lvl3pPr marL="1088136" indent="-228600" algn="l" defTabSz="914400" rtl="0" eaLnBrk="1" latinLnBrk="0" hangingPunct="1">
        <a:lnSpc>
          <a:spcPct val="85000"/>
        </a:lnSpc>
        <a:spcBef>
          <a:spcPts val="900"/>
        </a:spcBef>
        <a:buFont typeface="Arial" pitchFamily="34" charset="0"/>
        <a:buChar char="•"/>
        <a:defRPr sz="28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3pPr>
      <a:lvl4pPr marL="1426464" indent="-228600" algn="l" defTabSz="914400" rtl="0" eaLnBrk="1" latinLnBrk="0" hangingPunct="1">
        <a:lnSpc>
          <a:spcPct val="80000"/>
        </a:lnSpc>
        <a:spcBef>
          <a:spcPts val="700"/>
        </a:spcBef>
        <a:buFont typeface="Trebuchet MS" pitchFamily="34" charset="0"/>
        <a:buChar char="–"/>
        <a:defRPr sz="26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4pPr>
      <a:lvl5pPr marL="1773936" indent="-228600" algn="l" defTabSz="914400" rtl="0" eaLnBrk="1" latinLnBrk="0" hangingPunct="1">
        <a:lnSpc>
          <a:spcPct val="80000"/>
        </a:lnSpc>
        <a:spcBef>
          <a:spcPts val="700"/>
        </a:spcBef>
        <a:buFont typeface="Trebuchet MS" pitchFamily="34" charset="0"/>
        <a:buChar char="»"/>
        <a:defRPr sz="2600" kern="1200">
          <a:solidFill>
            <a:schemeClr val="bg1"/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582"/>
            <a:ext cx="12192000" cy="5206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0488" tIns="44450" rIns="90488" bIns="44450" rtlCol="0" anchor="t" anchorCtr="0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</a:rPr>
              <a:t>MRI Reliably Captures Bone Marrow Metrics in Myelofibrosis</a:t>
            </a:r>
            <a:endParaRPr lang="en-US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3347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493073"/>
            <a:ext cx="10820400" cy="685800"/>
          </a:xfrm>
        </p:spPr>
        <p:txBody>
          <a:bodyPr/>
          <a:lstStyle/>
          <a:p>
            <a:pPr marL="0" indent="0" algn="ctr">
              <a:buNone/>
            </a:pPr>
            <a:r>
              <a:rPr lang="en-US" sz="1600" b="1" i="1" dirty="0"/>
              <a:t>Tanner H. Robison, Annabel Levinson, Winston Lee, Kristen Pettit, Dariya Malyarenko, Timothy D. Johnson, Thomas L. Chenevert, Brian D. Ross, Moshe Talpaz, and Gary D. Luker</a:t>
            </a:r>
          </a:p>
          <a:p>
            <a:pPr marL="0" indent="0" algn="ctr">
              <a:buNone/>
            </a:pPr>
            <a:r>
              <a:rPr lang="en-US" sz="1600" b="1" i="1" dirty="0"/>
              <a:t>University of Michigan School of Medicine, Ann Arbor, Michigan, United States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-1" y="1390382"/>
            <a:ext cx="3021157" cy="20016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lnSpc>
                <a:spcPct val="89000"/>
              </a:lnSpc>
              <a:spcBef>
                <a:spcPts val="1100"/>
              </a:spcBef>
              <a:buFont typeface="Arial" pitchFamily="34" charset="0"/>
              <a:buChar char="•"/>
              <a:defRPr sz="3000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lnSpc>
                <a:spcPct val="85000"/>
              </a:lnSpc>
              <a:spcBef>
                <a:spcPts val="900"/>
              </a:spcBef>
              <a:buFont typeface="Trebuchet MS" pitchFamily="34" charset="0"/>
              <a:buChar char="–"/>
              <a:defRPr sz="2800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2pPr>
            <a:lvl3pPr marL="1088136" indent="-228600" algn="l" defTabSz="914400" rtl="0" eaLnBrk="1" latinLnBrk="0" hangingPunct="1">
              <a:lnSpc>
                <a:spcPct val="85000"/>
              </a:lnSpc>
              <a:spcBef>
                <a:spcPts val="900"/>
              </a:spcBef>
              <a:buFont typeface="Arial" pitchFamily="34" charset="0"/>
              <a:buChar char="•"/>
              <a:defRPr sz="2800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3pPr>
            <a:lvl4pPr marL="1426464" indent="-228600" algn="l" defTabSz="914400" rtl="0" eaLnBrk="1" latinLnBrk="0" hangingPunct="1">
              <a:lnSpc>
                <a:spcPct val="80000"/>
              </a:lnSpc>
              <a:spcBef>
                <a:spcPts val="700"/>
              </a:spcBef>
              <a:buFont typeface="Trebuchet MS" pitchFamily="34" charset="0"/>
              <a:buChar char="–"/>
              <a:defRPr sz="2600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4pPr>
            <a:lvl5pPr marL="1773936" indent="-228600" algn="l" defTabSz="914400" rtl="0" eaLnBrk="1" latinLnBrk="0" hangingPunct="1">
              <a:lnSpc>
                <a:spcPct val="80000"/>
              </a:lnSpc>
              <a:spcBef>
                <a:spcPts val="700"/>
              </a:spcBef>
              <a:buFont typeface="Trebuchet MS" pitchFamily="34" charset="0"/>
              <a:buChar char="»"/>
              <a:defRPr sz="2600" kern="1200">
                <a:solidFill>
                  <a:schemeClr val="bg1"/>
                </a:solidFill>
                <a:latin typeface="Trebuchet MS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tx1"/>
                </a:solidFill>
              </a:rPr>
              <a:t>Objective: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b="1" dirty="0">
                <a:solidFill>
                  <a:schemeClr val="tx1"/>
                </a:solidFill>
              </a:rPr>
              <a:t>Develop QIBs to assess myelofibrosis (MF) impact on human bone marrow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2000" b="1" dirty="0">
                <a:solidFill>
                  <a:schemeClr val="tx1"/>
                </a:solidFill>
              </a:rPr>
              <a:t>Methods: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sz="1800" b="1" dirty="0">
                <a:solidFill>
                  <a:schemeClr val="tx1"/>
                </a:solidFill>
              </a:rPr>
              <a:t>66 study participants in clinical trial NCT01973881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800" b="1" dirty="0">
                <a:solidFill>
                  <a:schemeClr val="tx1"/>
                </a:solidFill>
              </a:rPr>
              <a:t>MRI readout (QIB)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tx1"/>
                </a:solidFill>
              </a:rPr>
              <a:t>Spleen volume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tx1"/>
                </a:solidFill>
              </a:rPr>
              <a:t>DWI (ADC)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tx1"/>
                </a:solidFill>
              </a:rPr>
              <a:t>CSE Dixon (PDFF)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b="1" dirty="0" err="1">
                <a:solidFill>
                  <a:schemeClr val="tx1"/>
                </a:solidFill>
              </a:rPr>
              <a:t>Magn</a:t>
            </a:r>
            <a:r>
              <a:rPr lang="en-US" sz="1600" b="1" dirty="0">
                <a:solidFill>
                  <a:schemeClr val="tx1"/>
                </a:solidFill>
              </a:rPr>
              <a:t> Transfer (MTR)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1800" b="1" dirty="0">
                <a:solidFill>
                  <a:schemeClr val="tx1"/>
                </a:solidFill>
              </a:rPr>
              <a:t>Analysis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n-US" sz="1600" b="1" dirty="0">
                <a:solidFill>
                  <a:schemeClr val="tx1"/>
                </a:solidFill>
              </a:rPr>
              <a:t>Regional &amp; voxel-wise</a:t>
            </a:r>
          </a:p>
          <a:p>
            <a:pPr>
              <a:lnSpc>
                <a:spcPct val="100000"/>
              </a:lnSpc>
              <a:spcBef>
                <a:spcPts val="1800"/>
              </a:spcBef>
            </a:pPr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58E9AED-0BF7-C4DE-EBFE-37E312751A20}"/>
              </a:ext>
            </a:extLst>
          </p:cNvPr>
          <p:cNvGrpSpPr/>
          <p:nvPr/>
        </p:nvGrpSpPr>
        <p:grpSpPr>
          <a:xfrm>
            <a:off x="2971800" y="2209800"/>
            <a:ext cx="7821116" cy="4135499"/>
            <a:chOff x="3581400" y="1360714"/>
            <a:chExt cx="7821116" cy="413549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BA372DF-7221-9A62-7395-3A43E14862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81400" y="1361786"/>
              <a:ext cx="7821116" cy="4134427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E18DF3-4474-0454-C2EC-FD98BFD1059E}"/>
                </a:ext>
              </a:extLst>
            </p:cNvPr>
            <p:cNvSpPr/>
            <p:nvPr/>
          </p:nvSpPr>
          <p:spPr>
            <a:xfrm>
              <a:off x="3581400" y="1361786"/>
              <a:ext cx="3048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0D57287-F8F8-FBFA-8D71-CCE762276274}"/>
                </a:ext>
              </a:extLst>
            </p:cNvPr>
            <p:cNvSpPr/>
            <p:nvPr/>
          </p:nvSpPr>
          <p:spPr>
            <a:xfrm>
              <a:off x="9525000" y="1360714"/>
              <a:ext cx="304800" cy="304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9C02434-5B01-4E05-DCCC-51DBB674A360}"/>
              </a:ext>
            </a:extLst>
          </p:cNvPr>
          <p:cNvGrpSpPr/>
          <p:nvPr/>
        </p:nvGrpSpPr>
        <p:grpSpPr>
          <a:xfrm>
            <a:off x="4512692" y="1295400"/>
            <a:ext cx="6792686" cy="3045011"/>
            <a:chOff x="12790714" y="1222189"/>
            <a:chExt cx="6792686" cy="304501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1A9FDC4-2A72-C165-9848-41C969C0DBA6}"/>
                </a:ext>
              </a:extLst>
            </p:cNvPr>
            <p:cNvSpPr/>
            <p:nvPr/>
          </p:nvSpPr>
          <p:spPr>
            <a:xfrm>
              <a:off x="12790714" y="1295400"/>
              <a:ext cx="6792686" cy="29718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D2709A6-722B-E8FE-8EA9-CDA6F9E67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71895" y="1524000"/>
              <a:ext cx="6630325" cy="262926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AC074AF-DE58-0D4B-030B-50EB2054154A}"/>
                </a:ext>
              </a:extLst>
            </p:cNvPr>
            <p:cNvSpPr txBox="1"/>
            <p:nvPr/>
          </p:nvSpPr>
          <p:spPr>
            <a:xfrm>
              <a:off x="15745270" y="1222189"/>
              <a:ext cx="8835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Normal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9B798EC-6C52-3ED8-BEC8-BB2E29E53EC7}"/>
              </a:ext>
            </a:extLst>
          </p:cNvPr>
          <p:cNvGrpSpPr/>
          <p:nvPr/>
        </p:nvGrpSpPr>
        <p:grpSpPr>
          <a:xfrm>
            <a:off x="4512692" y="4191000"/>
            <a:ext cx="6792686" cy="2664011"/>
            <a:chOff x="12943114" y="4498789"/>
            <a:chExt cx="6792686" cy="266401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DBB8CB7-72E8-7E5B-35D3-5E385FBF14DA}"/>
                </a:ext>
              </a:extLst>
            </p:cNvPr>
            <p:cNvSpPr/>
            <p:nvPr/>
          </p:nvSpPr>
          <p:spPr>
            <a:xfrm>
              <a:off x="12943114" y="4572000"/>
              <a:ext cx="6792686" cy="259080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B2EE8C0-99BF-DB85-F6F5-CBCC69AB5A94}"/>
                </a:ext>
              </a:extLst>
            </p:cNvPr>
            <p:cNvSpPr txBox="1"/>
            <p:nvPr/>
          </p:nvSpPr>
          <p:spPr>
            <a:xfrm>
              <a:off x="15614803" y="4498789"/>
              <a:ext cx="14493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2"/>
                  </a:solidFill>
                </a:rPr>
                <a:t>Myelofibrosis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9135189-7B3E-70C4-FBB1-E01CB61BC09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005242" y="4800600"/>
              <a:ext cx="6668431" cy="22958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76431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00" y="-18679"/>
            <a:ext cx="3962400" cy="526412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effectLst/>
                <a:latin typeface="+mn-lt"/>
              </a:rPr>
              <a:t>Regional</a:t>
            </a:r>
            <a:endParaRPr lang="en-US" sz="3200" b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7963C44-8967-0536-5517-8231A155CC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283" y="507733"/>
            <a:ext cx="3506234" cy="6317610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72A4DAE0-FBB3-4267-182A-3D219A897652}"/>
              </a:ext>
            </a:extLst>
          </p:cNvPr>
          <p:cNvGrpSpPr/>
          <p:nvPr/>
        </p:nvGrpSpPr>
        <p:grpSpPr>
          <a:xfrm>
            <a:off x="4724400" y="0"/>
            <a:ext cx="7620000" cy="5107254"/>
            <a:chOff x="4724400" y="0"/>
            <a:chExt cx="7620000" cy="5107254"/>
          </a:xfrm>
        </p:grpSpPr>
        <p:sp>
          <p:nvSpPr>
            <p:cNvPr id="19" name="Title 1">
              <a:extLst>
                <a:ext uri="{FF2B5EF4-FFF2-40B4-BE49-F238E27FC236}">
                  <a16:creationId xmlns:a16="http://schemas.microsoft.com/office/drawing/2014/main" id="{3BB35BBE-87A0-4DBB-88E3-B7AB63FEF452}"/>
                </a:ext>
              </a:extLst>
            </p:cNvPr>
            <p:cNvSpPr txBox="1">
              <a:spLocks/>
            </p:cNvSpPr>
            <p:nvPr/>
          </p:nvSpPr>
          <p:spPr>
            <a:xfrm>
              <a:off x="5294377" y="0"/>
              <a:ext cx="7050023" cy="526412"/>
            </a:xfrm>
            <a:prstGeom prst="rect">
              <a:avLst/>
            </a:prstGeom>
          </p:spPr>
          <p:txBody>
            <a:bodyPr vert="horz" lIns="91440" tIns="45720" rIns="91440" bIns="45720" rtlCol="0" anchor="t" anchorCtr="0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3600" kern="1200">
                  <a:solidFill>
                    <a:schemeClr val="bg2"/>
                  </a:solidFill>
                  <a:latin typeface="Trebuchet MS" pitchFamily="34" charset="0"/>
                  <a:ea typeface="+mj-ea"/>
                  <a:cs typeface="+mj-cs"/>
                </a:defRPr>
              </a:lvl1pPr>
            </a:lstStyle>
            <a:p>
              <a:r>
                <a:rPr lang="en-US" sz="3200" b="1" dirty="0">
                  <a:solidFill>
                    <a:schemeClr val="tx1"/>
                  </a:solidFill>
                  <a:latin typeface="+mn-lt"/>
                </a:rPr>
                <a:t>Temporal: </a:t>
              </a:r>
              <a:r>
                <a:rPr lang="en-US" sz="3200" b="1" dirty="0" err="1">
                  <a:solidFill>
                    <a:schemeClr val="tx1"/>
                  </a:solidFill>
                  <a:latin typeface="+mn-lt"/>
                </a:rPr>
                <a:t>Ruxolitinib</a:t>
              </a:r>
              <a:r>
                <a:rPr lang="en-US" sz="3200" b="1" dirty="0">
                  <a:solidFill>
                    <a:schemeClr val="tx1"/>
                  </a:solidFill>
                  <a:latin typeface="+mn-lt"/>
                </a:rPr>
                <a:t> Tx (voxel-wise)</a:t>
              </a:r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FB8D5304-E69B-FB12-2FE9-F3B1588388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37594" y="533400"/>
              <a:ext cx="6363588" cy="2229161"/>
            </a:xfrm>
            <a:prstGeom prst="rect">
              <a:avLst/>
            </a:prstGeom>
          </p:spPr>
        </p:pic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506EEE23-20B5-6E17-EB1B-673BA370CE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37276" y="2807167"/>
              <a:ext cx="6364224" cy="2300087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925395C0-584D-7D4D-0E6E-D48C87873F58}"/>
                </a:ext>
              </a:extLst>
            </p:cNvPr>
            <p:cNvSpPr txBox="1"/>
            <p:nvPr/>
          </p:nvSpPr>
          <p:spPr>
            <a:xfrm>
              <a:off x="4724400" y="1186315"/>
              <a:ext cx="88485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Strong</a:t>
              </a:r>
            </a:p>
            <a:p>
              <a:pPr algn="ctr"/>
              <a:r>
                <a:rPr lang="en-US" dirty="0"/>
                <a:t>PDFF</a:t>
              </a:r>
            </a:p>
            <a:p>
              <a:pPr algn="ctr"/>
              <a:r>
                <a:rPr lang="en-US" dirty="0"/>
                <a:t>Change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AD52F06-AF79-8006-2657-3D3203BE9D34}"/>
                </a:ext>
              </a:extLst>
            </p:cNvPr>
            <p:cNvSpPr txBox="1"/>
            <p:nvPr/>
          </p:nvSpPr>
          <p:spPr>
            <a:xfrm>
              <a:off x="4724400" y="3495545"/>
              <a:ext cx="88485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Weak</a:t>
              </a:r>
            </a:p>
            <a:p>
              <a:pPr algn="ctr"/>
              <a:r>
                <a:rPr lang="en-US" dirty="0"/>
                <a:t>PDFF</a:t>
              </a:r>
            </a:p>
            <a:p>
              <a:pPr algn="ctr"/>
              <a:r>
                <a:rPr lang="en-US" dirty="0"/>
                <a:t>Change</a:t>
              </a:r>
            </a:p>
          </p:txBody>
        </p:sp>
      </p:grpSp>
      <p:sp>
        <p:nvSpPr>
          <p:cNvPr id="48" name="Title 1">
            <a:extLst>
              <a:ext uri="{FF2B5EF4-FFF2-40B4-BE49-F238E27FC236}">
                <a16:creationId xmlns:a16="http://schemas.microsoft.com/office/drawing/2014/main" id="{75449985-E40E-656B-BBF3-B29D9579899A}"/>
              </a:ext>
            </a:extLst>
          </p:cNvPr>
          <p:cNvSpPr txBox="1">
            <a:spLocks/>
          </p:cNvSpPr>
          <p:nvPr/>
        </p:nvSpPr>
        <p:spPr>
          <a:xfrm>
            <a:off x="4343400" y="5145273"/>
            <a:ext cx="6669023" cy="526412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2"/>
                </a:solidFill>
                <a:latin typeface="Trebuchet MS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>
                <a:solidFill>
                  <a:schemeClr val="tx1"/>
                </a:solidFill>
                <a:latin typeface="+mn-lt"/>
              </a:rPr>
              <a:t>Conclusion: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MRI QIBs are promising in assessment of MF disease status, </a:t>
            </a:r>
            <a:r>
              <a:rPr lang="en-US" sz="2400" dirty="0" err="1">
                <a:solidFill>
                  <a:schemeClr val="tx1"/>
                </a:solidFill>
                <a:latin typeface="+mn-lt"/>
              </a:rPr>
              <a:t>spatio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-temporal heterogeneity, and Tx response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453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theme/theme1.xml><?xml version="1.0" encoding="utf-8"?>
<a:theme xmlns:a="http://schemas.openxmlformats.org/drawingml/2006/main" name="Radiology 16 9">
  <a:themeElements>
    <a:clrScheme name="2017 colors">
      <a:dk1>
        <a:srgbClr val="FFFFFF"/>
      </a:dk1>
      <a:lt1>
        <a:srgbClr val="FFFFFF"/>
      </a:lt1>
      <a:dk2>
        <a:srgbClr val="00274C"/>
      </a:dk2>
      <a:lt2>
        <a:srgbClr val="FFCB05"/>
      </a:lt2>
      <a:accent1>
        <a:srgbClr val="FFCB05"/>
      </a:accent1>
      <a:accent2>
        <a:srgbClr val="0174BB"/>
      </a:accent2>
      <a:accent3>
        <a:srgbClr val="FF8409"/>
      </a:accent3>
      <a:accent4>
        <a:srgbClr val="B3AC17"/>
      </a:accent4>
      <a:accent5>
        <a:srgbClr val="F2D384"/>
      </a:accent5>
      <a:accent6>
        <a:srgbClr val="00B5AF"/>
      </a:accent6>
      <a:hlink>
        <a:srgbClr val="465E85"/>
      </a:hlink>
      <a:folHlink>
        <a:srgbClr val="AFB0B3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76200">
          <a:tailEnd type="stealth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Radiology_MM_Template_16-9.potx" id="{F49F5A2D-E723-47F1-AB45-FAD5CD49A3EC}" vid="{F870A3EA-D69B-4D79-9657-F940374F28A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Radiology_MM_Template_16-9</Template>
  <TotalTime>11936</TotalTime>
  <Words>147</Words>
  <Application>Microsoft Office PowerPoint</Application>
  <PresentationFormat>Widescreen</PresentationFormat>
  <Paragraphs>27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Trebuchet MS</vt:lpstr>
      <vt:lpstr>Radiology 16 9</vt:lpstr>
      <vt:lpstr>MRI Reliably Captures Bone Marrow Metrics in Myelofibrosis</vt:lpstr>
      <vt:lpstr>Regional</vt:lpstr>
    </vt:vector>
  </TitlesOfParts>
  <Company>University of Michigan Hospital and Health Systems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MRI Lec #6: Advanced Techniques</dc:title>
  <dc:creator>tlchenev</dc:creator>
  <cp:lastModifiedBy>Chenevert, Tom</cp:lastModifiedBy>
  <cp:revision>638</cp:revision>
  <cp:lastPrinted>2017-09-12T15:16:53Z</cp:lastPrinted>
  <dcterms:created xsi:type="dcterms:W3CDTF">2017-06-26T21:11:23Z</dcterms:created>
  <dcterms:modified xsi:type="dcterms:W3CDTF">2024-05-13T21:09:19Z</dcterms:modified>
</cp:coreProperties>
</file>