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DFEFB-36B6-B30C-C6A6-363AFEDDB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703E19-329F-1FB8-909B-814A2E8F22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259DD-8C7B-B2E3-2B6B-1EDCC28D8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1055C-CEA3-8A91-7D63-567C785E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EB04E-EBF0-24CC-65DD-72969656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9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5E36E-07D7-E1AE-6C5A-A33A57E67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2D2CF8-1249-0627-439F-8A4F572A2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ABB89-4C45-AACB-C6B8-661F56977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DC4F6-21D3-B114-EC32-8C4E82329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1B052-3725-0D0B-C284-308386D85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2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5D8C20-E553-1750-09BF-DF79C279A6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FDA4A1-6352-CF48-253D-55A4333E4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2CA48-E7FA-FB45-9E6F-9BEF9EDB6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EAABE-547E-9FFC-4E04-C058F5FC9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7AC55-862E-0826-372A-A4238BA34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9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A0A77-0593-3CD5-355C-93EBD32A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0D25C-8E7E-F21D-761B-4C0FE5E0E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C98F0-74E0-2D94-C2C0-1655F43C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FA7E6-CE07-A86A-9A63-A59F590FA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7A8AB-5C0A-7274-6C1A-64262E667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5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38533-3E13-7E96-056F-45950679D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BE251-398F-53D8-71E2-A6E86221B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858C4-0330-A6FA-70C9-3599B0DE9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C83EA-0085-3283-ADB0-6E876BDA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4E29A-BFC5-76A3-E0CE-816FF6A5B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5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764F-464C-E84A-C8FC-C4D3BCA06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B212E-E603-1B15-5ED2-D388693F5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17B2D-2BFF-A2BC-934A-F634FE4AE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553D1-6194-25E8-EC11-1053A825F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6BC48-623D-44A1-1C1E-77F4FD9BA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007EB7-C8E7-36E7-C61B-E1A61507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9C2F3-81BA-E73F-F271-B549176F7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2525A-561A-535F-D291-B220BC502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3E724-386A-C54E-A0BD-E07FAFE2C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B8B0D4-9B14-F156-4A0F-52AEF40E1E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4618A1-C7B2-27A3-6400-85772C16BB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24F68-D283-9A70-3A3F-6CA6BFC00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5F7761-B09F-3371-C2F1-5629EF3F1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909F98-EF10-9380-078C-CAE5033D4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42A88-868C-523A-CFAF-E0ABCCF50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72CEED-C87F-7412-4070-F4326674D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55E42-1AC2-F0A1-3D35-C6F9FBE1C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D9F3D-3C2F-119E-4C5F-30C2F1E1E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8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EB44C2-3A3C-F1B7-63C3-A1E7CCD4B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9C9B82-B3F7-C56B-4AE0-5731F61B4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1F9D2-28FD-35C6-D6AD-5C511DF2E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1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77BB6-970F-445A-04F6-8555814E8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74091-BF4E-B6F2-D242-B35F7E310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8219D6-8308-E211-A08C-5C820DDFB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815E2-31CB-E85B-97C9-5B31BDC7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EDA812-F209-9C08-3BB9-22F31038E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075C7-C9CD-8464-ACD6-AEC5F6530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5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6AF5B-72AC-693E-7D8F-9F7ED659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8DF6A1-2C77-558A-4B9C-BD0012E82F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A03717-935C-5164-A7AF-41FFE9439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F316D-FEAA-E5B1-8371-85CCE6E55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C3989-EDBD-5009-83BC-18CDCEBE7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2D7D7-97A4-BBB7-FFDB-B632C7E2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3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021A3A-69CC-B147-3235-9614831B6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82B54-DBC0-FD04-2D64-AC4C1D18D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434F5-3F42-FE63-679C-49007EB648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B08D3-85F0-4377-A105-9F458670AED2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AEB87-9AB0-FE7C-7396-8F1F183DD1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F16BA-213A-CD96-5BA1-B69C21400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1535-8782-437C-A372-6902085F4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2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diagram of a cell&#10;&#10;Description automatically generated">
            <a:extLst>
              <a:ext uri="{FF2B5EF4-FFF2-40B4-BE49-F238E27FC236}">
                <a16:creationId xmlns:a16="http://schemas.microsoft.com/office/drawing/2014/main" id="{8B884E4B-A506-6A50-4625-70BE42BEA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013" y="2137453"/>
            <a:ext cx="4586656" cy="384336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9617C92-D521-9B5A-F813-7CF2E65ED6F4}"/>
              </a:ext>
            </a:extLst>
          </p:cNvPr>
          <p:cNvSpPr txBox="1"/>
          <p:nvPr/>
        </p:nvSpPr>
        <p:spPr>
          <a:xfrm rot="19372252" flipV="1">
            <a:off x="4262010" y="2926501"/>
            <a:ext cx="1808570" cy="611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F850367-FD97-1968-F2FE-F9EE733561C3}"/>
              </a:ext>
            </a:extLst>
          </p:cNvPr>
          <p:cNvSpPr txBox="1"/>
          <p:nvPr/>
        </p:nvSpPr>
        <p:spPr>
          <a:xfrm rot="10800000" flipV="1">
            <a:off x="4482621" y="5556831"/>
            <a:ext cx="18085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extracellular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2C9228F-3E03-23C8-EFD4-5CD5612427F7}"/>
              </a:ext>
            </a:extLst>
          </p:cNvPr>
          <p:cNvSpPr txBox="1"/>
          <p:nvPr/>
        </p:nvSpPr>
        <p:spPr>
          <a:xfrm rot="10800000" flipV="1">
            <a:off x="8033841" y="5556831"/>
            <a:ext cx="15011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intracellular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AB7166-464E-538D-2CB6-6D2D998C2F47}"/>
              </a:ext>
            </a:extLst>
          </p:cNvPr>
          <p:cNvSpPr txBox="1"/>
          <p:nvPr/>
        </p:nvSpPr>
        <p:spPr>
          <a:xfrm rot="15927931" flipV="1">
            <a:off x="3919690" y="3753518"/>
            <a:ext cx="1808570" cy="611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451F225-8955-A9DD-7239-F340A83F3EC8}"/>
              </a:ext>
            </a:extLst>
          </p:cNvPr>
          <p:cNvGrpSpPr/>
          <p:nvPr/>
        </p:nvGrpSpPr>
        <p:grpSpPr>
          <a:xfrm>
            <a:off x="3414964" y="3416616"/>
            <a:ext cx="1210767" cy="1185662"/>
            <a:chOff x="1681867" y="1783017"/>
            <a:chExt cx="1210767" cy="11856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7F16400-A519-7AF3-A1A6-E53D31C12C1D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9599" y="1981200"/>
              <a:ext cx="850901" cy="889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6C5DFA2-E1CA-0F97-8E5C-1D6B3A035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160373">
              <a:off x="2469576" y="2718999"/>
              <a:ext cx="139294" cy="23572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19934A2-86AF-519A-D58F-288F6F6DB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36908">
              <a:off x="2016204" y="2716676"/>
              <a:ext cx="118897" cy="20121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E301861-E76C-6EB2-A136-BF9602B58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3283639">
              <a:off x="1833675" y="2556047"/>
              <a:ext cx="118897" cy="20121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36CB690-E941-4603-D11D-938DB1C72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58762">
              <a:off x="2240761" y="2767469"/>
              <a:ext cx="118897" cy="20121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818B06-7518-135F-D112-796A0BE9A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8202823">
              <a:off x="2619918" y="2557656"/>
              <a:ext cx="139294" cy="2357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4E9CEFD-A5CB-6435-E0C1-7628E759A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714437">
              <a:off x="2705123" y="2307836"/>
              <a:ext cx="139294" cy="2357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85F387C-F91A-BB23-EAB0-9C474EE61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4997834">
              <a:off x="2660853" y="2072715"/>
              <a:ext cx="139294" cy="23572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129B6AF-025D-618D-E79F-E9577A5AD2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662054">
              <a:off x="1730084" y="2325239"/>
              <a:ext cx="139294" cy="2357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04CDAB2-A280-23A5-F74D-A85E040A1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6684562">
              <a:off x="1777987" y="2064033"/>
              <a:ext cx="139294" cy="23572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9AA05D0-1A1B-59F5-7588-06627A449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9070035">
              <a:off x="1912814" y="1874065"/>
              <a:ext cx="139294" cy="23572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C47CF6E-73AF-88C9-F331-D5B2BDFE4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214569">
              <a:off x="2128416" y="1783017"/>
              <a:ext cx="139294" cy="23572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60379DC-973C-7F08-5198-FC34DF202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3482689">
              <a:off x="2516568" y="1892819"/>
              <a:ext cx="139294" cy="23572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68BD645-ED43-396F-9D91-775D09B50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1567644">
              <a:off x="2358832" y="1800279"/>
              <a:ext cx="139294" cy="235728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1900E9E-AD64-AD11-74B2-F4DF49DA8661}"/>
              </a:ext>
            </a:extLst>
          </p:cNvPr>
          <p:cNvSpPr txBox="1"/>
          <p:nvPr/>
        </p:nvSpPr>
        <p:spPr>
          <a:xfrm>
            <a:off x="2743376" y="2651666"/>
            <a:ext cx="2887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Surface-Conjugated AuNP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13AD1A-2199-2532-24B8-A8E937787164}"/>
              </a:ext>
            </a:extLst>
          </p:cNvPr>
          <p:cNvSpPr txBox="1"/>
          <p:nvPr/>
        </p:nvSpPr>
        <p:spPr>
          <a:xfrm>
            <a:off x="5749232" y="2838616"/>
            <a:ext cx="484591" cy="6729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15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Alan McLean</cp:lastModifiedBy>
  <cp:revision>16</cp:revision>
  <dcterms:created xsi:type="dcterms:W3CDTF">2023-04-24T01:22:28Z</dcterms:created>
  <dcterms:modified xsi:type="dcterms:W3CDTF">2023-09-30T15:51:47Z</dcterms:modified>
</cp:coreProperties>
</file>