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2" autoAdjust="0"/>
    <p:restoredTop sz="94660"/>
  </p:normalViewPr>
  <p:slideViewPr>
    <p:cSldViewPr snapToGrid="0">
      <p:cViewPr varScale="1">
        <p:scale>
          <a:sx n="55" d="100"/>
          <a:sy n="55" d="100"/>
        </p:scale>
        <p:origin x="9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3AFC0-832C-E862-280F-77768CC81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1C2187-1DF3-0423-323C-2C0DBA4004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D7445-ED41-CC9D-705B-3C8AB004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88204-CFED-B41A-3453-8C849928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E9475-5B48-C9DD-5681-63558FEE8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43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5154C-B922-A3E8-5313-2487F07F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05EBD3-F311-A5BD-2860-5121EF5A7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CDD80-6D7A-C480-41EA-4E5C0834E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1EB-DC83-CFCC-725E-FEEE988D9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6E354-56AA-6D31-E2BF-EC77E1A88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7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91E0CF-F722-80C2-D7A5-AC9AA0971C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A0D987-862A-AEF4-8521-D5F09B3C5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A75D9-545C-574B-7579-D0DABA931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C8452-0417-BA7C-F696-5B7FDDD3C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9C390-04A1-7458-656A-6E2B81DC0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5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ED6CD-A74A-2EC2-C04D-6B5D4044C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CDF94-089D-A342-F998-821B9CA98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502C6-BD6D-390B-ECB8-4C2829FFA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8264E-5E07-68F3-7572-E7F81D13F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86D5B-5074-4BFF-19D2-87B977008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5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A9C15-1A52-EFA6-BFAA-742DAAAED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853537-A54C-59A2-A55B-38AD1921C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08764-F4F1-DF1E-F725-3807BAF61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7D2C0-D397-306C-B0F7-F6D9568EA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970DB-9F1D-D2EA-FEB9-4586EAEC3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88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BE8FA-24B7-F28A-053C-A0DA2A70D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2CB3A-0E5A-491B-D9D2-7ADD416E92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E1D0DA-52A5-E9A7-9C21-9640E21091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43657-8BB7-189F-2D6A-A74A2672D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13B31-1A59-CBA1-1BA2-72DCF5992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2100AD-1E1C-E2A4-01DD-BB1E33526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022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8A564-9CFC-BEB7-677B-729D46BCF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F2829-250E-7B09-C1CA-B6D1F4645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834ECA-6275-0AC4-BDF8-F9FA05AB5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DE2C37-7B85-EF2B-A0B1-1AEBDD860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784475-B165-8E98-668A-974E9BD51C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395722-5598-49A1-793D-9834601A1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B3DBAB-14BB-D705-95B6-0D4FE7A7F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0434FE-09DA-2450-D062-C4CF04812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1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5162B-F5EB-0F9C-5EFF-505BB2FA4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8F5A20-CC53-F884-C068-102067591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D4F862-92E2-B6BA-1B58-1C0FA15A9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EB3FD8-4CB7-A42D-2090-3F57C9B47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79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108DA8-A86C-8FEF-4D2E-B4B97662A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F78A07-2FD1-3CA9-7528-D5FD6DE2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74FB7-52E9-3705-BB1F-C4A54CEF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5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FD355-291B-2248-B5FB-071E3832B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68B01-C280-CF1A-5F36-EB4AC4AC7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5CF231-6E4C-7323-0118-FD63012386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8D30A9-F0A1-5AC9-59F2-A84661238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CE0F86-C826-479F-B50D-1898EA3E0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B75D4-1034-3679-8D8B-924D65D12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971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459FC-0056-859C-E0DB-77F49FE13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EFF4DE-2478-42E1-D233-D8113A8446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E3259-6B68-C495-D525-B1D793F44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ABEF8B-08B5-3AA9-E750-D9926916A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68EEE-53FE-B468-E913-A05B4D00F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16701-3458-EC89-62B9-D8816B656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3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3A3984-F8D0-56FE-D84B-B911AE9CB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179A4B-561A-F343-B2AE-A3FFD0A5E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10EDA-E7B4-7421-689B-6EC74314DF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5A054-9A88-44AB-B05D-FD9E29EFC60A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DBCFD-79A4-420A-9678-848107D313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3D749-4407-F53C-46C6-90FEDB35F0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BB0A6-C5F0-4A5C-B862-EF5932D10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28C7670-403C-5CBB-ED57-DD81543FAD3C}"/>
              </a:ext>
            </a:extLst>
          </p:cNvPr>
          <p:cNvSpPr txBox="1"/>
          <p:nvPr/>
        </p:nvSpPr>
        <p:spPr>
          <a:xfrm>
            <a:off x="7315585" y="1742849"/>
            <a:ext cx="14166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latin typeface="Aria"/>
              </a:rPr>
              <a:t>+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59DC1D-2C66-5BDB-ECC4-34B3EE2E1FB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471" y="1909002"/>
            <a:ext cx="809448" cy="811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6A6BCB-01D9-597C-B676-E75E37971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172" y="1841980"/>
            <a:ext cx="2772825" cy="134518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9DB0870-4930-2F21-872F-5DB1951E0993}"/>
              </a:ext>
            </a:extLst>
          </p:cNvPr>
          <p:cNvSpPr txBox="1"/>
          <p:nvPr/>
        </p:nvSpPr>
        <p:spPr>
          <a:xfrm>
            <a:off x="10907761" y="1962766"/>
            <a:ext cx="774700" cy="1778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CAA146-9C0B-0382-387B-1B9A9A3CA2E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10" y="187469"/>
            <a:ext cx="850901" cy="88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18382D-F7AE-304C-397F-88AD1B4F2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160373">
            <a:off x="849587" y="925268"/>
            <a:ext cx="139294" cy="23572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F2A97B5-4B88-B2A1-0B03-B30B77DAA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36908">
            <a:off x="396215" y="922945"/>
            <a:ext cx="118897" cy="2012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ED3A4A4-062A-B23F-FF6D-9CC083D7F6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83639">
            <a:off x="213686" y="762316"/>
            <a:ext cx="118897" cy="20121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7D86FDA-9DFF-D476-27B2-2054580571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58762">
            <a:off x="620772" y="973738"/>
            <a:ext cx="118897" cy="20121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73A10FF-BCE5-9E43-A12A-372BEF1EC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202823">
            <a:off x="999929" y="763925"/>
            <a:ext cx="139294" cy="23572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85DED96-6182-B751-2EBF-9BEC9E39A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714437">
            <a:off x="1085134" y="514105"/>
            <a:ext cx="139294" cy="23572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F5E19D3-C973-2CC7-E342-E9CD6AA9EF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997834">
            <a:off x="1040864" y="278984"/>
            <a:ext cx="139294" cy="23572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A1EACE8-8D5A-EE82-77A4-47341DB8C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662054">
            <a:off x="110095" y="531508"/>
            <a:ext cx="139294" cy="23572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CC605E2-1545-8E18-2BE0-4E1E15BCB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684562">
            <a:off x="157998" y="270302"/>
            <a:ext cx="139294" cy="23572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C08DC62-E5C0-EF1D-D6B4-35FD8D339B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070035">
            <a:off x="292825" y="80334"/>
            <a:ext cx="139294" cy="23572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1E966E7-F376-1BE8-95B9-6BB53A7162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214569">
            <a:off x="508427" y="-10714"/>
            <a:ext cx="139294" cy="23572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E17E852-0D46-20D0-1FEA-186827173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482689">
            <a:off x="896579" y="99088"/>
            <a:ext cx="139294" cy="23572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83D40CA-7E5F-C98E-8FDD-B1D5D093DB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567644">
            <a:off x="738843" y="6548"/>
            <a:ext cx="139294" cy="235728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B4B950F4-A60F-E316-F89F-B0F09E7B5DAE}"/>
              </a:ext>
            </a:extLst>
          </p:cNvPr>
          <p:cNvSpPr txBox="1"/>
          <p:nvPr/>
        </p:nvSpPr>
        <p:spPr>
          <a:xfrm>
            <a:off x="1884861" y="288988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AuNP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BC5057-19CF-D60E-76B5-FA35EDD9A7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3367" y="3658180"/>
            <a:ext cx="2093539" cy="2349583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4323F4DB-6FCD-7D86-165F-A6413B0D20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7561" y="3954772"/>
            <a:ext cx="2764844" cy="2078677"/>
          </a:xfrm>
          <a:prstGeom prst="rect">
            <a:avLst/>
          </a:prstGeom>
        </p:spPr>
      </p:pic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2D98B0C-7325-0828-6E11-5E0657D912CF}"/>
              </a:ext>
            </a:extLst>
          </p:cNvPr>
          <p:cNvCxnSpPr>
            <a:cxnSpLocks/>
          </p:cNvCxnSpPr>
          <p:nvPr/>
        </p:nvCxnSpPr>
        <p:spPr>
          <a:xfrm flipV="1">
            <a:off x="7878112" y="3954772"/>
            <a:ext cx="1416676" cy="46569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60492DC-04B9-1177-42D5-E703EC717837}"/>
              </a:ext>
            </a:extLst>
          </p:cNvPr>
          <p:cNvCxnSpPr>
            <a:cxnSpLocks/>
          </p:cNvCxnSpPr>
          <p:nvPr/>
        </p:nvCxnSpPr>
        <p:spPr>
          <a:xfrm>
            <a:off x="7875138" y="4412888"/>
            <a:ext cx="804319" cy="108504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val 111">
            <a:extLst>
              <a:ext uri="{FF2B5EF4-FFF2-40B4-BE49-F238E27FC236}">
                <a16:creationId xmlns:a16="http://schemas.microsoft.com/office/drawing/2014/main" id="{FBFE2707-874A-C393-22AE-6B8E45B59B7E}"/>
              </a:ext>
            </a:extLst>
          </p:cNvPr>
          <p:cNvSpPr/>
          <p:nvPr/>
        </p:nvSpPr>
        <p:spPr>
          <a:xfrm>
            <a:off x="8613866" y="3720108"/>
            <a:ext cx="3130759" cy="271505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48424C7-E564-683B-4D8B-BC469C346E7B}"/>
              </a:ext>
            </a:extLst>
          </p:cNvPr>
          <p:cNvSpPr txBox="1"/>
          <p:nvPr/>
        </p:nvSpPr>
        <p:spPr>
          <a:xfrm>
            <a:off x="8387549" y="6316835"/>
            <a:ext cx="12250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extracellular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D1FCC51-9CA5-26A2-76EF-D52D58627129}"/>
              </a:ext>
            </a:extLst>
          </p:cNvPr>
          <p:cNvSpPr txBox="1"/>
          <p:nvPr/>
        </p:nvSpPr>
        <p:spPr>
          <a:xfrm>
            <a:off x="10643749" y="6315417"/>
            <a:ext cx="11721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intracellular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E2BC6E7-ED39-FC3A-3F2E-30B964ADB18C}"/>
              </a:ext>
            </a:extLst>
          </p:cNvPr>
          <p:cNvGrpSpPr/>
          <p:nvPr/>
        </p:nvGrpSpPr>
        <p:grpSpPr>
          <a:xfrm>
            <a:off x="1734117" y="4061667"/>
            <a:ext cx="2263575" cy="2258208"/>
            <a:chOff x="3815402" y="4083856"/>
            <a:chExt cx="1636709" cy="1605971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461790A-D1AD-E9CF-52CB-408066504910}"/>
                </a:ext>
              </a:extLst>
            </p:cNvPr>
            <p:cNvGrpSpPr/>
            <p:nvPr/>
          </p:nvGrpSpPr>
          <p:grpSpPr>
            <a:xfrm>
              <a:off x="4854139" y="4083856"/>
              <a:ext cx="597972" cy="598963"/>
              <a:chOff x="1681867" y="1783017"/>
              <a:chExt cx="1210767" cy="1185662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C115F012-D986-B320-9FA2-E196FC89390C}"/>
                  </a:ext>
                </a:extLst>
              </p:cNvPr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9599" y="1981200"/>
                <a:ext cx="850901" cy="889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7D360C6F-285B-B367-88C1-0B0CF50D5D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0160373">
                <a:off x="2469576" y="271899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D24588CD-204B-80D2-3A1B-90AFF3DFAE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536908">
                <a:off x="2016204" y="2716676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CB2B1C4F-4A17-91F6-2618-9D0165DD7C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3283639">
                <a:off x="1833675" y="2556047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CB974E8C-964E-B65F-EC66-1C4096BDF8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58762">
                <a:off x="2240761" y="2767469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2DE8B06F-32F0-83C1-2979-0B1C8FDB9C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8202823">
                <a:off x="2619918" y="2557656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81DFD3EC-04DF-7820-BF8B-7211614C2B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714437">
                <a:off x="2705123" y="2307836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8DB484DE-D37F-F474-8466-3587948A15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4997834">
                <a:off x="2660853" y="2072715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C47CEB8B-8D76-5EC8-32D8-B2AF755FEE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662054">
                <a:off x="1730084" y="232523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B154ADDA-5EF5-D001-4C83-3441EE6F9F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6684562">
                <a:off x="1777987" y="2064033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D2C00055-4734-32BA-1696-C791B1690C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9070035">
                <a:off x="1912814" y="1874065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65F28F46-CB57-CB94-53A6-65D34B3989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0214569">
                <a:off x="2128416" y="1783017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FF7B78AB-A9F8-A8D5-6BE0-AEDC2E59B2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3482689">
                <a:off x="2516568" y="189281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FB31009B-E560-F36D-095A-AD51823251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1567644">
                <a:off x="2358832" y="1800279"/>
                <a:ext cx="139294" cy="235728"/>
              </a:xfrm>
              <a:prstGeom prst="rect">
                <a:avLst/>
              </a:prstGeom>
            </p:spPr>
          </p:pic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E4CA2DC-E953-E3BA-B47D-0F98119D5259}"/>
                </a:ext>
              </a:extLst>
            </p:cNvPr>
            <p:cNvGrpSpPr/>
            <p:nvPr/>
          </p:nvGrpSpPr>
          <p:grpSpPr>
            <a:xfrm>
              <a:off x="3989504" y="4342214"/>
              <a:ext cx="597972" cy="598963"/>
              <a:chOff x="1681867" y="1783017"/>
              <a:chExt cx="1210767" cy="1185662"/>
            </a:xfrm>
          </p:grpSpPr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CC8D2978-9C8E-0368-E7BB-C550B95F11EB}"/>
                  </a:ext>
                </a:extLst>
              </p:cNvPr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9599" y="1981200"/>
                <a:ext cx="850901" cy="889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BED41211-7CDC-06F1-5DED-459AB249BD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0160373">
                <a:off x="2469576" y="271899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37C0E10B-0A85-0182-122A-9BC503D3B6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536908">
                <a:off x="2016204" y="2716676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EC301F3A-3852-0E81-0429-1481A7FC4B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3283639">
                <a:off x="1833675" y="2556047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7D386DC8-4F25-8F73-B164-60B3FE655B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58762">
                <a:off x="2240761" y="2767469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6D890625-037A-AA9C-A142-8D28034D68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8202823">
                <a:off x="2619918" y="2557656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CDBA866B-C6EA-51DD-C2AC-C976A15544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714437">
                <a:off x="2705123" y="2307836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F76C34EF-E5C4-A31E-AC90-4E9172F24F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4997834">
                <a:off x="2660853" y="2072715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0B0F9A06-483E-F40E-0822-34C7660986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662054">
                <a:off x="1730084" y="232523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3C4377A3-C16F-C7C9-55D6-FDF4A0409A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6684562">
                <a:off x="1777987" y="2064033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0285865-2899-380A-2F9A-7E97BDA43C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9070035">
                <a:off x="1912814" y="1874065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EFB002AB-B205-45FD-23A0-9A7F4D7A73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0214569">
                <a:off x="2128416" y="1783017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FD71DC44-5728-541B-8CD2-FA778E3F2B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3482689">
                <a:off x="2516568" y="189281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F4EFAB80-8F80-9386-0295-F6B86914CF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1567644">
                <a:off x="2358832" y="1800279"/>
                <a:ext cx="139294" cy="235728"/>
              </a:xfrm>
              <a:prstGeom prst="rect">
                <a:avLst/>
              </a:prstGeom>
            </p:spPr>
          </p:pic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F4D0507-78D5-D089-06BF-F3FA3690CA5E}"/>
                </a:ext>
              </a:extLst>
            </p:cNvPr>
            <p:cNvGrpSpPr/>
            <p:nvPr/>
          </p:nvGrpSpPr>
          <p:grpSpPr>
            <a:xfrm>
              <a:off x="4695668" y="4843451"/>
              <a:ext cx="597972" cy="598963"/>
              <a:chOff x="1681867" y="1783017"/>
              <a:chExt cx="1210767" cy="1185662"/>
            </a:xfrm>
          </p:grpSpPr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E1C60236-74EF-209E-8D92-33A612AE34E4}"/>
                  </a:ext>
                </a:extLst>
              </p:cNvPr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9599" y="1981200"/>
                <a:ext cx="850901" cy="889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FDB7B825-DC9D-965C-6566-641B9EA932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0160373">
                <a:off x="2469576" y="271899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26E8FB97-DF3D-3DBC-E0D0-2A97631400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536908">
                <a:off x="2016204" y="2716676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90B8A4D5-3777-3AD8-C560-34472BC01E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3283639">
                <a:off x="1833675" y="2556047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C1956153-A82F-5239-F98D-759C109F94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58762">
                <a:off x="2240761" y="2767469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F428700D-4775-F936-553F-BE86AD390D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8202823">
                <a:off x="2619918" y="2557656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2A8ABF93-3A76-0BA5-A41F-711211DD72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714437">
                <a:off x="2705123" y="2307836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1A7C4FA0-2980-F4F1-2216-14F24E3083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4997834">
                <a:off x="2660853" y="2072715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279B70E7-DD39-F24F-96E2-889B0DF41D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662054">
                <a:off x="1730084" y="232523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id="{46F95C26-A86A-E49A-611A-DEB5AB43AD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6684562">
                <a:off x="1777987" y="2064033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87BA9496-6A50-9208-14D4-A276974487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9070035">
                <a:off x="1912814" y="1874065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79" name="Picture 78">
                <a:extLst>
                  <a:ext uri="{FF2B5EF4-FFF2-40B4-BE49-F238E27FC236}">
                    <a16:creationId xmlns:a16="http://schemas.microsoft.com/office/drawing/2014/main" id="{B135B45C-738E-1C1F-1D5D-D71571C72F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0214569">
                <a:off x="2128416" y="1783017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46BA7C10-DED5-7E14-3CC7-BCEF805F11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3482689">
                <a:off x="2516568" y="189281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81" name="Picture 80">
                <a:extLst>
                  <a:ext uri="{FF2B5EF4-FFF2-40B4-BE49-F238E27FC236}">
                    <a16:creationId xmlns:a16="http://schemas.microsoft.com/office/drawing/2014/main" id="{0779B9EB-712B-5402-53E5-E72C475E50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1567644">
                <a:off x="2358832" y="1800279"/>
                <a:ext cx="139294" cy="235728"/>
              </a:xfrm>
              <a:prstGeom prst="rect">
                <a:avLst/>
              </a:prstGeom>
            </p:spPr>
          </p:pic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4702A8C7-CC72-F6B9-7F4B-336E0ADCAABD}"/>
                </a:ext>
              </a:extLst>
            </p:cNvPr>
            <p:cNvGrpSpPr/>
            <p:nvPr/>
          </p:nvGrpSpPr>
          <p:grpSpPr>
            <a:xfrm>
              <a:off x="3815402" y="5090864"/>
              <a:ext cx="597972" cy="598963"/>
              <a:chOff x="1681867" y="1783017"/>
              <a:chExt cx="1210767" cy="1185662"/>
            </a:xfrm>
          </p:grpSpPr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BD24BFF5-F524-5845-A4DC-C8D4E3750BA0}"/>
                  </a:ext>
                </a:extLst>
              </p:cNvPr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9599" y="1981200"/>
                <a:ext cx="850901" cy="889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358D203B-6DF5-FB84-1575-7E3F4A898D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0160373">
                <a:off x="2469576" y="271899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25D45835-B28A-B131-1F56-ECBD67DBA3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536908">
                <a:off x="2016204" y="2716676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28FFD67E-CB4E-7A6C-F1CE-92D4E9784C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3283639">
                <a:off x="1833675" y="2556047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F1D6F6A4-49D1-499A-ED3C-FE19B5CCCE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58762">
                <a:off x="2240761" y="2767469"/>
                <a:ext cx="118897" cy="201210"/>
              </a:xfrm>
              <a:prstGeom prst="rect">
                <a:avLst/>
              </a:prstGeom>
            </p:spPr>
          </p:pic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57F469E9-8946-B1AA-4491-013F04566C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8202823">
                <a:off x="2619918" y="2557656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D672F7B6-7247-F824-69C8-B95E906558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714437">
                <a:off x="2705123" y="2307836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90" name="Picture 89">
                <a:extLst>
                  <a:ext uri="{FF2B5EF4-FFF2-40B4-BE49-F238E27FC236}">
                    <a16:creationId xmlns:a16="http://schemas.microsoft.com/office/drawing/2014/main" id="{907D9629-3282-0311-6C95-2CD68E78AB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4997834">
                <a:off x="2660853" y="2072715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4A5B746A-D784-BD0E-39A7-4C4BEF20DD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662054">
                <a:off x="1730084" y="232523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E679E4B5-EBC9-C183-E1F2-5B388FDBF0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6684562">
                <a:off x="1777987" y="2064033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93" name="Picture 92">
                <a:extLst>
                  <a:ext uri="{FF2B5EF4-FFF2-40B4-BE49-F238E27FC236}">
                    <a16:creationId xmlns:a16="http://schemas.microsoft.com/office/drawing/2014/main" id="{4802540F-062A-64A0-94E4-A11EFA84A9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9070035">
                <a:off x="1912814" y="1874065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94" name="Picture 93">
                <a:extLst>
                  <a:ext uri="{FF2B5EF4-FFF2-40B4-BE49-F238E27FC236}">
                    <a16:creationId xmlns:a16="http://schemas.microsoft.com/office/drawing/2014/main" id="{77D19F1E-13DE-4E28-FD07-C1DAB6DEA7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0214569">
                <a:off x="2128416" y="1783017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95" name="Picture 94">
                <a:extLst>
                  <a:ext uri="{FF2B5EF4-FFF2-40B4-BE49-F238E27FC236}">
                    <a16:creationId xmlns:a16="http://schemas.microsoft.com/office/drawing/2014/main" id="{3DA5CD8B-1987-67AC-D125-A2ECC0057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3482689">
                <a:off x="2516568" y="1892819"/>
                <a:ext cx="139294" cy="235728"/>
              </a:xfrm>
              <a:prstGeom prst="rect">
                <a:avLst/>
              </a:prstGeom>
            </p:spPr>
          </p:pic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483D1B8E-C024-D7CE-DADC-EA3A935787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1567644">
                <a:off x="2358832" y="1800279"/>
                <a:ext cx="139294" cy="235728"/>
              </a:xfrm>
              <a:prstGeom prst="rect">
                <a:avLst/>
              </a:prstGeom>
            </p:spPr>
          </p:pic>
        </p:grp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B5D0F5FE-FFA6-6436-8481-3B70AB19D289}"/>
              </a:ext>
            </a:extLst>
          </p:cNvPr>
          <p:cNvSpPr txBox="1"/>
          <p:nvPr/>
        </p:nvSpPr>
        <p:spPr>
          <a:xfrm>
            <a:off x="1335006" y="1179134"/>
            <a:ext cx="4507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80D23F3-5B11-BA49-66C9-89D9611327CE}"/>
              </a:ext>
            </a:extLst>
          </p:cNvPr>
          <p:cNvSpPr txBox="1"/>
          <p:nvPr/>
        </p:nvSpPr>
        <p:spPr>
          <a:xfrm>
            <a:off x="1335006" y="3562905"/>
            <a:ext cx="4507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98" name="Arrow: Curved Down 97">
            <a:extLst>
              <a:ext uri="{FF2B5EF4-FFF2-40B4-BE49-F238E27FC236}">
                <a16:creationId xmlns:a16="http://schemas.microsoft.com/office/drawing/2014/main" id="{3B0E07ED-F195-7854-BB18-F92462C95612}"/>
              </a:ext>
            </a:extLst>
          </p:cNvPr>
          <p:cNvSpPr/>
          <p:nvPr/>
        </p:nvSpPr>
        <p:spPr>
          <a:xfrm rot="178605">
            <a:off x="4380657" y="4475292"/>
            <a:ext cx="1614564" cy="795758"/>
          </a:xfrm>
          <a:prstGeom prst="curved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53A496-E28F-06BD-00E2-BDA3157452E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2901"/>
          <a:stretch/>
        </p:blipFill>
        <p:spPr>
          <a:xfrm>
            <a:off x="2957126" y="1359352"/>
            <a:ext cx="2213720" cy="14931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F3D89D-1C11-0981-9A63-62453255969B}"/>
              </a:ext>
            </a:extLst>
          </p:cNvPr>
          <p:cNvSpPr txBox="1"/>
          <p:nvPr/>
        </p:nvSpPr>
        <p:spPr>
          <a:xfrm>
            <a:off x="3213102" y="2889884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SH-PEG-amine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F7B947-3FC7-7D95-128C-001E3FD84B7E}"/>
              </a:ext>
            </a:extLst>
          </p:cNvPr>
          <p:cNvSpPr txBox="1"/>
          <p:nvPr/>
        </p:nvSpPr>
        <p:spPr>
          <a:xfrm>
            <a:off x="1445032" y="2035321"/>
            <a:ext cx="5335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1                                                +  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753099A-92DD-387B-82B3-B3B04B2C31A9}"/>
              </a:ext>
            </a:extLst>
          </p:cNvPr>
          <p:cNvGrpSpPr/>
          <p:nvPr/>
        </p:nvGrpSpPr>
        <p:grpSpPr>
          <a:xfrm>
            <a:off x="8809600" y="1372597"/>
            <a:ext cx="3369539" cy="2004182"/>
            <a:chOff x="9053005" y="1508760"/>
            <a:chExt cx="2870923" cy="165904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7A3C89C-029F-05F1-07A6-2D4463775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053005" y="1508760"/>
              <a:ext cx="2711309" cy="165904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D265D4F-883B-E193-8068-521A5D1C5367}"/>
                </a:ext>
              </a:extLst>
            </p:cNvPr>
            <p:cNvSpPr txBox="1"/>
            <p:nvPr/>
          </p:nvSpPr>
          <p:spPr>
            <a:xfrm>
              <a:off x="11431452" y="2107729"/>
              <a:ext cx="4924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7DCCFD7-7E7F-E629-D396-0FA3C8456625}"/>
              </a:ext>
            </a:extLst>
          </p:cNvPr>
          <p:cNvSpPr txBox="1"/>
          <p:nvPr/>
        </p:nvSpPr>
        <p:spPr>
          <a:xfrm>
            <a:off x="4497862" y="3165991"/>
            <a:ext cx="1847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74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McLean</dc:creator>
  <cp:lastModifiedBy>Alan McLean</cp:lastModifiedBy>
  <cp:revision>1</cp:revision>
  <dcterms:created xsi:type="dcterms:W3CDTF">2023-09-30T15:50:27Z</dcterms:created>
  <dcterms:modified xsi:type="dcterms:W3CDTF">2023-09-30T15:51:01Z</dcterms:modified>
</cp:coreProperties>
</file>