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4937125" cy="1828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>
        <p:scale>
          <a:sx n="275" d="100"/>
          <a:sy n="275" d="100"/>
        </p:scale>
        <p:origin x="666" y="762"/>
      </p:cViewPr>
      <p:guideLst/>
    </p:cSldViewPr>
  </p:slideViewPr>
  <p:notesTextViewPr>
    <p:cViewPr>
      <p:scale>
        <a:sx n="50" d="100"/>
        <a:sy n="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EDB83-8C3B-4B94-A232-32A4028B038C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736600" y="1143000"/>
            <a:ext cx="8331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CB5F8-433D-40C5-9D77-6AD3C9BE8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0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4CB5F8-433D-40C5-9D77-6AD3C9BE8E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0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141" y="299297"/>
            <a:ext cx="3702844" cy="636693"/>
          </a:xfrm>
        </p:spPr>
        <p:txBody>
          <a:bodyPr anchor="b"/>
          <a:lstStyle>
            <a:lvl1pPr algn="ctr"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141" y="960543"/>
            <a:ext cx="3702844" cy="441537"/>
          </a:xfrm>
        </p:spPr>
        <p:txBody>
          <a:bodyPr/>
          <a:lstStyle>
            <a:lvl1pPr marL="0" indent="0" algn="ctr">
              <a:buNone/>
              <a:defRPr sz="640"/>
            </a:lvl1pPr>
            <a:lvl2pPr marL="121935" indent="0" algn="ctr">
              <a:buNone/>
              <a:defRPr sz="533"/>
            </a:lvl2pPr>
            <a:lvl3pPr marL="243870" indent="0" algn="ctr">
              <a:buNone/>
              <a:defRPr sz="480"/>
            </a:lvl3pPr>
            <a:lvl4pPr marL="365806" indent="0" algn="ctr">
              <a:buNone/>
              <a:defRPr sz="427"/>
            </a:lvl4pPr>
            <a:lvl5pPr marL="487741" indent="0" algn="ctr">
              <a:buNone/>
              <a:defRPr sz="427"/>
            </a:lvl5pPr>
            <a:lvl6pPr marL="609676" indent="0" algn="ctr">
              <a:buNone/>
              <a:defRPr sz="427"/>
            </a:lvl6pPr>
            <a:lvl7pPr marL="731611" indent="0" algn="ctr">
              <a:buNone/>
              <a:defRPr sz="427"/>
            </a:lvl7pPr>
            <a:lvl8pPr marL="853547" indent="0" algn="ctr">
              <a:buNone/>
              <a:defRPr sz="427"/>
            </a:lvl8pPr>
            <a:lvl9pPr marL="975482" indent="0" algn="ctr">
              <a:buNone/>
              <a:defRPr sz="42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81C5-EA50-4FEE-9C11-88655B640E1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E673-66B3-4F31-93D9-99EBD27F8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86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81C5-EA50-4FEE-9C11-88655B640E1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E673-66B3-4F31-93D9-99EBD27F8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307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33130" y="97367"/>
            <a:ext cx="1064568" cy="1549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9427" y="97367"/>
            <a:ext cx="3131989" cy="1549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81C5-EA50-4FEE-9C11-88655B640E1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E673-66B3-4F31-93D9-99EBD27F8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344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81C5-EA50-4FEE-9C11-88655B640E1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E673-66B3-4F31-93D9-99EBD27F8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204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56" y="455930"/>
            <a:ext cx="4258270" cy="76073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856" y="1223857"/>
            <a:ext cx="4258270" cy="400050"/>
          </a:xfrm>
        </p:spPr>
        <p:txBody>
          <a:bodyPr/>
          <a:lstStyle>
            <a:lvl1pPr marL="0" indent="0">
              <a:buNone/>
              <a:defRPr sz="640">
                <a:solidFill>
                  <a:schemeClr val="tx1">
                    <a:tint val="82000"/>
                  </a:schemeClr>
                </a:solidFill>
              </a:defRPr>
            </a:lvl1pPr>
            <a:lvl2pPr marL="121935" indent="0">
              <a:buNone/>
              <a:defRPr sz="533">
                <a:solidFill>
                  <a:schemeClr val="tx1">
                    <a:tint val="82000"/>
                  </a:schemeClr>
                </a:solidFill>
              </a:defRPr>
            </a:lvl2pPr>
            <a:lvl3pPr marL="243870" indent="0">
              <a:buNone/>
              <a:defRPr sz="480">
                <a:solidFill>
                  <a:schemeClr val="tx1">
                    <a:tint val="82000"/>
                  </a:schemeClr>
                </a:solidFill>
              </a:defRPr>
            </a:lvl3pPr>
            <a:lvl4pPr marL="365806" indent="0">
              <a:buNone/>
              <a:defRPr sz="427">
                <a:solidFill>
                  <a:schemeClr val="tx1">
                    <a:tint val="82000"/>
                  </a:schemeClr>
                </a:solidFill>
              </a:defRPr>
            </a:lvl4pPr>
            <a:lvl5pPr marL="487741" indent="0">
              <a:buNone/>
              <a:defRPr sz="427">
                <a:solidFill>
                  <a:schemeClr val="tx1">
                    <a:tint val="82000"/>
                  </a:schemeClr>
                </a:solidFill>
              </a:defRPr>
            </a:lvl5pPr>
            <a:lvl6pPr marL="609676" indent="0">
              <a:buNone/>
              <a:defRPr sz="427">
                <a:solidFill>
                  <a:schemeClr val="tx1">
                    <a:tint val="82000"/>
                  </a:schemeClr>
                </a:solidFill>
              </a:defRPr>
            </a:lvl6pPr>
            <a:lvl7pPr marL="731611" indent="0">
              <a:buNone/>
              <a:defRPr sz="427">
                <a:solidFill>
                  <a:schemeClr val="tx1">
                    <a:tint val="82000"/>
                  </a:schemeClr>
                </a:solidFill>
              </a:defRPr>
            </a:lvl7pPr>
            <a:lvl8pPr marL="853547" indent="0">
              <a:buNone/>
              <a:defRPr sz="427">
                <a:solidFill>
                  <a:schemeClr val="tx1">
                    <a:tint val="82000"/>
                  </a:schemeClr>
                </a:solidFill>
              </a:defRPr>
            </a:lvl8pPr>
            <a:lvl9pPr marL="975482" indent="0">
              <a:buNone/>
              <a:defRPr sz="4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81C5-EA50-4FEE-9C11-88655B640E1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E673-66B3-4F31-93D9-99EBD27F8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570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427" y="486833"/>
            <a:ext cx="2098278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9420" y="486833"/>
            <a:ext cx="2098278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81C5-EA50-4FEE-9C11-88655B640E1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E673-66B3-4F31-93D9-99EBD27F8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27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97367"/>
            <a:ext cx="4258270" cy="3534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071" y="448310"/>
            <a:ext cx="2088635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0071" y="668020"/>
            <a:ext cx="2088635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99420" y="448310"/>
            <a:ext cx="2098921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99420" y="668020"/>
            <a:ext cx="2098921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81C5-EA50-4FEE-9C11-88655B640E1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E673-66B3-4F31-93D9-99EBD27F8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817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81C5-EA50-4FEE-9C11-88655B640E1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E673-66B3-4F31-93D9-99EBD27F8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44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81C5-EA50-4FEE-9C11-88655B640E1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E673-66B3-4F31-93D9-99EBD27F8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718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121920"/>
            <a:ext cx="159235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921" y="263314"/>
            <a:ext cx="2499420" cy="1299633"/>
          </a:xfrm>
        </p:spPr>
        <p:txBody>
          <a:bodyPr/>
          <a:lstStyle>
            <a:lvl1pPr>
              <a:defRPr sz="853"/>
            </a:lvl1pPr>
            <a:lvl2pPr>
              <a:defRPr sz="747"/>
            </a:lvl2pPr>
            <a:lvl3pPr>
              <a:defRPr sz="640"/>
            </a:lvl3pPr>
            <a:lvl4pPr>
              <a:defRPr sz="533"/>
            </a:lvl4pPr>
            <a:lvl5pPr>
              <a:defRPr sz="533"/>
            </a:lvl5pPr>
            <a:lvl6pPr>
              <a:defRPr sz="533"/>
            </a:lvl6pPr>
            <a:lvl7pPr>
              <a:defRPr sz="533"/>
            </a:lvl7pPr>
            <a:lvl8pPr>
              <a:defRPr sz="533"/>
            </a:lvl8pPr>
            <a:lvl9pPr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071" y="548640"/>
            <a:ext cx="159235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81C5-EA50-4FEE-9C11-88655B640E1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E673-66B3-4F31-93D9-99EBD27F8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461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121920"/>
            <a:ext cx="159235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98921" y="263314"/>
            <a:ext cx="2499420" cy="1299633"/>
          </a:xfrm>
        </p:spPr>
        <p:txBody>
          <a:bodyPr anchor="t"/>
          <a:lstStyle>
            <a:lvl1pPr marL="0" indent="0">
              <a:buNone/>
              <a:defRPr sz="853"/>
            </a:lvl1pPr>
            <a:lvl2pPr marL="121935" indent="0">
              <a:buNone/>
              <a:defRPr sz="747"/>
            </a:lvl2pPr>
            <a:lvl3pPr marL="243870" indent="0">
              <a:buNone/>
              <a:defRPr sz="640"/>
            </a:lvl3pPr>
            <a:lvl4pPr marL="365806" indent="0">
              <a:buNone/>
              <a:defRPr sz="533"/>
            </a:lvl4pPr>
            <a:lvl5pPr marL="487741" indent="0">
              <a:buNone/>
              <a:defRPr sz="533"/>
            </a:lvl5pPr>
            <a:lvl6pPr marL="609676" indent="0">
              <a:buNone/>
              <a:defRPr sz="533"/>
            </a:lvl6pPr>
            <a:lvl7pPr marL="731611" indent="0">
              <a:buNone/>
              <a:defRPr sz="533"/>
            </a:lvl7pPr>
            <a:lvl8pPr marL="853547" indent="0">
              <a:buNone/>
              <a:defRPr sz="533"/>
            </a:lvl8pPr>
            <a:lvl9pPr marL="975482" indent="0">
              <a:buNone/>
              <a:defRPr sz="5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071" y="548640"/>
            <a:ext cx="159235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81C5-EA50-4FEE-9C11-88655B640E1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E673-66B3-4F31-93D9-99EBD27F8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269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9428" y="97367"/>
            <a:ext cx="4258270" cy="353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28" y="486833"/>
            <a:ext cx="4258270" cy="116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9427" y="1695027"/>
            <a:ext cx="1110853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9781C5-EA50-4FEE-9C11-88655B640E15}" type="datetimeFigureOut">
              <a:rPr lang="en-US" smtClean="0"/>
              <a:t>8/23/2024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5423" y="1695027"/>
            <a:ext cx="166628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86845" y="1695027"/>
            <a:ext cx="1110853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00E673-66B3-4F31-93D9-99EBD27F8D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82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3870" rtl="0" eaLnBrk="1" latinLnBrk="0" hangingPunct="1">
        <a:lnSpc>
          <a:spcPct val="90000"/>
        </a:lnSpc>
        <a:spcBef>
          <a:spcPct val="0"/>
        </a:spcBef>
        <a:buNone/>
        <a:defRPr sz="11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8" indent="-60968" algn="l" defTabSz="24387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747" kern="1200">
          <a:solidFill>
            <a:schemeClr val="tx1"/>
          </a:solidFill>
          <a:latin typeface="+mn-lt"/>
          <a:ea typeface="+mn-ea"/>
          <a:cs typeface="+mn-cs"/>
        </a:defRPr>
      </a:lvl1pPr>
      <a:lvl2pPr marL="18290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640" kern="1200">
          <a:solidFill>
            <a:schemeClr val="tx1"/>
          </a:solidFill>
          <a:latin typeface="+mn-lt"/>
          <a:ea typeface="+mn-ea"/>
          <a:cs typeface="+mn-cs"/>
        </a:defRPr>
      </a:lvl2pPr>
      <a:lvl3pPr marL="304838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5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7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54870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7064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9257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91451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1036450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1pPr>
      <a:lvl2pPr marL="121935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2pPr>
      <a:lvl3pPr marL="24387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6580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48774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0967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3161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853547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975482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 descr="A colorful sphere with a point and a line&#10;&#10;Description automatically generated with medium confidence">
            <a:extLst>
              <a:ext uri="{FF2B5EF4-FFF2-40B4-BE49-F238E27FC236}">
                <a16:creationId xmlns:a16="http://schemas.microsoft.com/office/drawing/2014/main" id="{96159EF6-00D2-9DF9-06B4-F361D6EE27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" y="0"/>
            <a:ext cx="1828800" cy="1828800"/>
          </a:xfrm>
          <a:prstGeom prst="rect">
            <a:avLst/>
          </a:prstGeom>
        </p:spPr>
      </p:pic>
      <p:pic>
        <p:nvPicPr>
          <p:cNvPr id="7" name="Picture 6" descr="A diagram of energy and energy&#10;&#10;Description automatically generated">
            <a:extLst>
              <a:ext uri="{FF2B5EF4-FFF2-40B4-BE49-F238E27FC236}">
                <a16:creationId xmlns:a16="http://schemas.microsoft.com/office/drawing/2014/main" id="{3945A4DB-37D8-25EC-F4BE-6DDA028F6E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672" y="0"/>
            <a:ext cx="1553748" cy="1828800"/>
          </a:xfrm>
          <a:prstGeom prst="rect">
            <a:avLst/>
          </a:prstGeom>
        </p:spPr>
      </p:pic>
      <p:pic>
        <p:nvPicPr>
          <p:cNvPr id="5" name="Picture 4" descr="A diagram of a sphere with a graph&#10;&#10;Description automatically generated">
            <a:extLst>
              <a:ext uri="{FF2B5EF4-FFF2-40B4-BE49-F238E27FC236}">
                <a16:creationId xmlns:a16="http://schemas.microsoft.com/office/drawing/2014/main" id="{2DACA5C5-0E1E-DFC1-144B-00E15563F0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294" y="0"/>
            <a:ext cx="1553748" cy="1828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A18372-A383-73A6-11FB-32402A85BE87}"/>
              </a:ext>
            </a:extLst>
          </p:cNvPr>
          <p:cNvSpPr txBox="1"/>
          <p:nvPr/>
        </p:nvSpPr>
        <p:spPr>
          <a:xfrm>
            <a:off x="-1" y="0"/>
            <a:ext cx="5810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A5BB7B-BD67-90CD-04DA-F062440D2F61}"/>
              </a:ext>
            </a:extLst>
          </p:cNvPr>
          <p:cNvSpPr txBox="1"/>
          <p:nvPr/>
        </p:nvSpPr>
        <p:spPr>
          <a:xfrm>
            <a:off x="1633621" y="0"/>
            <a:ext cx="5810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FC0CA2-E45E-8B4C-643E-CC2FE4670AEE}"/>
              </a:ext>
            </a:extLst>
          </p:cNvPr>
          <p:cNvSpPr txBox="1"/>
          <p:nvPr/>
        </p:nvSpPr>
        <p:spPr>
          <a:xfrm>
            <a:off x="3267242" y="0"/>
            <a:ext cx="501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</a:p>
        </p:txBody>
      </p:sp>
    </p:spTree>
    <p:extLst>
      <p:ext uri="{BB962C8B-B14F-4D97-AF65-F5344CB8AC3E}">
        <p14:creationId xmlns:p14="http://schemas.microsoft.com/office/powerpoint/2010/main" val="2813631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666</TotalTime>
  <Words>10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Xie, Xin</dc:creator>
  <cp:lastModifiedBy>Xie, Xin</cp:lastModifiedBy>
  <cp:revision>13</cp:revision>
  <dcterms:created xsi:type="dcterms:W3CDTF">2024-07-27T23:53:27Z</dcterms:created>
  <dcterms:modified xsi:type="dcterms:W3CDTF">2024-08-23T14:24:40Z</dcterms:modified>
</cp:coreProperties>
</file>