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7" r:id="rId2"/>
  </p:sldIdLst>
  <p:sldSz cx="4937125" cy="4297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7DD5BE-7BF5-47FE-870D-4407C8F9603F}" v="11" dt="2024-09-20T18:42:18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23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3891E-B408-48C1-841D-09528971E351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57350" y="1143000"/>
            <a:ext cx="3543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B3C21-DADA-432F-A217-B8675C8BC8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97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1pPr>
    <a:lvl2pPr marL="250134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2pPr>
    <a:lvl3pPr marL="500268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3pPr>
    <a:lvl4pPr marL="750402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4pPr>
    <a:lvl5pPr marL="1000536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5pPr>
    <a:lvl6pPr marL="1250671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6pPr>
    <a:lvl7pPr marL="1500805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7pPr>
    <a:lvl8pPr marL="1750939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8pPr>
    <a:lvl9pPr marL="2001073" algn="l" defTabSz="500268" rtl="0" eaLnBrk="1" latinLnBrk="0" hangingPunct="1">
      <a:defRPr sz="6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57350" y="1143000"/>
            <a:ext cx="35433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B3C21-DADA-432F-A217-B8675C8BC8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285" y="703296"/>
            <a:ext cx="4196556" cy="1496119"/>
          </a:xfrm>
        </p:spPr>
        <p:txBody>
          <a:bodyPr anchor="b"/>
          <a:lstStyle>
            <a:lvl1pPr algn="ctr">
              <a:defRPr sz="3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2257111"/>
            <a:ext cx="3702844" cy="1037534"/>
          </a:xfrm>
        </p:spPr>
        <p:txBody>
          <a:bodyPr/>
          <a:lstStyle>
            <a:lvl1pPr marL="0" indent="0" algn="ctr">
              <a:buNone/>
              <a:defRPr sz="1296"/>
            </a:lvl1pPr>
            <a:lvl2pPr marL="246842" indent="0" algn="ctr">
              <a:buNone/>
              <a:defRPr sz="1080"/>
            </a:lvl2pPr>
            <a:lvl3pPr marL="493685" indent="0" algn="ctr">
              <a:buNone/>
              <a:defRPr sz="972"/>
            </a:lvl3pPr>
            <a:lvl4pPr marL="740527" indent="0" algn="ctr">
              <a:buNone/>
              <a:defRPr sz="864"/>
            </a:lvl4pPr>
            <a:lvl5pPr marL="987369" indent="0" algn="ctr">
              <a:buNone/>
              <a:defRPr sz="864"/>
            </a:lvl5pPr>
            <a:lvl6pPr marL="1234211" indent="0" algn="ctr">
              <a:buNone/>
              <a:defRPr sz="864"/>
            </a:lvl6pPr>
            <a:lvl7pPr marL="1481054" indent="0" algn="ctr">
              <a:buNone/>
              <a:defRPr sz="864"/>
            </a:lvl7pPr>
            <a:lvl8pPr marL="1727896" indent="0" algn="ctr">
              <a:buNone/>
              <a:defRPr sz="864"/>
            </a:lvl8pPr>
            <a:lvl9pPr marL="1974738" indent="0" algn="ctr">
              <a:buNone/>
              <a:defRPr sz="8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4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228795"/>
            <a:ext cx="1064568" cy="3641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228795"/>
            <a:ext cx="3131989" cy="3641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1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1071358"/>
            <a:ext cx="4258270" cy="1787583"/>
          </a:xfrm>
        </p:spPr>
        <p:txBody>
          <a:bodyPr anchor="b"/>
          <a:lstStyle>
            <a:lvl1pPr>
              <a:defRPr sz="3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2875852"/>
            <a:ext cx="4258270" cy="940048"/>
          </a:xfrm>
        </p:spPr>
        <p:txBody>
          <a:bodyPr/>
          <a:lstStyle>
            <a:lvl1pPr marL="0" indent="0">
              <a:buNone/>
              <a:defRPr sz="1296">
                <a:solidFill>
                  <a:schemeClr val="tx1">
                    <a:tint val="82000"/>
                  </a:schemeClr>
                </a:solidFill>
              </a:defRPr>
            </a:lvl1pPr>
            <a:lvl2pPr marL="246842" indent="0">
              <a:buNone/>
              <a:defRPr sz="1080">
                <a:solidFill>
                  <a:schemeClr val="tx1">
                    <a:tint val="82000"/>
                  </a:schemeClr>
                </a:solidFill>
              </a:defRPr>
            </a:lvl2pPr>
            <a:lvl3pPr marL="493685" indent="0">
              <a:buNone/>
              <a:defRPr sz="972">
                <a:solidFill>
                  <a:schemeClr val="tx1">
                    <a:tint val="82000"/>
                  </a:schemeClr>
                </a:solidFill>
              </a:defRPr>
            </a:lvl3pPr>
            <a:lvl4pPr marL="740527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4pPr>
            <a:lvl5pPr marL="987369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5pPr>
            <a:lvl6pPr marL="1234211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6pPr>
            <a:lvl7pPr marL="1481054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7pPr>
            <a:lvl8pPr marL="1727896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8pPr>
            <a:lvl9pPr marL="1974738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5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1143974"/>
            <a:ext cx="2098278" cy="2726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1143974"/>
            <a:ext cx="2098278" cy="2726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24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28796"/>
            <a:ext cx="4258270" cy="830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1053451"/>
            <a:ext cx="2088635" cy="516280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42" indent="0">
              <a:buNone/>
              <a:defRPr sz="1080" b="1"/>
            </a:lvl2pPr>
            <a:lvl3pPr marL="493685" indent="0">
              <a:buNone/>
              <a:defRPr sz="972" b="1"/>
            </a:lvl3pPr>
            <a:lvl4pPr marL="740527" indent="0">
              <a:buNone/>
              <a:defRPr sz="864" b="1"/>
            </a:lvl4pPr>
            <a:lvl5pPr marL="987369" indent="0">
              <a:buNone/>
              <a:defRPr sz="864" b="1"/>
            </a:lvl5pPr>
            <a:lvl6pPr marL="1234211" indent="0">
              <a:buNone/>
              <a:defRPr sz="864" b="1"/>
            </a:lvl6pPr>
            <a:lvl7pPr marL="1481054" indent="0">
              <a:buNone/>
              <a:defRPr sz="864" b="1"/>
            </a:lvl7pPr>
            <a:lvl8pPr marL="1727896" indent="0">
              <a:buNone/>
              <a:defRPr sz="864" b="1"/>
            </a:lvl8pPr>
            <a:lvl9pPr marL="1974738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1569731"/>
            <a:ext cx="2088635" cy="230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1053451"/>
            <a:ext cx="2098921" cy="516280"/>
          </a:xfrm>
        </p:spPr>
        <p:txBody>
          <a:bodyPr anchor="b"/>
          <a:lstStyle>
            <a:lvl1pPr marL="0" indent="0">
              <a:buNone/>
              <a:defRPr sz="1296" b="1"/>
            </a:lvl1pPr>
            <a:lvl2pPr marL="246842" indent="0">
              <a:buNone/>
              <a:defRPr sz="1080" b="1"/>
            </a:lvl2pPr>
            <a:lvl3pPr marL="493685" indent="0">
              <a:buNone/>
              <a:defRPr sz="972" b="1"/>
            </a:lvl3pPr>
            <a:lvl4pPr marL="740527" indent="0">
              <a:buNone/>
              <a:defRPr sz="864" b="1"/>
            </a:lvl4pPr>
            <a:lvl5pPr marL="987369" indent="0">
              <a:buNone/>
              <a:defRPr sz="864" b="1"/>
            </a:lvl5pPr>
            <a:lvl6pPr marL="1234211" indent="0">
              <a:buNone/>
              <a:defRPr sz="864" b="1"/>
            </a:lvl6pPr>
            <a:lvl7pPr marL="1481054" indent="0">
              <a:buNone/>
              <a:defRPr sz="864" b="1"/>
            </a:lvl7pPr>
            <a:lvl8pPr marL="1727896" indent="0">
              <a:buNone/>
              <a:defRPr sz="864" b="1"/>
            </a:lvl8pPr>
            <a:lvl9pPr marL="1974738" indent="0">
              <a:buNone/>
              <a:defRPr sz="8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1569731"/>
            <a:ext cx="2098921" cy="230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5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67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86491"/>
            <a:ext cx="1592351" cy="1002718"/>
          </a:xfrm>
        </p:spPr>
        <p:txBody>
          <a:bodyPr anchor="b"/>
          <a:lstStyle>
            <a:lvl1pPr>
              <a:defRPr sz="17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618742"/>
            <a:ext cx="2499420" cy="3053913"/>
          </a:xfrm>
        </p:spPr>
        <p:txBody>
          <a:bodyPr/>
          <a:lstStyle>
            <a:lvl1pPr>
              <a:defRPr sz="1728"/>
            </a:lvl1pPr>
            <a:lvl2pPr>
              <a:defRPr sz="1512"/>
            </a:lvl2pPr>
            <a:lvl3pPr>
              <a:defRPr sz="1296"/>
            </a:lvl3pPr>
            <a:lvl4pPr>
              <a:defRPr sz="1080"/>
            </a:lvl4pPr>
            <a:lvl5pPr>
              <a:defRPr sz="1080"/>
            </a:lvl5pPr>
            <a:lvl6pPr>
              <a:defRPr sz="1080"/>
            </a:lvl6pPr>
            <a:lvl7pPr>
              <a:defRPr sz="1080"/>
            </a:lvl7pPr>
            <a:lvl8pPr>
              <a:defRPr sz="1080"/>
            </a:lvl8pPr>
            <a:lvl9pPr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1289209"/>
            <a:ext cx="1592351" cy="2388419"/>
          </a:xfrm>
        </p:spPr>
        <p:txBody>
          <a:bodyPr/>
          <a:lstStyle>
            <a:lvl1pPr marL="0" indent="0">
              <a:buNone/>
              <a:defRPr sz="864"/>
            </a:lvl1pPr>
            <a:lvl2pPr marL="246842" indent="0">
              <a:buNone/>
              <a:defRPr sz="756"/>
            </a:lvl2pPr>
            <a:lvl3pPr marL="493685" indent="0">
              <a:buNone/>
              <a:defRPr sz="648"/>
            </a:lvl3pPr>
            <a:lvl4pPr marL="740527" indent="0">
              <a:buNone/>
              <a:defRPr sz="540"/>
            </a:lvl4pPr>
            <a:lvl5pPr marL="987369" indent="0">
              <a:buNone/>
              <a:defRPr sz="540"/>
            </a:lvl5pPr>
            <a:lvl6pPr marL="1234211" indent="0">
              <a:buNone/>
              <a:defRPr sz="540"/>
            </a:lvl6pPr>
            <a:lvl7pPr marL="1481054" indent="0">
              <a:buNone/>
              <a:defRPr sz="540"/>
            </a:lvl7pPr>
            <a:lvl8pPr marL="1727896" indent="0">
              <a:buNone/>
              <a:defRPr sz="540"/>
            </a:lvl8pPr>
            <a:lvl9pPr marL="1974738" indent="0">
              <a:buNone/>
              <a:defRPr sz="5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96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86491"/>
            <a:ext cx="1592351" cy="1002718"/>
          </a:xfrm>
        </p:spPr>
        <p:txBody>
          <a:bodyPr anchor="b"/>
          <a:lstStyle>
            <a:lvl1pPr>
              <a:defRPr sz="17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618742"/>
            <a:ext cx="2499420" cy="3053913"/>
          </a:xfrm>
        </p:spPr>
        <p:txBody>
          <a:bodyPr anchor="t"/>
          <a:lstStyle>
            <a:lvl1pPr marL="0" indent="0">
              <a:buNone/>
              <a:defRPr sz="1728"/>
            </a:lvl1pPr>
            <a:lvl2pPr marL="246842" indent="0">
              <a:buNone/>
              <a:defRPr sz="1512"/>
            </a:lvl2pPr>
            <a:lvl3pPr marL="493685" indent="0">
              <a:buNone/>
              <a:defRPr sz="1296"/>
            </a:lvl3pPr>
            <a:lvl4pPr marL="740527" indent="0">
              <a:buNone/>
              <a:defRPr sz="1080"/>
            </a:lvl4pPr>
            <a:lvl5pPr marL="987369" indent="0">
              <a:buNone/>
              <a:defRPr sz="1080"/>
            </a:lvl5pPr>
            <a:lvl6pPr marL="1234211" indent="0">
              <a:buNone/>
              <a:defRPr sz="1080"/>
            </a:lvl6pPr>
            <a:lvl7pPr marL="1481054" indent="0">
              <a:buNone/>
              <a:defRPr sz="1080"/>
            </a:lvl7pPr>
            <a:lvl8pPr marL="1727896" indent="0">
              <a:buNone/>
              <a:defRPr sz="1080"/>
            </a:lvl8pPr>
            <a:lvl9pPr marL="1974738" indent="0">
              <a:buNone/>
              <a:defRPr sz="10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1289209"/>
            <a:ext cx="1592351" cy="2388419"/>
          </a:xfrm>
        </p:spPr>
        <p:txBody>
          <a:bodyPr/>
          <a:lstStyle>
            <a:lvl1pPr marL="0" indent="0">
              <a:buNone/>
              <a:defRPr sz="864"/>
            </a:lvl1pPr>
            <a:lvl2pPr marL="246842" indent="0">
              <a:buNone/>
              <a:defRPr sz="756"/>
            </a:lvl2pPr>
            <a:lvl3pPr marL="493685" indent="0">
              <a:buNone/>
              <a:defRPr sz="648"/>
            </a:lvl3pPr>
            <a:lvl4pPr marL="740527" indent="0">
              <a:buNone/>
              <a:defRPr sz="540"/>
            </a:lvl4pPr>
            <a:lvl5pPr marL="987369" indent="0">
              <a:buNone/>
              <a:defRPr sz="540"/>
            </a:lvl5pPr>
            <a:lvl6pPr marL="1234211" indent="0">
              <a:buNone/>
              <a:defRPr sz="540"/>
            </a:lvl6pPr>
            <a:lvl7pPr marL="1481054" indent="0">
              <a:buNone/>
              <a:defRPr sz="540"/>
            </a:lvl7pPr>
            <a:lvl8pPr marL="1727896" indent="0">
              <a:buNone/>
              <a:defRPr sz="540"/>
            </a:lvl8pPr>
            <a:lvl9pPr marL="1974738" indent="0">
              <a:buNone/>
              <a:defRPr sz="5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5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228796"/>
            <a:ext cx="4258270" cy="830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1143974"/>
            <a:ext cx="4258270" cy="2726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3983020"/>
            <a:ext cx="1110853" cy="228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957874-4A4A-451B-97AC-F26F301BF9A5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3983020"/>
            <a:ext cx="1666280" cy="228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3983020"/>
            <a:ext cx="1110853" cy="2287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3D341D-10D7-4352-AEE7-BB35D13AD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1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93685" rtl="0" eaLnBrk="1" latinLnBrk="0" hangingPunct="1">
        <a:lnSpc>
          <a:spcPct val="90000"/>
        </a:lnSpc>
        <a:spcBef>
          <a:spcPct val="0"/>
        </a:spcBef>
        <a:buNone/>
        <a:defRPr sz="23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21" indent="-123421" algn="l" defTabSz="493685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70263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17106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63948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4pPr>
      <a:lvl5pPr marL="1110790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5pPr>
      <a:lvl6pPr marL="1357633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6pPr>
      <a:lvl7pPr marL="1604475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7pPr>
      <a:lvl8pPr marL="1851317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8pPr>
      <a:lvl9pPr marL="2098159" indent="-123421" algn="l" defTabSz="493685" rtl="0" eaLnBrk="1" latinLnBrk="0" hangingPunct="1">
        <a:lnSpc>
          <a:spcPct val="90000"/>
        </a:lnSpc>
        <a:spcBef>
          <a:spcPts val="270"/>
        </a:spcBef>
        <a:buFont typeface="Arial" panose="020B0604020202020204" pitchFamily="34" charset="0"/>
        <a:buChar char="•"/>
        <a:defRPr sz="9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1pPr>
      <a:lvl2pPr marL="246842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2pPr>
      <a:lvl3pPr marL="493685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3pPr>
      <a:lvl4pPr marL="740527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4pPr>
      <a:lvl5pPr marL="987369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5pPr>
      <a:lvl6pPr marL="1234211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6pPr>
      <a:lvl7pPr marL="1481054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7pPr>
      <a:lvl8pPr marL="1727896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8pPr>
      <a:lvl9pPr marL="1974738" algn="l" defTabSz="493685" rtl="0" eaLnBrk="1" latinLnBrk="0" hangingPunct="1">
        <a:defRPr sz="9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red light&#10;&#10;Description automatically generated">
            <a:extLst>
              <a:ext uri="{FF2B5EF4-FFF2-40B4-BE49-F238E27FC236}">
                <a16:creationId xmlns:a16="http://schemas.microsoft.com/office/drawing/2014/main" id="{52947F2D-B7B0-2ADD-CCA2-EDA6857A65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28" y="2334790"/>
            <a:ext cx="2298197" cy="1947676"/>
          </a:xfrm>
          <a:prstGeom prst="rect">
            <a:avLst/>
          </a:prstGeom>
        </p:spPr>
      </p:pic>
      <p:pic>
        <p:nvPicPr>
          <p:cNvPr id="3" name="Picture 2" descr="A diagram of a red circle&#10;&#10;Description automatically generated">
            <a:extLst>
              <a:ext uri="{FF2B5EF4-FFF2-40B4-BE49-F238E27FC236}">
                <a16:creationId xmlns:a16="http://schemas.microsoft.com/office/drawing/2014/main" id="{8DD130C7-DD53-629D-ACF8-15E46D714C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08" y="2334790"/>
            <a:ext cx="2298197" cy="1947676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5098B2A-A32E-DED6-ADCD-ADA20DCB1C12}"/>
              </a:ext>
            </a:extLst>
          </p:cNvPr>
          <p:cNvGrpSpPr/>
          <p:nvPr/>
        </p:nvGrpSpPr>
        <p:grpSpPr>
          <a:xfrm>
            <a:off x="-1" y="44056"/>
            <a:ext cx="4937125" cy="2286005"/>
            <a:chOff x="0" y="2195286"/>
            <a:chExt cx="4937125" cy="2286005"/>
          </a:xfrm>
        </p:grpSpPr>
        <p:pic>
          <p:nvPicPr>
            <p:cNvPr id="23" name="Picture 22" descr="A diagram of a graph&#10;&#10;Description automatically generated">
              <a:extLst>
                <a:ext uri="{FF2B5EF4-FFF2-40B4-BE49-F238E27FC236}">
                  <a16:creationId xmlns:a16="http://schemas.microsoft.com/office/drawing/2014/main" id="{27704E9A-0B76-5879-DC06-E9E95869E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2121" y="2195286"/>
              <a:ext cx="1905004" cy="2286005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431269B-90E8-D7C6-0CBC-4975FA2112CC}"/>
                </a:ext>
              </a:extLst>
            </p:cNvPr>
            <p:cNvGrpSpPr/>
            <p:nvPr/>
          </p:nvGrpSpPr>
          <p:grpSpPr>
            <a:xfrm>
              <a:off x="3511126" y="2735553"/>
              <a:ext cx="1224375" cy="1084543"/>
              <a:chOff x="3092331" y="3330807"/>
              <a:chExt cx="1614460" cy="1084543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2861400-03B0-4629-B819-FF190230C8EA}"/>
                  </a:ext>
                </a:extLst>
              </p:cNvPr>
              <p:cNvSpPr/>
              <p:nvPr/>
            </p:nvSpPr>
            <p:spPr>
              <a:xfrm>
                <a:off x="3092332" y="3330807"/>
                <a:ext cx="1614459" cy="75513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C6ED23B-E27F-F14C-32D9-4F11CDBBE7B0}"/>
                  </a:ext>
                </a:extLst>
              </p:cNvPr>
              <p:cNvSpPr/>
              <p:nvPr/>
            </p:nvSpPr>
            <p:spPr>
              <a:xfrm>
                <a:off x="3092331" y="3792125"/>
                <a:ext cx="1614459" cy="157594"/>
              </a:xfrm>
              <a:prstGeom prst="rect">
                <a:avLst/>
              </a:prstGeom>
              <a:solidFill>
                <a:schemeClr val="accent2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868D06E-8AB3-4182-B44E-F4DFD51FE73F}"/>
                  </a:ext>
                </a:extLst>
              </p:cNvPr>
              <p:cNvSpPr/>
              <p:nvPr/>
            </p:nvSpPr>
            <p:spPr>
              <a:xfrm>
                <a:off x="3092331" y="4339837"/>
                <a:ext cx="1614459" cy="75513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" name="Picture 24" descr="A diagram of a graph&#10;&#10;Description automatically generated">
              <a:extLst>
                <a:ext uri="{FF2B5EF4-FFF2-40B4-BE49-F238E27FC236}">
                  <a16:creationId xmlns:a16="http://schemas.microsoft.com/office/drawing/2014/main" id="{3D30ED50-4050-DDB7-FEDA-AB2B55CDB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6061" y="2195286"/>
              <a:ext cx="1905004" cy="2286005"/>
            </a:xfrm>
            <a:prstGeom prst="rect">
              <a:avLst/>
            </a:prstGeom>
          </p:spPr>
        </p:pic>
        <p:pic>
          <p:nvPicPr>
            <p:cNvPr id="26" name="Picture 25" descr="A diagram of energy and energy&#10;&#10;Description automatically generated">
              <a:extLst>
                <a:ext uri="{FF2B5EF4-FFF2-40B4-BE49-F238E27FC236}">
                  <a16:creationId xmlns:a16="http://schemas.microsoft.com/office/drawing/2014/main" id="{855BC3CF-13C8-C655-3DC0-D96B61FF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195286"/>
              <a:ext cx="1905004" cy="2286005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D82419F-66FD-8AA2-FB6A-E0C6C00821EC}"/>
                </a:ext>
              </a:extLst>
            </p:cNvPr>
            <p:cNvGrpSpPr/>
            <p:nvPr/>
          </p:nvGrpSpPr>
          <p:grpSpPr>
            <a:xfrm>
              <a:off x="1993616" y="2940443"/>
              <a:ext cx="1232414" cy="686685"/>
              <a:chOff x="622629" y="2961785"/>
              <a:chExt cx="1609345" cy="686685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3633329-4560-EC68-C9DE-F9C7EF2A957B}"/>
                  </a:ext>
                </a:extLst>
              </p:cNvPr>
              <p:cNvSpPr/>
              <p:nvPr/>
            </p:nvSpPr>
            <p:spPr>
              <a:xfrm>
                <a:off x="622630" y="2961785"/>
                <a:ext cx="1609344" cy="109728"/>
              </a:xfrm>
              <a:prstGeom prst="rect">
                <a:avLst/>
              </a:prstGeom>
              <a:solidFill>
                <a:schemeClr val="accent2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4C291D8-6861-C167-5EE9-3DAF18B4E5DA}"/>
                  </a:ext>
                </a:extLst>
              </p:cNvPr>
              <p:cNvSpPr/>
              <p:nvPr/>
            </p:nvSpPr>
            <p:spPr>
              <a:xfrm>
                <a:off x="622629" y="3538742"/>
                <a:ext cx="1609344" cy="109728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505A26E-ABF9-DC80-2207-B5AEE6FB7409}"/>
              </a:ext>
            </a:extLst>
          </p:cNvPr>
          <p:cNvSpPr txBox="1"/>
          <p:nvPr/>
        </p:nvSpPr>
        <p:spPr>
          <a:xfrm>
            <a:off x="0" y="29187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C3948B2-94EA-E796-E8A3-4FF6C3F3E4E2}"/>
              </a:ext>
            </a:extLst>
          </p:cNvPr>
          <p:cNvSpPr txBox="1"/>
          <p:nvPr/>
        </p:nvSpPr>
        <p:spPr>
          <a:xfrm>
            <a:off x="1655412" y="29187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1EF58E-8C97-3FD5-C720-6300E9C78009}"/>
              </a:ext>
            </a:extLst>
          </p:cNvPr>
          <p:cNvSpPr txBox="1"/>
          <p:nvPr/>
        </p:nvSpPr>
        <p:spPr>
          <a:xfrm>
            <a:off x="3188198" y="2918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2B4444-DDFC-8F8C-DFEC-8CB71BC2FA70}"/>
              </a:ext>
            </a:extLst>
          </p:cNvPr>
          <p:cNvSpPr txBox="1"/>
          <p:nvPr/>
        </p:nvSpPr>
        <p:spPr>
          <a:xfrm>
            <a:off x="12726" y="228833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BB7A2-18AF-8BE1-4647-6330842365ED}"/>
              </a:ext>
            </a:extLst>
          </p:cNvPr>
          <p:cNvSpPr txBox="1"/>
          <p:nvPr/>
        </p:nvSpPr>
        <p:spPr>
          <a:xfrm>
            <a:off x="2502771" y="228833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4153490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493</TotalTime>
  <Words>16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14</cp:revision>
  <dcterms:created xsi:type="dcterms:W3CDTF">2024-07-27T13:36:04Z</dcterms:created>
  <dcterms:modified xsi:type="dcterms:W3CDTF">2024-09-21T01:20:10Z</dcterms:modified>
</cp:coreProperties>
</file>