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6" r:id="rId2"/>
  </p:sldIdLst>
  <p:sldSz cx="4937125" cy="2011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876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3891E-B408-48C1-841D-09528971E351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58775" y="1143000"/>
            <a:ext cx="7575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B3C21-DADA-432F-A217-B8675C8BC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97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1pPr>
    <a:lvl2pPr marL="250134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2pPr>
    <a:lvl3pPr marL="500268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3pPr>
    <a:lvl4pPr marL="750402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4pPr>
    <a:lvl5pPr marL="1000536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5pPr>
    <a:lvl6pPr marL="1250671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6pPr>
    <a:lvl7pPr marL="1500805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7pPr>
    <a:lvl8pPr marL="1750939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8pPr>
    <a:lvl9pPr marL="2001073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58775" y="1143000"/>
            <a:ext cx="75755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B3C21-DADA-432F-A217-B8675C8BC8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89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141" y="329175"/>
            <a:ext cx="3702844" cy="700252"/>
          </a:xfrm>
        </p:spPr>
        <p:txBody>
          <a:bodyPr anchor="b"/>
          <a:lstStyle>
            <a:lvl1pPr algn="ctr">
              <a:defRPr sz="1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41" y="1056431"/>
            <a:ext cx="3702844" cy="485614"/>
          </a:xfrm>
        </p:spPr>
        <p:txBody>
          <a:bodyPr/>
          <a:lstStyle>
            <a:lvl1pPr marL="0" indent="0" algn="ctr">
              <a:buNone/>
              <a:defRPr sz="704"/>
            </a:lvl1pPr>
            <a:lvl2pPr marL="134097" indent="0" algn="ctr">
              <a:buNone/>
              <a:defRPr sz="587"/>
            </a:lvl2pPr>
            <a:lvl3pPr marL="268194" indent="0" algn="ctr">
              <a:buNone/>
              <a:defRPr sz="528"/>
            </a:lvl3pPr>
            <a:lvl4pPr marL="402290" indent="0" algn="ctr">
              <a:buNone/>
              <a:defRPr sz="469"/>
            </a:lvl4pPr>
            <a:lvl5pPr marL="536387" indent="0" algn="ctr">
              <a:buNone/>
              <a:defRPr sz="469"/>
            </a:lvl5pPr>
            <a:lvl6pPr marL="670484" indent="0" algn="ctr">
              <a:buNone/>
              <a:defRPr sz="469"/>
            </a:lvl6pPr>
            <a:lvl7pPr marL="804581" indent="0" algn="ctr">
              <a:buNone/>
              <a:defRPr sz="469"/>
            </a:lvl7pPr>
            <a:lvl8pPr marL="938677" indent="0" algn="ctr">
              <a:buNone/>
              <a:defRPr sz="469"/>
            </a:lvl8pPr>
            <a:lvl9pPr marL="1072774" indent="0" algn="ctr">
              <a:buNone/>
              <a:defRPr sz="46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81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3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130" y="107087"/>
            <a:ext cx="1064568" cy="1704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27" y="107087"/>
            <a:ext cx="3131989" cy="1704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3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1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56" y="501444"/>
            <a:ext cx="4258270" cy="836671"/>
          </a:xfrm>
        </p:spPr>
        <p:txBody>
          <a:bodyPr anchor="b"/>
          <a:lstStyle>
            <a:lvl1pPr>
              <a:defRPr sz="1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56" y="1346030"/>
            <a:ext cx="4258270" cy="439986"/>
          </a:xfrm>
        </p:spPr>
        <p:txBody>
          <a:bodyPr/>
          <a:lstStyle>
            <a:lvl1pPr marL="0" indent="0">
              <a:buNone/>
              <a:defRPr sz="704">
                <a:solidFill>
                  <a:schemeClr val="tx1">
                    <a:tint val="82000"/>
                  </a:schemeClr>
                </a:solidFill>
              </a:defRPr>
            </a:lvl1pPr>
            <a:lvl2pPr marL="134097" indent="0">
              <a:buNone/>
              <a:defRPr sz="587">
                <a:solidFill>
                  <a:schemeClr val="tx1">
                    <a:tint val="82000"/>
                  </a:schemeClr>
                </a:solidFill>
              </a:defRPr>
            </a:lvl2pPr>
            <a:lvl3pPr marL="268194" indent="0">
              <a:buNone/>
              <a:defRPr sz="528">
                <a:solidFill>
                  <a:schemeClr val="tx1">
                    <a:tint val="82000"/>
                  </a:schemeClr>
                </a:solidFill>
              </a:defRPr>
            </a:lvl3pPr>
            <a:lvl4pPr marL="402290" indent="0">
              <a:buNone/>
              <a:defRPr sz="469">
                <a:solidFill>
                  <a:schemeClr val="tx1">
                    <a:tint val="82000"/>
                  </a:schemeClr>
                </a:solidFill>
              </a:defRPr>
            </a:lvl4pPr>
            <a:lvl5pPr marL="536387" indent="0">
              <a:buNone/>
              <a:defRPr sz="469">
                <a:solidFill>
                  <a:schemeClr val="tx1">
                    <a:tint val="82000"/>
                  </a:schemeClr>
                </a:solidFill>
              </a:defRPr>
            </a:lvl5pPr>
            <a:lvl6pPr marL="670484" indent="0">
              <a:buNone/>
              <a:defRPr sz="469">
                <a:solidFill>
                  <a:schemeClr val="tx1">
                    <a:tint val="82000"/>
                  </a:schemeClr>
                </a:solidFill>
              </a:defRPr>
            </a:lvl6pPr>
            <a:lvl7pPr marL="804581" indent="0">
              <a:buNone/>
              <a:defRPr sz="469">
                <a:solidFill>
                  <a:schemeClr val="tx1">
                    <a:tint val="82000"/>
                  </a:schemeClr>
                </a:solidFill>
              </a:defRPr>
            </a:lvl7pPr>
            <a:lvl8pPr marL="938677" indent="0">
              <a:buNone/>
              <a:defRPr sz="469">
                <a:solidFill>
                  <a:schemeClr val="tx1">
                    <a:tint val="82000"/>
                  </a:schemeClr>
                </a:solidFill>
              </a:defRPr>
            </a:lvl8pPr>
            <a:lvl9pPr marL="1072774" indent="0">
              <a:buNone/>
              <a:defRPr sz="46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27" y="535432"/>
            <a:ext cx="2098278" cy="1276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420" y="535432"/>
            <a:ext cx="2098278" cy="1276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6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07086"/>
            <a:ext cx="4258270" cy="3887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071" y="493063"/>
            <a:ext cx="2088635" cy="241643"/>
          </a:xfrm>
        </p:spPr>
        <p:txBody>
          <a:bodyPr anchor="b"/>
          <a:lstStyle>
            <a:lvl1pPr marL="0" indent="0">
              <a:buNone/>
              <a:defRPr sz="704" b="1"/>
            </a:lvl1pPr>
            <a:lvl2pPr marL="134097" indent="0">
              <a:buNone/>
              <a:defRPr sz="587" b="1"/>
            </a:lvl2pPr>
            <a:lvl3pPr marL="268194" indent="0">
              <a:buNone/>
              <a:defRPr sz="528" b="1"/>
            </a:lvl3pPr>
            <a:lvl4pPr marL="402290" indent="0">
              <a:buNone/>
              <a:defRPr sz="469" b="1"/>
            </a:lvl4pPr>
            <a:lvl5pPr marL="536387" indent="0">
              <a:buNone/>
              <a:defRPr sz="469" b="1"/>
            </a:lvl5pPr>
            <a:lvl6pPr marL="670484" indent="0">
              <a:buNone/>
              <a:defRPr sz="469" b="1"/>
            </a:lvl6pPr>
            <a:lvl7pPr marL="804581" indent="0">
              <a:buNone/>
              <a:defRPr sz="469" b="1"/>
            </a:lvl7pPr>
            <a:lvl8pPr marL="938677" indent="0">
              <a:buNone/>
              <a:defRPr sz="469" b="1"/>
            </a:lvl8pPr>
            <a:lvl9pPr marL="1072774" indent="0">
              <a:buNone/>
              <a:defRPr sz="46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071" y="734706"/>
            <a:ext cx="2088635" cy="1080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420" y="493063"/>
            <a:ext cx="2098921" cy="241643"/>
          </a:xfrm>
        </p:spPr>
        <p:txBody>
          <a:bodyPr anchor="b"/>
          <a:lstStyle>
            <a:lvl1pPr marL="0" indent="0">
              <a:buNone/>
              <a:defRPr sz="704" b="1"/>
            </a:lvl1pPr>
            <a:lvl2pPr marL="134097" indent="0">
              <a:buNone/>
              <a:defRPr sz="587" b="1"/>
            </a:lvl2pPr>
            <a:lvl3pPr marL="268194" indent="0">
              <a:buNone/>
              <a:defRPr sz="528" b="1"/>
            </a:lvl3pPr>
            <a:lvl4pPr marL="402290" indent="0">
              <a:buNone/>
              <a:defRPr sz="469" b="1"/>
            </a:lvl4pPr>
            <a:lvl5pPr marL="536387" indent="0">
              <a:buNone/>
              <a:defRPr sz="469" b="1"/>
            </a:lvl5pPr>
            <a:lvl6pPr marL="670484" indent="0">
              <a:buNone/>
              <a:defRPr sz="469" b="1"/>
            </a:lvl6pPr>
            <a:lvl7pPr marL="804581" indent="0">
              <a:buNone/>
              <a:defRPr sz="469" b="1"/>
            </a:lvl7pPr>
            <a:lvl8pPr marL="938677" indent="0">
              <a:buNone/>
              <a:defRPr sz="469" b="1"/>
            </a:lvl8pPr>
            <a:lvl9pPr marL="1072774" indent="0">
              <a:buNone/>
              <a:defRPr sz="46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420" y="734706"/>
            <a:ext cx="2098921" cy="1080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2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8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4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34091"/>
            <a:ext cx="1592351" cy="469318"/>
          </a:xfrm>
        </p:spPr>
        <p:txBody>
          <a:bodyPr anchor="b"/>
          <a:lstStyle>
            <a:lvl1pPr>
              <a:defRPr sz="9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921" y="289599"/>
            <a:ext cx="2499420" cy="1429371"/>
          </a:xfrm>
        </p:spPr>
        <p:txBody>
          <a:bodyPr/>
          <a:lstStyle>
            <a:lvl1pPr>
              <a:defRPr sz="939"/>
            </a:lvl1pPr>
            <a:lvl2pPr>
              <a:defRPr sz="821"/>
            </a:lvl2pPr>
            <a:lvl3pPr>
              <a:defRPr sz="704"/>
            </a:lvl3pPr>
            <a:lvl4pPr>
              <a:defRPr sz="587"/>
            </a:lvl4pPr>
            <a:lvl5pPr>
              <a:defRPr sz="587"/>
            </a:lvl5pPr>
            <a:lvl6pPr>
              <a:defRPr sz="587"/>
            </a:lvl6pPr>
            <a:lvl7pPr>
              <a:defRPr sz="587"/>
            </a:lvl7pPr>
            <a:lvl8pPr>
              <a:defRPr sz="587"/>
            </a:lvl8pPr>
            <a:lvl9pPr>
              <a:defRPr sz="58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603409"/>
            <a:ext cx="1592351" cy="1117890"/>
          </a:xfrm>
        </p:spPr>
        <p:txBody>
          <a:bodyPr/>
          <a:lstStyle>
            <a:lvl1pPr marL="0" indent="0">
              <a:buNone/>
              <a:defRPr sz="469"/>
            </a:lvl1pPr>
            <a:lvl2pPr marL="134097" indent="0">
              <a:buNone/>
              <a:defRPr sz="411"/>
            </a:lvl2pPr>
            <a:lvl3pPr marL="268194" indent="0">
              <a:buNone/>
              <a:defRPr sz="352"/>
            </a:lvl3pPr>
            <a:lvl4pPr marL="402290" indent="0">
              <a:buNone/>
              <a:defRPr sz="293"/>
            </a:lvl4pPr>
            <a:lvl5pPr marL="536387" indent="0">
              <a:buNone/>
              <a:defRPr sz="293"/>
            </a:lvl5pPr>
            <a:lvl6pPr marL="670484" indent="0">
              <a:buNone/>
              <a:defRPr sz="293"/>
            </a:lvl6pPr>
            <a:lvl7pPr marL="804581" indent="0">
              <a:buNone/>
              <a:defRPr sz="293"/>
            </a:lvl7pPr>
            <a:lvl8pPr marL="938677" indent="0">
              <a:buNone/>
              <a:defRPr sz="293"/>
            </a:lvl8pPr>
            <a:lvl9pPr marL="1072774" indent="0">
              <a:buNone/>
              <a:defRPr sz="2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6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34091"/>
            <a:ext cx="1592351" cy="469318"/>
          </a:xfrm>
        </p:spPr>
        <p:txBody>
          <a:bodyPr anchor="b"/>
          <a:lstStyle>
            <a:lvl1pPr>
              <a:defRPr sz="9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8921" y="289599"/>
            <a:ext cx="2499420" cy="1429371"/>
          </a:xfrm>
        </p:spPr>
        <p:txBody>
          <a:bodyPr anchor="t"/>
          <a:lstStyle>
            <a:lvl1pPr marL="0" indent="0">
              <a:buNone/>
              <a:defRPr sz="939"/>
            </a:lvl1pPr>
            <a:lvl2pPr marL="134097" indent="0">
              <a:buNone/>
              <a:defRPr sz="821"/>
            </a:lvl2pPr>
            <a:lvl3pPr marL="268194" indent="0">
              <a:buNone/>
              <a:defRPr sz="704"/>
            </a:lvl3pPr>
            <a:lvl4pPr marL="402290" indent="0">
              <a:buNone/>
              <a:defRPr sz="587"/>
            </a:lvl4pPr>
            <a:lvl5pPr marL="536387" indent="0">
              <a:buNone/>
              <a:defRPr sz="587"/>
            </a:lvl5pPr>
            <a:lvl6pPr marL="670484" indent="0">
              <a:buNone/>
              <a:defRPr sz="587"/>
            </a:lvl6pPr>
            <a:lvl7pPr marL="804581" indent="0">
              <a:buNone/>
              <a:defRPr sz="587"/>
            </a:lvl7pPr>
            <a:lvl8pPr marL="938677" indent="0">
              <a:buNone/>
              <a:defRPr sz="587"/>
            </a:lvl8pPr>
            <a:lvl9pPr marL="1072774" indent="0">
              <a:buNone/>
              <a:defRPr sz="58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603409"/>
            <a:ext cx="1592351" cy="1117890"/>
          </a:xfrm>
        </p:spPr>
        <p:txBody>
          <a:bodyPr/>
          <a:lstStyle>
            <a:lvl1pPr marL="0" indent="0">
              <a:buNone/>
              <a:defRPr sz="469"/>
            </a:lvl1pPr>
            <a:lvl2pPr marL="134097" indent="0">
              <a:buNone/>
              <a:defRPr sz="411"/>
            </a:lvl2pPr>
            <a:lvl3pPr marL="268194" indent="0">
              <a:buNone/>
              <a:defRPr sz="352"/>
            </a:lvl3pPr>
            <a:lvl4pPr marL="402290" indent="0">
              <a:buNone/>
              <a:defRPr sz="293"/>
            </a:lvl4pPr>
            <a:lvl5pPr marL="536387" indent="0">
              <a:buNone/>
              <a:defRPr sz="293"/>
            </a:lvl5pPr>
            <a:lvl6pPr marL="670484" indent="0">
              <a:buNone/>
              <a:defRPr sz="293"/>
            </a:lvl6pPr>
            <a:lvl7pPr marL="804581" indent="0">
              <a:buNone/>
              <a:defRPr sz="293"/>
            </a:lvl7pPr>
            <a:lvl8pPr marL="938677" indent="0">
              <a:buNone/>
              <a:defRPr sz="293"/>
            </a:lvl8pPr>
            <a:lvl9pPr marL="1072774" indent="0">
              <a:buNone/>
              <a:defRPr sz="2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3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28" y="107086"/>
            <a:ext cx="4258270" cy="38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28" y="535432"/>
            <a:ext cx="4258270" cy="1276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27" y="1864236"/>
            <a:ext cx="1110853" cy="107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957874-4A4A-451B-97AC-F26F301BF9A5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423" y="1864236"/>
            <a:ext cx="1666280" cy="107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6845" y="1864236"/>
            <a:ext cx="1110853" cy="107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2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68194" rtl="0" eaLnBrk="1" latinLnBrk="0" hangingPunct="1">
        <a:lnSpc>
          <a:spcPct val="90000"/>
        </a:lnSpc>
        <a:spcBef>
          <a:spcPct val="0"/>
        </a:spcBef>
        <a:buNone/>
        <a:defRPr sz="12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048" indent="-67048" algn="l" defTabSz="268194" rtl="0" eaLnBrk="1" latinLnBrk="0" hangingPunct="1">
        <a:lnSpc>
          <a:spcPct val="90000"/>
        </a:lnSpc>
        <a:spcBef>
          <a:spcPts val="293"/>
        </a:spcBef>
        <a:buFont typeface="Arial" panose="020B0604020202020204" pitchFamily="34" charset="0"/>
        <a:buChar char="•"/>
        <a:defRPr sz="821" kern="1200">
          <a:solidFill>
            <a:schemeClr val="tx1"/>
          </a:solidFill>
          <a:latin typeface="+mn-lt"/>
          <a:ea typeface="+mn-ea"/>
          <a:cs typeface="+mn-cs"/>
        </a:defRPr>
      </a:lvl1pPr>
      <a:lvl2pPr marL="201145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704" kern="1200">
          <a:solidFill>
            <a:schemeClr val="tx1"/>
          </a:solidFill>
          <a:latin typeface="+mn-lt"/>
          <a:ea typeface="+mn-ea"/>
          <a:cs typeface="+mn-cs"/>
        </a:defRPr>
      </a:lvl2pPr>
      <a:lvl3pPr marL="335242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87" kern="1200">
          <a:solidFill>
            <a:schemeClr val="tx1"/>
          </a:solidFill>
          <a:latin typeface="+mn-lt"/>
          <a:ea typeface="+mn-ea"/>
          <a:cs typeface="+mn-cs"/>
        </a:defRPr>
      </a:lvl3pPr>
      <a:lvl4pPr marL="469339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8" kern="1200">
          <a:solidFill>
            <a:schemeClr val="tx1"/>
          </a:solidFill>
          <a:latin typeface="+mn-lt"/>
          <a:ea typeface="+mn-ea"/>
          <a:cs typeface="+mn-cs"/>
        </a:defRPr>
      </a:lvl4pPr>
      <a:lvl5pPr marL="603435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8" kern="1200">
          <a:solidFill>
            <a:schemeClr val="tx1"/>
          </a:solidFill>
          <a:latin typeface="+mn-lt"/>
          <a:ea typeface="+mn-ea"/>
          <a:cs typeface="+mn-cs"/>
        </a:defRPr>
      </a:lvl5pPr>
      <a:lvl6pPr marL="737532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8" kern="1200">
          <a:solidFill>
            <a:schemeClr val="tx1"/>
          </a:solidFill>
          <a:latin typeface="+mn-lt"/>
          <a:ea typeface="+mn-ea"/>
          <a:cs typeface="+mn-cs"/>
        </a:defRPr>
      </a:lvl6pPr>
      <a:lvl7pPr marL="871629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8" kern="1200">
          <a:solidFill>
            <a:schemeClr val="tx1"/>
          </a:solidFill>
          <a:latin typeface="+mn-lt"/>
          <a:ea typeface="+mn-ea"/>
          <a:cs typeface="+mn-cs"/>
        </a:defRPr>
      </a:lvl7pPr>
      <a:lvl8pPr marL="1005726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8" kern="1200">
          <a:solidFill>
            <a:schemeClr val="tx1"/>
          </a:solidFill>
          <a:latin typeface="+mn-lt"/>
          <a:ea typeface="+mn-ea"/>
          <a:cs typeface="+mn-cs"/>
        </a:defRPr>
      </a:lvl8pPr>
      <a:lvl9pPr marL="1139822" indent="-67048" algn="l" defTabSz="268194" rtl="0" eaLnBrk="1" latinLnBrk="0" hangingPunct="1">
        <a:lnSpc>
          <a:spcPct val="90000"/>
        </a:lnSpc>
        <a:spcBef>
          <a:spcPts val="147"/>
        </a:spcBef>
        <a:buFont typeface="Arial" panose="020B0604020202020204" pitchFamily="34" charset="0"/>
        <a:buChar char="•"/>
        <a:defRPr sz="5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1pPr>
      <a:lvl2pPr marL="134097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2pPr>
      <a:lvl3pPr marL="268194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3pPr>
      <a:lvl4pPr marL="402290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4pPr>
      <a:lvl5pPr marL="536387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5pPr>
      <a:lvl6pPr marL="670484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6pPr>
      <a:lvl7pPr marL="804581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7pPr>
      <a:lvl8pPr marL="938677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8pPr>
      <a:lvl9pPr marL="1072774" algn="l" defTabSz="268194" rtl="0" eaLnBrk="1" latinLnBrk="0" hangingPunct="1">
        <a:defRPr sz="5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3.emf"/><Relationship Id="rId5" Type="http://schemas.openxmlformats.org/officeDocument/2006/relationships/image" Target="../media/image2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.emf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7895BED-65C8-8670-F739-AC03078491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907338"/>
              </p:ext>
            </p:extLst>
          </p:nvPr>
        </p:nvGraphicFramePr>
        <p:xfrm>
          <a:off x="3837" y="-30514"/>
          <a:ext cx="1828801" cy="2139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1828800" imgH="2139648" progId="Origin95.Graph">
                  <p:embed/>
                </p:oleObj>
              </mc:Choice>
              <mc:Fallback>
                <p:oleObj name="Graph" r:id="rId3" imgW="1828800" imgH="2139648" progId="Origin95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7895BED-65C8-8670-F739-AC03078491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37" y="-30514"/>
                        <a:ext cx="1828801" cy="2139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D727104E-B2B1-0FDC-D41E-21AE16DCB2E5}"/>
              </a:ext>
            </a:extLst>
          </p:cNvPr>
          <p:cNvGrpSpPr/>
          <p:nvPr/>
        </p:nvGrpSpPr>
        <p:grpSpPr>
          <a:xfrm>
            <a:off x="482618" y="1705828"/>
            <a:ext cx="1167526" cy="188078"/>
            <a:chOff x="445255" y="1407639"/>
            <a:chExt cx="1167526" cy="1880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CC9EAD6-B499-F5B4-8752-260F47DD9A54}"/>
                    </a:ext>
                  </a:extLst>
                </p:cNvPr>
                <p:cNvSpPr txBox="1"/>
                <p:nvPr/>
              </p:nvSpPr>
              <p:spPr>
                <a:xfrm>
                  <a:off x="927021" y="1411051"/>
                  <a:ext cx="113814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200" i="1"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CC9EAD6-B499-F5B4-8752-260F47DD9A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021" y="1411051"/>
                  <a:ext cx="113814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31579" r="-31579"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4F3FB3B-5C4B-E65B-7FE6-70ACB30D0A5D}"/>
                    </a:ext>
                  </a:extLst>
                </p:cNvPr>
                <p:cNvSpPr txBox="1"/>
                <p:nvPr/>
              </p:nvSpPr>
              <p:spPr>
                <a:xfrm>
                  <a:off x="1484541" y="1407639"/>
                  <a:ext cx="12824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sz="1200" i="1">
                            <a:latin typeface="Cambria Math" panose="02040503050406030204" pitchFamily="18" charset="0"/>
                          </a:rPr>
                          <m:t>K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4F3FB3B-5C4B-E65B-7FE6-70ACB30D0A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4541" y="1407639"/>
                  <a:ext cx="128240" cy="184666"/>
                </a:xfrm>
                <a:prstGeom prst="rect">
                  <a:avLst/>
                </a:prstGeom>
                <a:blipFill>
                  <a:blip r:embed="rId6"/>
                  <a:stretch>
                    <a:fillRect l="-28571" r="-33333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38D5788-E7E4-ECBE-2E8C-DF54B3EF2464}"/>
                    </a:ext>
                  </a:extLst>
                </p:cNvPr>
                <p:cNvSpPr txBox="1"/>
                <p:nvPr/>
              </p:nvSpPr>
              <p:spPr>
                <a:xfrm>
                  <a:off x="445255" y="1411051"/>
                  <a:ext cx="157094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altLang="zh-CN" sz="1200" i="1">
                            <a:latin typeface="Cambria Math" panose="02040503050406030204" pitchFamily="18" charset="0"/>
                          </a:rPr>
                          <m:t>Μ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38D5788-E7E4-ECBE-2E8C-DF54B3EF24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255" y="1411051"/>
                  <a:ext cx="157094" cy="184666"/>
                </a:xfrm>
                <a:prstGeom prst="rect">
                  <a:avLst/>
                </a:prstGeom>
                <a:blipFill>
                  <a:blip r:embed="rId7"/>
                  <a:stretch>
                    <a:fillRect l="-23077" r="-23077"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EA09913-32D7-7871-0A81-2DF417A74DAD}"/>
              </a:ext>
            </a:extLst>
          </p:cNvPr>
          <p:cNvSpPr txBox="1"/>
          <p:nvPr/>
        </p:nvSpPr>
        <p:spPr>
          <a:xfrm>
            <a:off x="-71400" y="-3051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53AA0C-5A5F-49FF-5FB2-BEAC5B3649BE}"/>
              </a:ext>
            </a:extLst>
          </p:cNvPr>
          <p:cNvSpPr txBox="1"/>
          <p:nvPr/>
        </p:nvSpPr>
        <p:spPr>
          <a:xfrm>
            <a:off x="1584481" y="-3051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0D12602-3AE7-D678-3041-C51D9F1307EE}"/>
              </a:ext>
            </a:extLst>
          </p:cNvPr>
          <p:cNvSpPr>
            <a:spLocks noChangeAspect="1"/>
          </p:cNvSpPr>
          <p:nvPr/>
        </p:nvSpPr>
        <p:spPr>
          <a:xfrm>
            <a:off x="670779" y="16305"/>
            <a:ext cx="376510" cy="365760"/>
          </a:xfrm>
          <a:custGeom>
            <a:avLst/>
            <a:gdLst>
              <a:gd name="connsiteX0" fmla="*/ 3139762 w 3529782"/>
              <a:gd name="connsiteY0" fmla="*/ 2604770 h 3429000"/>
              <a:gd name="connsiteX1" fmla="*/ 2865442 w 3529782"/>
              <a:gd name="connsiteY1" fmla="*/ 2879090 h 3429000"/>
              <a:gd name="connsiteX2" fmla="*/ 3139762 w 3529782"/>
              <a:gd name="connsiteY2" fmla="*/ 3153410 h 3429000"/>
              <a:gd name="connsiteX3" fmla="*/ 3414082 w 3529782"/>
              <a:gd name="connsiteY3" fmla="*/ 2879090 h 3429000"/>
              <a:gd name="connsiteX4" fmla="*/ 3139762 w 3529782"/>
              <a:gd name="connsiteY4" fmla="*/ 2604770 h 3429000"/>
              <a:gd name="connsiteX5" fmla="*/ 2223726 w 3529782"/>
              <a:gd name="connsiteY5" fmla="*/ 2604770 h 3429000"/>
              <a:gd name="connsiteX6" fmla="*/ 1949406 w 3529782"/>
              <a:gd name="connsiteY6" fmla="*/ 2879090 h 3429000"/>
              <a:gd name="connsiteX7" fmla="*/ 2223726 w 3529782"/>
              <a:gd name="connsiteY7" fmla="*/ 3153410 h 3429000"/>
              <a:gd name="connsiteX8" fmla="*/ 2498046 w 3529782"/>
              <a:gd name="connsiteY8" fmla="*/ 2879090 h 3429000"/>
              <a:gd name="connsiteX9" fmla="*/ 2223726 w 3529782"/>
              <a:gd name="connsiteY9" fmla="*/ 2604770 h 3429000"/>
              <a:gd name="connsiteX10" fmla="*/ 1307691 w 3529782"/>
              <a:gd name="connsiteY10" fmla="*/ 2604770 h 3429000"/>
              <a:gd name="connsiteX11" fmla="*/ 1033371 w 3529782"/>
              <a:gd name="connsiteY11" fmla="*/ 2879090 h 3429000"/>
              <a:gd name="connsiteX12" fmla="*/ 1307691 w 3529782"/>
              <a:gd name="connsiteY12" fmla="*/ 3153410 h 3429000"/>
              <a:gd name="connsiteX13" fmla="*/ 1582011 w 3529782"/>
              <a:gd name="connsiteY13" fmla="*/ 2879090 h 3429000"/>
              <a:gd name="connsiteX14" fmla="*/ 1307691 w 3529782"/>
              <a:gd name="connsiteY14" fmla="*/ 2604770 h 3429000"/>
              <a:gd name="connsiteX15" fmla="*/ 391656 w 3529782"/>
              <a:gd name="connsiteY15" fmla="*/ 2604770 h 3429000"/>
              <a:gd name="connsiteX16" fmla="*/ 117336 w 3529782"/>
              <a:gd name="connsiteY16" fmla="*/ 2879090 h 3429000"/>
              <a:gd name="connsiteX17" fmla="*/ 391656 w 3529782"/>
              <a:gd name="connsiteY17" fmla="*/ 3153410 h 3429000"/>
              <a:gd name="connsiteX18" fmla="*/ 665976 w 3529782"/>
              <a:gd name="connsiteY18" fmla="*/ 2879090 h 3429000"/>
              <a:gd name="connsiteX19" fmla="*/ 391656 w 3529782"/>
              <a:gd name="connsiteY19" fmla="*/ 2604770 h 3429000"/>
              <a:gd name="connsiteX20" fmla="*/ 2680926 w 3529782"/>
              <a:gd name="connsiteY20" fmla="*/ 1816493 h 3429000"/>
              <a:gd name="connsiteX21" fmla="*/ 2406606 w 3529782"/>
              <a:gd name="connsiteY21" fmla="*/ 2090813 h 3429000"/>
              <a:gd name="connsiteX22" fmla="*/ 2680926 w 3529782"/>
              <a:gd name="connsiteY22" fmla="*/ 2365133 h 3429000"/>
              <a:gd name="connsiteX23" fmla="*/ 2955246 w 3529782"/>
              <a:gd name="connsiteY23" fmla="*/ 2090813 h 3429000"/>
              <a:gd name="connsiteX24" fmla="*/ 2680926 w 3529782"/>
              <a:gd name="connsiteY24" fmla="*/ 1816493 h 3429000"/>
              <a:gd name="connsiteX25" fmla="*/ 1764891 w 3529782"/>
              <a:gd name="connsiteY25" fmla="*/ 1816493 h 3429000"/>
              <a:gd name="connsiteX26" fmla="*/ 1490571 w 3529782"/>
              <a:gd name="connsiteY26" fmla="*/ 2090813 h 3429000"/>
              <a:gd name="connsiteX27" fmla="*/ 1764891 w 3529782"/>
              <a:gd name="connsiteY27" fmla="*/ 2365133 h 3429000"/>
              <a:gd name="connsiteX28" fmla="*/ 2039211 w 3529782"/>
              <a:gd name="connsiteY28" fmla="*/ 2090813 h 3429000"/>
              <a:gd name="connsiteX29" fmla="*/ 1764891 w 3529782"/>
              <a:gd name="connsiteY29" fmla="*/ 1816493 h 3429000"/>
              <a:gd name="connsiteX30" fmla="*/ 848856 w 3529782"/>
              <a:gd name="connsiteY30" fmla="*/ 1816493 h 3429000"/>
              <a:gd name="connsiteX31" fmla="*/ 574536 w 3529782"/>
              <a:gd name="connsiteY31" fmla="*/ 2090813 h 3429000"/>
              <a:gd name="connsiteX32" fmla="*/ 848856 w 3529782"/>
              <a:gd name="connsiteY32" fmla="*/ 2365133 h 3429000"/>
              <a:gd name="connsiteX33" fmla="*/ 1123176 w 3529782"/>
              <a:gd name="connsiteY33" fmla="*/ 2090813 h 3429000"/>
              <a:gd name="connsiteX34" fmla="*/ 848856 w 3529782"/>
              <a:gd name="connsiteY34" fmla="*/ 1816493 h 3429000"/>
              <a:gd name="connsiteX35" fmla="*/ 3139762 w 3529782"/>
              <a:gd name="connsiteY35" fmla="*/ 1031989 h 3429000"/>
              <a:gd name="connsiteX36" fmla="*/ 2865442 w 3529782"/>
              <a:gd name="connsiteY36" fmla="*/ 1306309 h 3429000"/>
              <a:gd name="connsiteX37" fmla="*/ 3139762 w 3529782"/>
              <a:gd name="connsiteY37" fmla="*/ 1580629 h 3429000"/>
              <a:gd name="connsiteX38" fmla="*/ 3414082 w 3529782"/>
              <a:gd name="connsiteY38" fmla="*/ 1306309 h 3429000"/>
              <a:gd name="connsiteX39" fmla="*/ 3139762 w 3529782"/>
              <a:gd name="connsiteY39" fmla="*/ 1031989 h 3429000"/>
              <a:gd name="connsiteX40" fmla="*/ 2223726 w 3529782"/>
              <a:gd name="connsiteY40" fmla="*/ 1031989 h 3429000"/>
              <a:gd name="connsiteX41" fmla="*/ 1949406 w 3529782"/>
              <a:gd name="connsiteY41" fmla="*/ 1306309 h 3429000"/>
              <a:gd name="connsiteX42" fmla="*/ 2223726 w 3529782"/>
              <a:gd name="connsiteY42" fmla="*/ 1580629 h 3429000"/>
              <a:gd name="connsiteX43" fmla="*/ 2498046 w 3529782"/>
              <a:gd name="connsiteY43" fmla="*/ 1306309 h 3429000"/>
              <a:gd name="connsiteX44" fmla="*/ 2223726 w 3529782"/>
              <a:gd name="connsiteY44" fmla="*/ 1031989 h 3429000"/>
              <a:gd name="connsiteX45" fmla="*/ 1307691 w 3529782"/>
              <a:gd name="connsiteY45" fmla="*/ 1031989 h 3429000"/>
              <a:gd name="connsiteX46" fmla="*/ 1033371 w 3529782"/>
              <a:gd name="connsiteY46" fmla="*/ 1306309 h 3429000"/>
              <a:gd name="connsiteX47" fmla="*/ 1307691 w 3529782"/>
              <a:gd name="connsiteY47" fmla="*/ 1580629 h 3429000"/>
              <a:gd name="connsiteX48" fmla="*/ 1582011 w 3529782"/>
              <a:gd name="connsiteY48" fmla="*/ 1306309 h 3429000"/>
              <a:gd name="connsiteX49" fmla="*/ 1307691 w 3529782"/>
              <a:gd name="connsiteY49" fmla="*/ 1031989 h 3429000"/>
              <a:gd name="connsiteX50" fmla="*/ 391656 w 3529782"/>
              <a:gd name="connsiteY50" fmla="*/ 1031989 h 3429000"/>
              <a:gd name="connsiteX51" fmla="*/ 117336 w 3529782"/>
              <a:gd name="connsiteY51" fmla="*/ 1306309 h 3429000"/>
              <a:gd name="connsiteX52" fmla="*/ 391656 w 3529782"/>
              <a:gd name="connsiteY52" fmla="*/ 1580629 h 3429000"/>
              <a:gd name="connsiteX53" fmla="*/ 665976 w 3529782"/>
              <a:gd name="connsiteY53" fmla="*/ 1306309 h 3429000"/>
              <a:gd name="connsiteX54" fmla="*/ 391656 w 3529782"/>
              <a:gd name="connsiteY54" fmla="*/ 1031989 h 3429000"/>
              <a:gd name="connsiteX55" fmla="*/ 2680926 w 3529782"/>
              <a:gd name="connsiteY55" fmla="*/ 245605 h 3429000"/>
              <a:gd name="connsiteX56" fmla="*/ 2406606 w 3529782"/>
              <a:gd name="connsiteY56" fmla="*/ 519925 h 3429000"/>
              <a:gd name="connsiteX57" fmla="*/ 2680926 w 3529782"/>
              <a:gd name="connsiteY57" fmla="*/ 794245 h 3429000"/>
              <a:gd name="connsiteX58" fmla="*/ 2955246 w 3529782"/>
              <a:gd name="connsiteY58" fmla="*/ 519925 h 3429000"/>
              <a:gd name="connsiteX59" fmla="*/ 2680926 w 3529782"/>
              <a:gd name="connsiteY59" fmla="*/ 245605 h 3429000"/>
              <a:gd name="connsiteX60" fmla="*/ 1764891 w 3529782"/>
              <a:gd name="connsiteY60" fmla="*/ 245605 h 3429000"/>
              <a:gd name="connsiteX61" fmla="*/ 1490571 w 3529782"/>
              <a:gd name="connsiteY61" fmla="*/ 519925 h 3429000"/>
              <a:gd name="connsiteX62" fmla="*/ 1764891 w 3529782"/>
              <a:gd name="connsiteY62" fmla="*/ 794245 h 3429000"/>
              <a:gd name="connsiteX63" fmla="*/ 2039211 w 3529782"/>
              <a:gd name="connsiteY63" fmla="*/ 519925 h 3429000"/>
              <a:gd name="connsiteX64" fmla="*/ 1764891 w 3529782"/>
              <a:gd name="connsiteY64" fmla="*/ 245605 h 3429000"/>
              <a:gd name="connsiteX65" fmla="*/ 848856 w 3529782"/>
              <a:gd name="connsiteY65" fmla="*/ 245605 h 3429000"/>
              <a:gd name="connsiteX66" fmla="*/ 574536 w 3529782"/>
              <a:gd name="connsiteY66" fmla="*/ 519925 h 3429000"/>
              <a:gd name="connsiteX67" fmla="*/ 848856 w 3529782"/>
              <a:gd name="connsiteY67" fmla="*/ 794245 h 3429000"/>
              <a:gd name="connsiteX68" fmla="*/ 1123176 w 3529782"/>
              <a:gd name="connsiteY68" fmla="*/ 519925 h 3429000"/>
              <a:gd name="connsiteX69" fmla="*/ 848856 w 3529782"/>
              <a:gd name="connsiteY69" fmla="*/ 245605 h 3429000"/>
              <a:gd name="connsiteX70" fmla="*/ 0 w 3529782"/>
              <a:gd name="connsiteY70" fmla="*/ 0 h 3429000"/>
              <a:gd name="connsiteX71" fmla="*/ 3529782 w 3529782"/>
              <a:gd name="connsiteY71" fmla="*/ 0 h 3429000"/>
              <a:gd name="connsiteX72" fmla="*/ 3529782 w 3529782"/>
              <a:gd name="connsiteY72" fmla="*/ 3429000 h 3429000"/>
              <a:gd name="connsiteX73" fmla="*/ 0 w 3529782"/>
              <a:gd name="connsiteY7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3529782" h="3429000">
                <a:moveTo>
                  <a:pt x="3139762" y="2604770"/>
                </a:moveTo>
                <a:cubicBezTo>
                  <a:pt x="2988259" y="2604770"/>
                  <a:pt x="2865442" y="2727587"/>
                  <a:pt x="2865442" y="2879090"/>
                </a:cubicBezTo>
                <a:cubicBezTo>
                  <a:pt x="2865442" y="3030593"/>
                  <a:pt x="2988259" y="3153410"/>
                  <a:pt x="3139762" y="3153410"/>
                </a:cubicBezTo>
                <a:cubicBezTo>
                  <a:pt x="3291265" y="3153410"/>
                  <a:pt x="3414082" y="3030593"/>
                  <a:pt x="3414082" y="2879090"/>
                </a:cubicBezTo>
                <a:cubicBezTo>
                  <a:pt x="3414082" y="2727587"/>
                  <a:pt x="3291265" y="2604770"/>
                  <a:pt x="3139762" y="2604770"/>
                </a:cubicBezTo>
                <a:close/>
                <a:moveTo>
                  <a:pt x="2223726" y="2604770"/>
                </a:moveTo>
                <a:cubicBezTo>
                  <a:pt x="2072223" y="2604770"/>
                  <a:pt x="1949406" y="2727587"/>
                  <a:pt x="1949406" y="2879090"/>
                </a:cubicBezTo>
                <a:cubicBezTo>
                  <a:pt x="1949406" y="3030593"/>
                  <a:pt x="2072223" y="3153410"/>
                  <a:pt x="2223726" y="3153410"/>
                </a:cubicBezTo>
                <a:cubicBezTo>
                  <a:pt x="2375229" y="3153410"/>
                  <a:pt x="2498046" y="3030593"/>
                  <a:pt x="2498046" y="2879090"/>
                </a:cubicBezTo>
                <a:cubicBezTo>
                  <a:pt x="2498046" y="2727587"/>
                  <a:pt x="2375229" y="2604770"/>
                  <a:pt x="2223726" y="2604770"/>
                </a:cubicBezTo>
                <a:close/>
                <a:moveTo>
                  <a:pt x="1307691" y="2604770"/>
                </a:moveTo>
                <a:cubicBezTo>
                  <a:pt x="1156188" y="2604770"/>
                  <a:pt x="1033371" y="2727587"/>
                  <a:pt x="1033371" y="2879090"/>
                </a:cubicBezTo>
                <a:cubicBezTo>
                  <a:pt x="1033371" y="3030593"/>
                  <a:pt x="1156188" y="3153410"/>
                  <a:pt x="1307691" y="3153410"/>
                </a:cubicBezTo>
                <a:cubicBezTo>
                  <a:pt x="1459194" y="3153410"/>
                  <a:pt x="1582011" y="3030593"/>
                  <a:pt x="1582011" y="2879090"/>
                </a:cubicBezTo>
                <a:cubicBezTo>
                  <a:pt x="1582011" y="2727587"/>
                  <a:pt x="1459194" y="2604770"/>
                  <a:pt x="1307691" y="2604770"/>
                </a:cubicBezTo>
                <a:close/>
                <a:moveTo>
                  <a:pt x="391656" y="2604770"/>
                </a:moveTo>
                <a:cubicBezTo>
                  <a:pt x="240153" y="2604770"/>
                  <a:pt x="117336" y="2727587"/>
                  <a:pt x="117336" y="2879090"/>
                </a:cubicBezTo>
                <a:cubicBezTo>
                  <a:pt x="117336" y="3030593"/>
                  <a:pt x="240153" y="3153410"/>
                  <a:pt x="391656" y="3153410"/>
                </a:cubicBezTo>
                <a:cubicBezTo>
                  <a:pt x="543159" y="3153410"/>
                  <a:pt x="665976" y="3030593"/>
                  <a:pt x="665976" y="2879090"/>
                </a:cubicBezTo>
                <a:cubicBezTo>
                  <a:pt x="665976" y="2727587"/>
                  <a:pt x="543159" y="2604770"/>
                  <a:pt x="391656" y="2604770"/>
                </a:cubicBezTo>
                <a:close/>
                <a:moveTo>
                  <a:pt x="2680926" y="1816493"/>
                </a:moveTo>
                <a:cubicBezTo>
                  <a:pt x="2529423" y="1816493"/>
                  <a:pt x="2406606" y="1939310"/>
                  <a:pt x="2406606" y="2090813"/>
                </a:cubicBezTo>
                <a:cubicBezTo>
                  <a:pt x="2406606" y="2242316"/>
                  <a:pt x="2529423" y="2365133"/>
                  <a:pt x="2680926" y="2365133"/>
                </a:cubicBezTo>
                <a:cubicBezTo>
                  <a:pt x="2832429" y="2365133"/>
                  <a:pt x="2955246" y="2242316"/>
                  <a:pt x="2955246" y="2090813"/>
                </a:cubicBezTo>
                <a:cubicBezTo>
                  <a:pt x="2955246" y="1939310"/>
                  <a:pt x="2832429" y="1816493"/>
                  <a:pt x="2680926" y="1816493"/>
                </a:cubicBezTo>
                <a:close/>
                <a:moveTo>
                  <a:pt x="1764891" y="1816493"/>
                </a:moveTo>
                <a:cubicBezTo>
                  <a:pt x="1613388" y="1816493"/>
                  <a:pt x="1490571" y="1939310"/>
                  <a:pt x="1490571" y="2090813"/>
                </a:cubicBezTo>
                <a:cubicBezTo>
                  <a:pt x="1490571" y="2242316"/>
                  <a:pt x="1613388" y="2365133"/>
                  <a:pt x="1764891" y="2365133"/>
                </a:cubicBezTo>
                <a:cubicBezTo>
                  <a:pt x="1916394" y="2365133"/>
                  <a:pt x="2039211" y="2242316"/>
                  <a:pt x="2039211" y="2090813"/>
                </a:cubicBezTo>
                <a:cubicBezTo>
                  <a:pt x="2039211" y="1939310"/>
                  <a:pt x="1916394" y="1816493"/>
                  <a:pt x="1764891" y="1816493"/>
                </a:cubicBezTo>
                <a:close/>
                <a:moveTo>
                  <a:pt x="848856" y="1816493"/>
                </a:moveTo>
                <a:cubicBezTo>
                  <a:pt x="697353" y="1816493"/>
                  <a:pt x="574536" y="1939310"/>
                  <a:pt x="574536" y="2090813"/>
                </a:cubicBezTo>
                <a:cubicBezTo>
                  <a:pt x="574536" y="2242316"/>
                  <a:pt x="697353" y="2365133"/>
                  <a:pt x="848856" y="2365133"/>
                </a:cubicBezTo>
                <a:cubicBezTo>
                  <a:pt x="1000359" y="2365133"/>
                  <a:pt x="1123176" y="2242316"/>
                  <a:pt x="1123176" y="2090813"/>
                </a:cubicBezTo>
                <a:cubicBezTo>
                  <a:pt x="1123176" y="1939310"/>
                  <a:pt x="1000359" y="1816493"/>
                  <a:pt x="848856" y="1816493"/>
                </a:cubicBezTo>
                <a:close/>
                <a:moveTo>
                  <a:pt x="3139762" y="1031989"/>
                </a:moveTo>
                <a:cubicBezTo>
                  <a:pt x="2988259" y="1031989"/>
                  <a:pt x="2865442" y="1154806"/>
                  <a:pt x="2865442" y="1306309"/>
                </a:cubicBezTo>
                <a:cubicBezTo>
                  <a:pt x="2865442" y="1457812"/>
                  <a:pt x="2988259" y="1580629"/>
                  <a:pt x="3139762" y="1580629"/>
                </a:cubicBezTo>
                <a:cubicBezTo>
                  <a:pt x="3291265" y="1580629"/>
                  <a:pt x="3414082" y="1457812"/>
                  <a:pt x="3414082" y="1306309"/>
                </a:cubicBezTo>
                <a:cubicBezTo>
                  <a:pt x="3414082" y="1154806"/>
                  <a:pt x="3291265" y="1031989"/>
                  <a:pt x="3139762" y="1031989"/>
                </a:cubicBezTo>
                <a:close/>
                <a:moveTo>
                  <a:pt x="2223726" y="1031989"/>
                </a:moveTo>
                <a:cubicBezTo>
                  <a:pt x="2072223" y="1031989"/>
                  <a:pt x="1949406" y="1154806"/>
                  <a:pt x="1949406" y="1306309"/>
                </a:cubicBezTo>
                <a:cubicBezTo>
                  <a:pt x="1949406" y="1457812"/>
                  <a:pt x="2072223" y="1580629"/>
                  <a:pt x="2223726" y="1580629"/>
                </a:cubicBezTo>
                <a:cubicBezTo>
                  <a:pt x="2375229" y="1580629"/>
                  <a:pt x="2498046" y="1457812"/>
                  <a:pt x="2498046" y="1306309"/>
                </a:cubicBezTo>
                <a:cubicBezTo>
                  <a:pt x="2498046" y="1154806"/>
                  <a:pt x="2375229" y="1031989"/>
                  <a:pt x="2223726" y="1031989"/>
                </a:cubicBezTo>
                <a:close/>
                <a:moveTo>
                  <a:pt x="1307691" y="1031989"/>
                </a:moveTo>
                <a:cubicBezTo>
                  <a:pt x="1156188" y="1031989"/>
                  <a:pt x="1033371" y="1154806"/>
                  <a:pt x="1033371" y="1306309"/>
                </a:cubicBezTo>
                <a:cubicBezTo>
                  <a:pt x="1033371" y="1457812"/>
                  <a:pt x="1156188" y="1580629"/>
                  <a:pt x="1307691" y="1580629"/>
                </a:cubicBezTo>
                <a:cubicBezTo>
                  <a:pt x="1459194" y="1580629"/>
                  <a:pt x="1582011" y="1457812"/>
                  <a:pt x="1582011" y="1306309"/>
                </a:cubicBezTo>
                <a:cubicBezTo>
                  <a:pt x="1582011" y="1154806"/>
                  <a:pt x="1459194" y="1031989"/>
                  <a:pt x="1307691" y="1031989"/>
                </a:cubicBezTo>
                <a:close/>
                <a:moveTo>
                  <a:pt x="391656" y="1031989"/>
                </a:moveTo>
                <a:cubicBezTo>
                  <a:pt x="240153" y="1031989"/>
                  <a:pt x="117336" y="1154806"/>
                  <a:pt x="117336" y="1306309"/>
                </a:cubicBezTo>
                <a:cubicBezTo>
                  <a:pt x="117336" y="1457812"/>
                  <a:pt x="240153" y="1580629"/>
                  <a:pt x="391656" y="1580629"/>
                </a:cubicBezTo>
                <a:cubicBezTo>
                  <a:pt x="543159" y="1580629"/>
                  <a:pt x="665976" y="1457812"/>
                  <a:pt x="665976" y="1306309"/>
                </a:cubicBezTo>
                <a:cubicBezTo>
                  <a:pt x="665976" y="1154806"/>
                  <a:pt x="543159" y="1031989"/>
                  <a:pt x="391656" y="1031989"/>
                </a:cubicBezTo>
                <a:close/>
                <a:moveTo>
                  <a:pt x="2680926" y="245605"/>
                </a:moveTo>
                <a:cubicBezTo>
                  <a:pt x="2529423" y="245605"/>
                  <a:pt x="2406606" y="368422"/>
                  <a:pt x="2406606" y="519925"/>
                </a:cubicBezTo>
                <a:cubicBezTo>
                  <a:pt x="2406606" y="671428"/>
                  <a:pt x="2529423" y="794245"/>
                  <a:pt x="2680926" y="794245"/>
                </a:cubicBezTo>
                <a:cubicBezTo>
                  <a:pt x="2832429" y="794245"/>
                  <a:pt x="2955246" y="671428"/>
                  <a:pt x="2955246" y="519925"/>
                </a:cubicBezTo>
                <a:cubicBezTo>
                  <a:pt x="2955246" y="368422"/>
                  <a:pt x="2832429" y="245605"/>
                  <a:pt x="2680926" y="245605"/>
                </a:cubicBezTo>
                <a:close/>
                <a:moveTo>
                  <a:pt x="1764891" y="245605"/>
                </a:moveTo>
                <a:cubicBezTo>
                  <a:pt x="1613388" y="245605"/>
                  <a:pt x="1490571" y="368422"/>
                  <a:pt x="1490571" y="519925"/>
                </a:cubicBezTo>
                <a:cubicBezTo>
                  <a:pt x="1490571" y="671428"/>
                  <a:pt x="1613388" y="794245"/>
                  <a:pt x="1764891" y="794245"/>
                </a:cubicBezTo>
                <a:cubicBezTo>
                  <a:pt x="1916394" y="794245"/>
                  <a:pt x="2039211" y="671428"/>
                  <a:pt x="2039211" y="519925"/>
                </a:cubicBezTo>
                <a:cubicBezTo>
                  <a:pt x="2039211" y="368422"/>
                  <a:pt x="1916394" y="245605"/>
                  <a:pt x="1764891" y="245605"/>
                </a:cubicBezTo>
                <a:close/>
                <a:moveTo>
                  <a:pt x="848856" y="245605"/>
                </a:moveTo>
                <a:cubicBezTo>
                  <a:pt x="697353" y="245605"/>
                  <a:pt x="574536" y="368422"/>
                  <a:pt x="574536" y="519925"/>
                </a:cubicBezTo>
                <a:cubicBezTo>
                  <a:pt x="574536" y="671428"/>
                  <a:pt x="697353" y="794245"/>
                  <a:pt x="848856" y="794245"/>
                </a:cubicBezTo>
                <a:cubicBezTo>
                  <a:pt x="1000359" y="794245"/>
                  <a:pt x="1123176" y="671428"/>
                  <a:pt x="1123176" y="519925"/>
                </a:cubicBezTo>
                <a:cubicBezTo>
                  <a:pt x="1123176" y="368422"/>
                  <a:pt x="1000359" y="245605"/>
                  <a:pt x="848856" y="245605"/>
                </a:cubicBezTo>
                <a:close/>
                <a:moveTo>
                  <a:pt x="0" y="0"/>
                </a:moveTo>
                <a:lnTo>
                  <a:pt x="3529782" y="0"/>
                </a:lnTo>
                <a:lnTo>
                  <a:pt x="3529782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scene3d>
            <a:camera prst="isometricTopUp"/>
            <a:lightRig rig="threePt" dir="t"/>
          </a:scene3d>
          <a:sp3d extrusionH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6495BC9-F55C-76B7-FDD3-3463302F2B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046032"/>
              </p:ext>
            </p:extLst>
          </p:nvPr>
        </p:nvGraphicFramePr>
        <p:xfrm>
          <a:off x="2551378" y="-28831"/>
          <a:ext cx="2560637" cy="2139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2560320" imgH="2139648" progId="Origin95.Graph">
                  <p:embed/>
                </p:oleObj>
              </mc:Choice>
              <mc:Fallback>
                <p:oleObj name="Graph" r:id="rId8" imgW="2560320" imgH="2139648" progId="Origin95.Graph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36495BC9-F55C-76B7-FDD3-3463302F2B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51378" y="-28831"/>
                        <a:ext cx="2560637" cy="2139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3839F957-A426-850C-7BB3-EA16FDF061E7}"/>
              </a:ext>
            </a:extLst>
          </p:cNvPr>
          <p:cNvSpPr/>
          <p:nvPr/>
        </p:nvSpPr>
        <p:spPr>
          <a:xfrm>
            <a:off x="3267927" y="852232"/>
            <a:ext cx="1274967" cy="119063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55842D-7088-C4E4-B9D3-825B5C063B38}"/>
              </a:ext>
            </a:extLst>
          </p:cNvPr>
          <p:cNvSpPr/>
          <p:nvPr/>
        </p:nvSpPr>
        <p:spPr>
          <a:xfrm>
            <a:off x="3267925" y="1302841"/>
            <a:ext cx="1274967" cy="61838"/>
          </a:xfrm>
          <a:prstGeom prst="rect">
            <a:avLst/>
          </a:prstGeom>
          <a:solidFill>
            <a:schemeClr val="tx2">
              <a:lumMod val="50000"/>
              <a:lumOff val="5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38F213-9AC0-DF24-F4D0-A06262744844}"/>
              </a:ext>
            </a:extLst>
          </p:cNvPr>
          <p:cNvSpPr/>
          <p:nvPr/>
        </p:nvSpPr>
        <p:spPr>
          <a:xfrm>
            <a:off x="3267926" y="452185"/>
            <a:ext cx="1274967" cy="62150"/>
          </a:xfrm>
          <a:prstGeom prst="rect">
            <a:avLst/>
          </a:prstGeom>
          <a:solidFill>
            <a:schemeClr val="tx2">
              <a:lumMod val="50000"/>
              <a:lumOff val="5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E4F62C-281A-FFA1-6A0A-48CACDFAAF43}"/>
                  </a:ext>
                </a:extLst>
              </p:cNvPr>
              <p:cNvSpPr txBox="1"/>
              <p:nvPr/>
            </p:nvSpPr>
            <p:spPr>
              <a:xfrm>
                <a:off x="3796020" y="1709240"/>
                <a:ext cx="11381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>
                          <a:latin typeface="Cambria Math" panose="02040503050406030204" pitchFamily="18" charset="0"/>
                        </a:rPr>
                        <m:t>Γ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E4F62C-281A-FFA1-6A0A-48CACDFAAF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6020" y="1709240"/>
                <a:ext cx="113814" cy="184666"/>
              </a:xfrm>
              <a:prstGeom prst="rect">
                <a:avLst/>
              </a:prstGeom>
              <a:blipFill>
                <a:blip r:embed="rId5"/>
                <a:stretch>
                  <a:fillRect l="-33333" r="-38889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3E4DFFC-AD14-C48D-E2DD-C7EAC72F5004}"/>
                  </a:ext>
                </a:extLst>
              </p:cNvPr>
              <p:cNvSpPr txBox="1"/>
              <p:nvPr/>
            </p:nvSpPr>
            <p:spPr>
              <a:xfrm>
                <a:off x="4438788" y="1709240"/>
                <a:ext cx="12824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200" i="1"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3E4DFFC-AD14-C48D-E2DD-C7EAC72F5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788" y="1709240"/>
                <a:ext cx="128240" cy="184666"/>
              </a:xfrm>
              <a:prstGeom prst="rect">
                <a:avLst/>
              </a:prstGeom>
              <a:blipFill>
                <a:blip r:embed="rId6"/>
                <a:stretch>
                  <a:fillRect l="-28571" r="-33333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AD7172B-A14C-CAB0-18C0-83FDA435FE39}"/>
                  </a:ext>
                </a:extLst>
              </p:cNvPr>
              <p:cNvSpPr txBox="1"/>
              <p:nvPr/>
            </p:nvSpPr>
            <p:spPr>
              <a:xfrm>
                <a:off x="3222069" y="1709240"/>
                <a:ext cx="15709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sz="1200" i="1">
                          <a:latin typeface="Cambria Math" panose="02040503050406030204" pitchFamily="18" charset="0"/>
                        </a:rPr>
                        <m:t>Μ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AD7172B-A14C-CAB0-18C0-83FDA435F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069" y="1709240"/>
                <a:ext cx="157094" cy="184666"/>
              </a:xfrm>
              <a:prstGeom prst="rect">
                <a:avLst/>
              </a:prstGeom>
              <a:blipFill>
                <a:blip r:embed="rId7"/>
                <a:stretch>
                  <a:fillRect l="-24000" r="-28000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56172ED1-D544-80A6-3C16-FD09FD5B8A9D}"/>
              </a:ext>
            </a:extLst>
          </p:cNvPr>
          <p:cNvSpPr txBox="1"/>
          <p:nvPr/>
        </p:nvSpPr>
        <p:spPr>
          <a:xfrm>
            <a:off x="2791655" y="-3051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CFF3CDF9-BA3F-D049-31E0-9438B1E1FC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896245"/>
              </p:ext>
            </p:extLst>
          </p:nvPr>
        </p:nvGraphicFramePr>
        <p:xfrm>
          <a:off x="1687762" y="-28832"/>
          <a:ext cx="1096963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0" imgW="1097280" imgH="2139648" progId="Origin95.Graph">
                  <p:embed/>
                </p:oleObj>
              </mc:Choice>
              <mc:Fallback>
                <p:oleObj name="Graph" r:id="rId10" imgW="1097280" imgH="2139648" progId="Origin95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FF3CDF9-BA3F-D049-31E0-9438B1E1FC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87762" y="-28832"/>
                        <a:ext cx="1096963" cy="2139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689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778</TotalTime>
  <Words>16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Graph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Xin</dc:creator>
  <cp:lastModifiedBy>Xie, Xin</cp:lastModifiedBy>
  <cp:revision>25</cp:revision>
  <dcterms:created xsi:type="dcterms:W3CDTF">2024-07-27T13:36:04Z</dcterms:created>
  <dcterms:modified xsi:type="dcterms:W3CDTF">2024-09-09T18:51:53Z</dcterms:modified>
</cp:coreProperties>
</file>