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8229600" cy="256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 snapToGrid="0">
      <p:cViewPr>
        <p:scale>
          <a:sx n="150" d="100"/>
          <a:sy n="150" d="100"/>
        </p:scale>
        <p:origin x="828" y="11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419068"/>
            <a:ext cx="6172200" cy="891481"/>
          </a:xfrm>
        </p:spPr>
        <p:txBody>
          <a:bodyPr anchor="b"/>
          <a:lstStyle>
            <a:lvl1pPr algn="ctr">
              <a:defRPr sz="22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1344928"/>
            <a:ext cx="6172200" cy="618228"/>
          </a:xfrm>
        </p:spPr>
        <p:txBody>
          <a:bodyPr/>
          <a:lstStyle>
            <a:lvl1pPr marL="0" indent="0" algn="ctr">
              <a:buNone/>
              <a:defRPr sz="896"/>
            </a:lvl1pPr>
            <a:lvl2pPr marL="170718" indent="0" algn="ctr">
              <a:buNone/>
              <a:defRPr sz="747"/>
            </a:lvl2pPr>
            <a:lvl3pPr marL="341437" indent="0" algn="ctr">
              <a:buNone/>
              <a:defRPr sz="672"/>
            </a:lvl3pPr>
            <a:lvl4pPr marL="512155" indent="0" algn="ctr">
              <a:buNone/>
              <a:defRPr sz="597"/>
            </a:lvl4pPr>
            <a:lvl5pPr marL="682874" indent="0" algn="ctr">
              <a:buNone/>
              <a:defRPr sz="597"/>
            </a:lvl5pPr>
            <a:lvl6pPr marL="853592" indent="0" algn="ctr">
              <a:buNone/>
              <a:defRPr sz="597"/>
            </a:lvl6pPr>
            <a:lvl7pPr marL="1024311" indent="0" algn="ctr">
              <a:buNone/>
              <a:defRPr sz="597"/>
            </a:lvl7pPr>
            <a:lvl8pPr marL="1195029" indent="0" algn="ctr">
              <a:buNone/>
              <a:defRPr sz="597"/>
            </a:lvl8pPr>
            <a:lvl9pPr marL="1365748" indent="0" algn="ctr">
              <a:buNone/>
              <a:defRPr sz="59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9298-A559-4935-BF9C-9206C0FF3A31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F4850-EAE9-4E7F-AF87-B30B7E86A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141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9298-A559-4935-BF9C-9206C0FF3A31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F4850-EAE9-4E7F-AF87-B30B7E86A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603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89307" y="136330"/>
            <a:ext cx="1774508" cy="217002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5785" y="136330"/>
            <a:ext cx="5220653" cy="217002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9298-A559-4935-BF9C-9206C0FF3A31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F4850-EAE9-4E7F-AF87-B30B7E86A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806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9298-A559-4935-BF9C-9206C0FF3A31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F4850-EAE9-4E7F-AF87-B30B7E86A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359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1499" y="638382"/>
            <a:ext cx="7098030" cy="1065154"/>
          </a:xfrm>
        </p:spPr>
        <p:txBody>
          <a:bodyPr anchor="b"/>
          <a:lstStyle>
            <a:lvl1pPr>
              <a:defRPr sz="22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1499" y="1713613"/>
            <a:ext cx="7098030" cy="560139"/>
          </a:xfrm>
        </p:spPr>
        <p:txBody>
          <a:bodyPr/>
          <a:lstStyle>
            <a:lvl1pPr marL="0" indent="0">
              <a:buNone/>
              <a:defRPr sz="896">
                <a:solidFill>
                  <a:schemeClr val="tx1">
                    <a:tint val="82000"/>
                  </a:schemeClr>
                </a:solidFill>
              </a:defRPr>
            </a:lvl1pPr>
            <a:lvl2pPr marL="170718" indent="0">
              <a:buNone/>
              <a:defRPr sz="747">
                <a:solidFill>
                  <a:schemeClr val="tx1">
                    <a:tint val="82000"/>
                  </a:schemeClr>
                </a:solidFill>
              </a:defRPr>
            </a:lvl2pPr>
            <a:lvl3pPr marL="341437" indent="0">
              <a:buNone/>
              <a:defRPr sz="672">
                <a:solidFill>
                  <a:schemeClr val="tx1">
                    <a:tint val="82000"/>
                  </a:schemeClr>
                </a:solidFill>
              </a:defRPr>
            </a:lvl3pPr>
            <a:lvl4pPr marL="512155" indent="0">
              <a:buNone/>
              <a:defRPr sz="597">
                <a:solidFill>
                  <a:schemeClr val="tx1">
                    <a:tint val="82000"/>
                  </a:schemeClr>
                </a:solidFill>
              </a:defRPr>
            </a:lvl4pPr>
            <a:lvl5pPr marL="682874" indent="0">
              <a:buNone/>
              <a:defRPr sz="597">
                <a:solidFill>
                  <a:schemeClr val="tx1">
                    <a:tint val="82000"/>
                  </a:schemeClr>
                </a:solidFill>
              </a:defRPr>
            </a:lvl5pPr>
            <a:lvl6pPr marL="853592" indent="0">
              <a:buNone/>
              <a:defRPr sz="597">
                <a:solidFill>
                  <a:schemeClr val="tx1">
                    <a:tint val="82000"/>
                  </a:schemeClr>
                </a:solidFill>
              </a:defRPr>
            </a:lvl6pPr>
            <a:lvl7pPr marL="1024311" indent="0">
              <a:buNone/>
              <a:defRPr sz="597">
                <a:solidFill>
                  <a:schemeClr val="tx1">
                    <a:tint val="82000"/>
                  </a:schemeClr>
                </a:solidFill>
              </a:defRPr>
            </a:lvl7pPr>
            <a:lvl8pPr marL="1195029" indent="0">
              <a:buNone/>
              <a:defRPr sz="597">
                <a:solidFill>
                  <a:schemeClr val="tx1">
                    <a:tint val="82000"/>
                  </a:schemeClr>
                </a:solidFill>
              </a:defRPr>
            </a:lvl8pPr>
            <a:lvl9pPr marL="1365748" indent="0">
              <a:buNone/>
              <a:defRPr sz="59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9298-A559-4935-BF9C-9206C0FF3A31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F4850-EAE9-4E7F-AF87-B30B7E86A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057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5785" y="681651"/>
            <a:ext cx="3497580" cy="16247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66235" y="681651"/>
            <a:ext cx="3497580" cy="16247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9298-A559-4935-BF9C-9206C0FF3A31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F4850-EAE9-4E7F-AF87-B30B7E86A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830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136331"/>
            <a:ext cx="7098030" cy="494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6857" y="627712"/>
            <a:ext cx="3481506" cy="307632"/>
          </a:xfrm>
        </p:spPr>
        <p:txBody>
          <a:bodyPr anchor="b"/>
          <a:lstStyle>
            <a:lvl1pPr marL="0" indent="0">
              <a:buNone/>
              <a:defRPr sz="896" b="1"/>
            </a:lvl1pPr>
            <a:lvl2pPr marL="170718" indent="0">
              <a:buNone/>
              <a:defRPr sz="747" b="1"/>
            </a:lvl2pPr>
            <a:lvl3pPr marL="341437" indent="0">
              <a:buNone/>
              <a:defRPr sz="672" b="1"/>
            </a:lvl3pPr>
            <a:lvl4pPr marL="512155" indent="0">
              <a:buNone/>
              <a:defRPr sz="597" b="1"/>
            </a:lvl4pPr>
            <a:lvl5pPr marL="682874" indent="0">
              <a:buNone/>
              <a:defRPr sz="597" b="1"/>
            </a:lvl5pPr>
            <a:lvl6pPr marL="853592" indent="0">
              <a:buNone/>
              <a:defRPr sz="597" b="1"/>
            </a:lvl6pPr>
            <a:lvl7pPr marL="1024311" indent="0">
              <a:buNone/>
              <a:defRPr sz="597" b="1"/>
            </a:lvl7pPr>
            <a:lvl8pPr marL="1195029" indent="0">
              <a:buNone/>
              <a:defRPr sz="597" b="1"/>
            </a:lvl8pPr>
            <a:lvl9pPr marL="1365748" indent="0">
              <a:buNone/>
              <a:defRPr sz="5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6857" y="935344"/>
            <a:ext cx="3481506" cy="13757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66235" y="627712"/>
            <a:ext cx="3498652" cy="307632"/>
          </a:xfrm>
        </p:spPr>
        <p:txBody>
          <a:bodyPr anchor="b"/>
          <a:lstStyle>
            <a:lvl1pPr marL="0" indent="0">
              <a:buNone/>
              <a:defRPr sz="896" b="1"/>
            </a:lvl1pPr>
            <a:lvl2pPr marL="170718" indent="0">
              <a:buNone/>
              <a:defRPr sz="747" b="1"/>
            </a:lvl2pPr>
            <a:lvl3pPr marL="341437" indent="0">
              <a:buNone/>
              <a:defRPr sz="672" b="1"/>
            </a:lvl3pPr>
            <a:lvl4pPr marL="512155" indent="0">
              <a:buNone/>
              <a:defRPr sz="597" b="1"/>
            </a:lvl4pPr>
            <a:lvl5pPr marL="682874" indent="0">
              <a:buNone/>
              <a:defRPr sz="597" b="1"/>
            </a:lvl5pPr>
            <a:lvl6pPr marL="853592" indent="0">
              <a:buNone/>
              <a:defRPr sz="597" b="1"/>
            </a:lvl6pPr>
            <a:lvl7pPr marL="1024311" indent="0">
              <a:buNone/>
              <a:defRPr sz="597" b="1"/>
            </a:lvl7pPr>
            <a:lvl8pPr marL="1195029" indent="0">
              <a:buNone/>
              <a:defRPr sz="597" b="1"/>
            </a:lvl8pPr>
            <a:lvl9pPr marL="1365748" indent="0">
              <a:buNone/>
              <a:defRPr sz="5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66235" y="935344"/>
            <a:ext cx="3498652" cy="13757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9298-A559-4935-BF9C-9206C0FF3A31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F4850-EAE9-4E7F-AF87-B30B7E86A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589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9298-A559-4935-BF9C-9206C0FF3A31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F4850-EAE9-4E7F-AF87-B30B7E86A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998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9298-A559-4935-BF9C-9206C0FF3A31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F4850-EAE9-4E7F-AF87-B30B7E86A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621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170709"/>
            <a:ext cx="2654260" cy="597482"/>
          </a:xfrm>
        </p:spPr>
        <p:txBody>
          <a:bodyPr anchor="b"/>
          <a:lstStyle>
            <a:lvl1pPr>
              <a:defRPr sz="119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8652" y="368684"/>
            <a:ext cx="4166235" cy="1819713"/>
          </a:xfrm>
        </p:spPr>
        <p:txBody>
          <a:bodyPr/>
          <a:lstStyle>
            <a:lvl1pPr>
              <a:defRPr sz="1195"/>
            </a:lvl1pPr>
            <a:lvl2pPr>
              <a:defRPr sz="1046"/>
            </a:lvl2pPr>
            <a:lvl3pPr>
              <a:defRPr sz="896"/>
            </a:lvl3pPr>
            <a:lvl4pPr>
              <a:defRPr sz="747"/>
            </a:lvl4pPr>
            <a:lvl5pPr>
              <a:defRPr sz="747"/>
            </a:lvl5pPr>
            <a:lvl6pPr>
              <a:defRPr sz="747"/>
            </a:lvl6pPr>
            <a:lvl7pPr>
              <a:defRPr sz="747"/>
            </a:lvl7pPr>
            <a:lvl8pPr>
              <a:defRPr sz="747"/>
            </a:lvl8pPr>
            <a:lvl9pPr>
              <a:defRPr sz="74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768191"/>
            <a:ext cx="2654260" cy="1423170"/>
          </a:xfrm>
        </p:spPr>
        <p:txBody>
          <a:bodyPr/>
          <a:lstStyle>
            <a:lvl1pPr marL="0" indent="0">
              <a:buNone/>
              <a:defRPr sz="597"/>
            </a:lvl1pPr>
            <a:lvl2pPr marL="170718" indent="0">
              <a:buNone/>
              <a:defRPr sz="523"/>
            </a:lvl2pPr>
            <a:lvl3pPr marL="341437" indent="0">
              <a:buNone/>
              <a:defRPr sz="448"/>
            </a:lvl3pPr>
            <a:lvl4pPr marL="512155" indent="0">
              <a:buNone/>
              <a:defRPr sz="373"/>
            </a:lvl4pPr>
            <a:lvl5pPr marL="682874" indent="0">
              <a:buNone/>
              <a:defRPr sz="373"/>
            </a:lvl5pPr>
            <a:lvl6pPr marL="853592" indent="0">
              <a:buNone/>
              <a:defRPr sz="373"/>
            </a:lvl6pPr>
            <a:lvl7pPr marL="1024311" indent="0">
              <a:buNone/>
              <a:defRPr sz="373"/>
            </a:lvl7pPr>
            <a:lvl8pPr marL="1195029" indent="0">
              <a:buNone/>
              <a:defRPr sz="373"/>
            </a:lvl8pPr>
            <a:lvl9pPr marL="1365748" indent="0">
              <a:buNone/>
              <a:defRPr sz="37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9298-A559-4935-BF9C-9206C0FF3A31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F4850-EAE9-4E7F-AF87-B30B7E86A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121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170709"/>
            <a:ext cx="2654260" cy="597482"/>
          </a:xfrm>
        </p:spPr>
        <p:txBody>
          <a:bodyPr anchor="b"/>
          <a:lstStyle>
            <a:lvl1pPr>
              <a:defRPr sz="119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98652" y="368684"/>
            <a:ext cx="4166235" cy="1819713"/>
          </a:xfrm>
        </p:spPr>
        <p:txBody>
          <a:bodyPr anchor="t"/>
          <a:lstStyle>
            <a:lvl1pPr marL="0" indent="0">
              <a:buNone/>
              <a:defRPr sz="1195"/>
            </a:lvl1pPr>
            <a:lvl2pPr marL="170718" indent="0">
              <a:buNone/>
              <a:defRPr sz="1046"/>
            </a:lvl2pPr>
            <a:lvl3pPr marL="341437" indent="0">
              <a:buNone/>
              <a:defRPr sz="896"/>
            </a:lvl3pPr>
            <a:lvl4pPr marL="512155" indent="0">
              <a:buNone/>
              <a:defRPr sz="747"/>
            </a:lvl4pPr>
            <a:lvl5pPr marL="682874" indent="0">
              <a:buNone/>
              <a:defRPr sz="747"/>
            </a:lvl5pPr>
            <a:lvl6pPr marL="853592" indent="0">
              <a:buNone/>
              <a:defRPr sz="747"/>
            </a:lvl6pPr>
            <a:lvl7pPr marL="1024311" indent="0">
              <a:buNone/>
              <a:defRPr sz="747"/>
            </a:lvl7pPr>
            <a:lvl8pPr marL="1195029" indent="0">
              <a:buNone/>
              <a:defRPr sz="747"/>
            </a:lvl8pPr>
            <a:lvl9pPr marL="1365748" indent="0">
              <a:buNone/>
              <a:defRPr sz="74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768191"/>
            <a:ext cx="2654260" cy="1423170"/>
          </a:xfrm>
        </p:spPr>
        <p:txBody>
          <a:bodyPr/>
          <a:lstStyle>
            <a:lvl1pPr marL="0" indent="0">
              <a:buNone/>
              <a:defRPr sz="597"/>
            </a:lvl1pPr>
            <a:lvl2pPr marL="170718" indent="0">
              <a:buNone/>
              <a:defRPr sz="523"/>
            </a:lvl2pPr>
            <a:lvl3pPr marL="341437" indent="0">
              <a:buNone/>
              <a:defRPr sz="448"/>
            </a:lvl3pPr>
            <a:lvl4pPr marL="512155" indent="0">
              <a:buNone/>
              <a:defRPr sz="373"/>
            </a:lvl4pPr>
            <a:lvl5pPr marL="682874" indent="0">
              <a:buNone/>
              <a:defRPr sz="373"/>
            </a:lvl5pPr>
            <a:lvl6pPr marL="853592" indent="0">
              <a:buNone/>
              <a:defRPr sz="373"/>
            </a:lvl6pPr>
            <a:lvl7pPr marL="1024311" indent="0">
              <a:buNone/>
              <a:defRPr sz="373"/>
            </a:lvl7pPr>
            <a:lvl8pPr marL="1195029" indent="0">
              <a:buNone/>
              <a:defRPr sz="373"/>
            </a:lvl8pPr>
            <a:lvl9pPr marL="1365748" indent="0">
              <a:buNone/>
              <a:defRPr sz="37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9298-A559-4935-BF9C-9206C0FF3A31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F4850-EAE9-4E7F-AF87-B30B7E86A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922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5785" y="136331"/>
            <a:ext cx="7098030" cy="494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785" y="681651"/>
            <a:ext cx="7098030" cy="1624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5785" y="2373332"/>
            <a:ext cx="1851660" cy="1363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4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7D59298-A559-4935-BF9C-9206C0FF3A31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26055" y="2373332"/>
            <a:ext cx="2777490" cy="1363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4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12155" y="2373332"/>
            <a:ext cx="1851660" cy="1363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4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3EF4850-EAE9-4E7F-AF87-B30B7E86A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420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341437" rtl="0" eaLnBrk="1" latinLnBrk="0" hangingPunct="1">
        <a:lnSpc>
          <a:spcPct val="90000"/>
        </a:lnSpc>
        <a:spcBef>
          <a:spcPct val="0"/>
        </a:spcBef>
        <a:buNone/>
        <a:defRPr sz="164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359" indent="-85359" algn="l" defTabSz="341437" rtl="0" eaLnBrk="1" latinLnBrk="0" hangingPunct="1">
        <a:lnSpc>
          <a:spcPct val="90000"/>
        </a:lnSpc>
        <a:spcBef>
          <a:spcPts val="373"/>
        </a:spcBef>
        <a:buFont typeface="Arial" panose="020B0604020202020204" pitchFamily="34" charset="0"/>
        <a:buChar char="•"/>
        <a:defRPr sz="1046" kern="1200">
          <a:solidFill>
            <a:schemeClr val="tx1"/>
          </a:solidFill>
          <a:latin typeface="+mn-lt"/>
          <a:ea typeface="+mn-ea"/>
          <a:cs typeface="+mn-cs"/>
        </a:defRPr>
      </a:lvl1pPr>
      <a:lvl2pPr marL="256078" indent="-85359" algn="l" defTabSz="34143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896" kern="1200">
          <a:solidFill>
            <a:schemeClr val="tx1"/>
          </a:solidFill>
          <a:latin typeface="+mn-lt"/>
          <a:ea typeface="+mn-ea"/>
          <a:cs typeface="+mn-cs"/>
        </a:defRPr>
      </a:lvl2pPr>
      <a:lvl3pPr marL="426796" indent="-85359" algn="l" defTabSz="34143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747" kern="1200">
          <a:solidFill>
            <a:schemeClr val="tx1"/>
          </a:solidFill>
          <a:latin typeface="+mn-lt"/>
          <a:ea typeface="+mn-ea"/>
          <a:cs typeface="+mn-cs"/>
        </a:defRPr>
      </a:lvl3pPr>
      <a:lvl4pPr marL="597515" indent="-85359" algn="l" defTabSz="34143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2" kern="1200">
          <a:solidFill>
            <a:schemeClr val="tx1"/>
          </a:solidFill>
          <a:latin typeface="+mn-lt"/>
          <a:ea typeface="+mn-ea"/>
          <a:cs typeface="+mn-cs"/>
        </a:defRPr>
      </a:lvl4pPr>
      <a:lvl5pPr marL="768233" indent="-85359" algn="l" defTabSz="34143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2" kern="1200">
          <a:solidFill>
            <a:schemeClr val="tx1"/>
          </a:solidFill>
          <a:latin typeface="+mn-lt"/>
          <a:ea typeface="+mn-ea"/>
          <a:cs typeface="+mn-cs"/>
        </a:defRPr>
      </a:lvl5pPr>
      <a:lvl6pPr marL="938952" indent="-85359" algn="l" defTabSz="34143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2" kern="1200">
          <a:solidFill>
            <a:schemeClr val="tx1"/>
          </a:solidFill>
          <a:latin typeface="+mn-lt"/>
          <a:ea typeface="+mn-ea"/>
          <a:cs typeface="+mn-cs"/>
        </a:defRPr>
      </a:lvl6pPr>
      <a:lvl7pPr marL="1109670" indent="-85359" algn="l" defTabSz="34143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2" kern="1200">
          <a:solidFill>
            <a:schemeClr val="tx1"/>
          </a:solidFill>
          <a:latin typeface="+mn-lt"/>
          <a:ea typeface="+mn-ea"/>
          <a:cs typeface="+mn-cs"/>
        </a:defRPr>
      </a:lvl7pPr>
      <a:lvl8pPr marL="1280389" indent="-85359" algn="l" defTabSz="34143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2" kern="1200">
          <a:solidFill>
            <a:schemeClr val="tx1"/>
          </a:solidFill>
          <a:latin typeface="+mn-lt"/>
          <a:ea typeface="+mn-ea"/>
          <a:cs typeface="+mn-cs"/>
        </a:defRPr>
      </a:lvl8pPr>
      <a:lvl9pPr marL="1451107" indent="-85359" algn="l" defTabSz="34143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1437" rtl="0" eaLnBrk="1" latinLnBrk="0" hangingPunct="1">
        <a:defRPr sz="672" kern="1200">
          <a:solidFill>
            <a:schemeClr val="tx1"/>
          </a:solidFill>
          <a:latin typeface="+mn-lt"/>
          <a:ea typeface="+mn-ea"/>
          <a:cs typeface="+mn-cs"/>
        </a:defRPr>
      </a:lvl1pPr>
      <a:lvl2pPr marL="170718" algn="l" defTabSz="341437" rtl="0" eaLnBrk="1" latinLnBrk="0" hangingPunct="1">
        <a:defRPr sz="672" kern="1200">
          <a:solidFill>
            <a:schemeClr val="tx1"/>
          </a:solidFill>
          <a:latin typeface="+mn-lt"/>
          <a:ea typeface="+mn-ea"/>
          <a:cs typeface="+mn-cs"/>
        </a:defRPr>
      </a:lvl2pPr>
      <a:lvl3pPr marL="341437" algn="l" defTabSz="341437" rtl="0" eaLnBrk="1" latinLnBrk="0" hangingPunct="1">
        <a:defRPr sz="672" kern="1200">
          <a:solidFill>
            <a:schemeClr val="tx1"/>
          </a:solidFill>
          <a:latin typeface="+mn-lt"/>
          <a:ea typeface="+mn-ea"/>
          <a:cs typeface="+mn-cs"/>
        </a:defRPr>
      </a:lvl3pPr>
      <a:lvl4pPr marL="512155" algn="l" defTabSz="341437" rtl="0" eaLnBrk="1" latinLnBrk="0" hangingPunct="1">
        <a:defRPr sz="672" kern="1200">
          <a:solidFill>
            <a:schemeClr val="tx1"/>
          </a:solidFill>
          <a:latin typeface="+mn-lt"/>
          <a:ea typeface="+mn-ea"/>
          <a:cs typeface="+mn-cs"/>
        </a:defRPr>
      </a:lvl4pPr>
      <a:lvl5pPr marL="682874" algn="l" defTabSz="341437" rtl="0" eaLnBrk="1" latinLnBrk="0" hangingPunct="1">
        <a:defRPr sz="672" kern="1200">
          <a:solidFill>
            <a:schemeClr val="tx1"/>
          </a:solidFill>
          <a:latin typeface="+mn-lt"/>
          <a:ea typeface="+mn-ea"/>
          <a:cs typeface="+mn-cs"/>
        </a:defRPr>
      </a:lvl5pPr>
      <a:lvl6pPr marL="853592" algn="l" defTabSz="341437" rtl="0" eaLnBrk="1" latinLnBrk="0" hangingPunct="1">
        <a:defRPr sz="672" kern="1200">
          <a:solidFill>
            <a:schemeClr val="tx1"/>
          </a:solidFill>
          <a:latin typeface="+mn-lt"/>
          <a:ea typeface="+mn-ea"/>
          <a:cs typeface="+mn-cs"/>
        </a:defRPr>
      </a:lvl6pPr>
      <a:lvl7pPr marL="1024311" algn="l" defTabSz="341437" rtl="0" eaLnBrk="1" latinLnBrk="0" hangingPunct="1">
        <a:defRPr sz="672" kern="1200">
          <a:solidFill>
            <a:schemeClr val="tx1"/>
          </a:solidFill>
          <a:latin typeface="+mn-lt"/>
          <a:ea typeface="+mn-ea"/>
          <a:cs typeface="+mn-cs"/>
        </a:defRPr>
      </a:lvl7pPr>
      <a:lvl8pPr marL="1195029" algn="l" defTabSz="341437" rtl="0" eaLnBrk="1" latinLnBrk="0" hangingPunct="1">
        <a:defRPr sz="672" kern="1200">
          <a:solidFill>
            <a:schemeClr val="tx1"/>
          </a:solidFill>
          <a:latin typeface="+mn-lt"/>
          <a:ea typeface="+mn-ea"/>
          <a:cs typeface="+mn-cs"/>
        </a:defRPr>
      </a:lvl8pPr>
      <a:lvl9pPr marL="1365748" algn="l" defTabSz="341437" rtl="0" eaLnBrk="1" latinLnBrk="0" hangingPunct="1">
        <a:defRPr sz="67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11" Type="http://schemas.openxmlformats.org/officeDocument/2006/relationships/image" Target="../media/image9.png"/><Relationship Id="rId5" Type="http://schemas.openxmlformats.org/officeDocument/2006/relationships/image" Target="../media/image4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Picture 92" descr="A diagram of lines and curves&#10;&#10;Description automatically generated">
            <a:extLst>
              <a:ext uri="{FF2B5EF4-FFF2-40B4-BE49-F238E27FC236}">
                <a16:creationId xmlns:a16="http://schemas.microsoft.com/office/drawing/2014/main" id="{F743B6A7-569E-09E0-B317-D930358254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876" y="283269"/>
            <a:ext cx="1286150" cy="1145953"/>
          </a:xfrm>
          <a:prstGeom prst="rect">
            <a:avLst/>
          </a:prstGeom>
        </p:spPr>
      </p:pic>
      <p:pic>
        <p:nvPicPr>
          <p:cNvPr id="92" name="Picture 91" descr="A diagram of a graph&#10;&#10;Description automatically generated">
            <a:extLst>
              <a:ext uri="{FF2B5EF4-FFF2-40B4-BE49-F238E27FC236}">
                <a16:creationId xmlns:a16="http://schemas.microsoft.com/office/drawing/2014/main" id="{939ABD20-1478-006D-AE57-85B1FD60B9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251" y="1257838"/>
            <a:ext cx="1286150" cy="1145953"/>
          </a:xfrm>
          <a:prstGeom prst="rect">
            <a:avLst/>
          </a:prstGeom>
        </p:spPr>
      </p:pic>
      <p:grpSp>
        <p:nvGrpSpPr>
          <p:cNvPr id="99" name="Group 98">
            <a:extLst>
              <a:ext uri="{FF2B5EF4-FFF2-40B4-BE49-F238E27FC236}">
                <a16:creationId xmlns:a16="http://schemas.microsoft.com/office/drawing/2014/main" id="{76F13C93-40E7-EB8D-0E88-670D4C6FC62D}"/>
              </a:ext>
            </a:extLst>
          </p:cNvPr>
          <p:cNvGrpSpPr/>
          <p:nvPr/>
        </p:nvGrpSpPr>
        <p:grpSpPr>
          <a:xfrm>
            <a:off x="161989" y="219359"/>
            <a:ext cx="1492003" cy="2222668"/>
            <a:chOff x="134379" y="194196"/>
            <a:chExt cx="1492003" cy="2222668"/>
          </a:xfrm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64F9C73E-095E-2E19-1B9A-59B48B37BC0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41103" y="194196"/>
              <a:ext cx="1485279" cy="2222668"/>
              <a:chOff x="124904" y="66409"/>
              <a:chExt cx="1664407" cy="2490731"/>
            </a:xfrm>
          </p:grpSpPr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id="{71C04C57-61F2-5E7F-53A4-FB982F45B1C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24905" y="1728791"/>
                <a:ext cx="517701" cy="502920"/>
              </a:xfrm>
              <a:custGeom>
                <a:avLst/>
                <a:gdLst>
                  <a:gd name="connsiteX0" fmla="*/ 3139762 w 3529782"/>
                  <a:gd name="connsiteY0" fmla="*/ 2604770 h 3429000"/>
                  <a:gd name="connsiteX1" fmla="*/ 2865442 w 3529782"/>
                  <a:gd name="connsiteY1" fmla="*/ 2879090 h 3429000"/>
                  <a:gd name="connsiteX2" fmla="*/ 3139762 w 3529782"/>
                  <a:gd name="connsiteY2" fmla="*/ 3153410 h 3429000"/>
                  <a:gd name="connsiteX3" fmla="*/ 3414082 w 3529782"/>
                  <a:gd name="connsiteY3" fmla="*/ 2879090 h 3429000"/>
                  <a:gd name="connsiteX4" fmla="*/ 3139762 w 3529782"/>
                  <a:gd name="connsiteY4" fmla="*/ 2604770 h 3429000"/>
                  <a:gd name="connsiteX5" fmla="*/ 2223726 w 3529782"/>
                  <a:gd name="connsiteY5" fmla="*/ 2604770 h 3429000"/>
                  <a:gd name="connsiteX6" fmla="*/ 1949406 w 3529782"/>
                  <a:gd name="connsiteY6" fmla="*/ 2879090 h 3429000"/>
                  <a:gd name="connsiteX7" fmla="*/ 2223726 w 3529782"/>
                  <a:gd name="connsiteY7" fmla="*/ 3153410 h 3429000"/>
                  <a:gd name="connsiteX8" fmla="*/ 2498046 w 3529782"/>
                  <a:gd name="connsiteY8" fmla="*/ 2879090 h 3429000"/>
                  <a:gd name="connsiteX9" fmla="*/ 2223726 w 3529782"/>
                  <a:gd name="connsiteY9" fmla="*/ 2604770 h 3429000"/>
                  <a:gd name="connsiteX10" fmla="*/ 1307691 w 3529782"/>
                  <a:gd name="connsiteY10" fmla="*/ 2604770 h 3429000"/>
                  <a:gd name="connsiteX11" fmla="*/ 1033371 w 3529782"/>
                  <a:gd name="connsiteY11" fmla="*/ 2879090 h 3429000"/>
                  <a:gd name="connsiteX12" fmla="*/ 1307691 w 3529782"/>
                  <a:gd name="connsiteY12" fmla="*/ 3153410 h 3429000"/>
                  <a:gd name="connsiteX13" fmla="*/ 1582011 w 3529782"/>
                  <a:gd name="connsiteY13" fmla="*/ 2879090 h 3429000"/>
                  <a:gd name="connsiteX14" fmla="*/ 1307691 w 3529782"/>
                  <a:gd name="connsiteY14" fmla="*/ 2604770 h 3429000"/>
                  <a:gd name="connsiteX15" fmla="*/ 391656 w 3529782"/>
                  <a:gd name="connsiteY15" fmla="*/ 2604770 h 3429000"/>
                  <a:gd name="connsiteX16" fmla="*/ 117336 w 3529782"/>
                  <a:gd name="connsiteY16" fmla="*/ 2879090 h 3429000"/>
                  <a:gd name="connsiteX17" fmla="*/ 391656 w 3529782"/>
                  <a:gd name="connsiteY17" fmla="*/ 3153410 h 3429000"/>
                  <a:gd name="connsiteX18" fmla="*/ 665976 w 3529782"/>
                  <a:gd name="connsiteY18" fmla="*/ 2879090 h 3429000"/>
                  <a:gd name="connsiteX19" fmla="*/ 391656 w 3529782"/>
                  <a:gd name="connsiteY19" fmla="*/ 2604770 h 3429000"/>
                  <a:gd name="connsiteX20" fmla="*/ 2680926 w 3529782"/>
                  <a:gd name="connsiteY20" fmla="*/ 1816493 h 3429000"/>
                  <a:gd name="connsiteX21" fmla="*/ 2406606 w 3529782"/>
                  <a:gd name="connsiteY21" fmla="*/ 2090813 h 3429000"/>
                  <a:gd name="connsiteX22" fmla="*/ 2680926 w 3529782"/>
                  <a:gd name="connsiteY22" fmla="*/ 2365133 h 3429000"/>
                  <a:gd name="connsiteX23" fmla="*/ 2955246 w 3529782"/>
                  <a:gd name="connsiteY23" fmla="*/ 2090813 h 3429000"/>
                  <a:gd name="connsiteX24" fmla="*/ 2680926 w 3529782"/>
                  <a:gd name="connsiteY24" fmla="*/ 1816493 h 3429000"/>
                  <a:gd name="connsiteX25" fmla="*/ 1764891 w 3529782"/>
                  <a:gd name="connsiteY25" fmla="*/ 1816493 h 3429000"/>
                  <a:gd name="connsiteX26" fmla="*/ 1490571 w 3529782"/>
                  <a:gd name="connsiteY26" fmla="*/ 2090813 h 3429000"/>
                  <a:gd name="connsiteX27" fmla="*/ 1764891 w 3529782"/>
                  <a:gd name="connsiteY27" fmla="*/ 2365133 h 3429000"/>
                  <a:gd name="connsiteX28" fmla="*/ 2039211 w 3529782"/>
                  <a:gd name="connsiteY28" fmla="*/ 2090813 h 3429000"/>
                  <a:gd name="connsiteX29" fmla="*/ 1764891 w 3529782"/>
                  <a:gd name="connsiteY29" fmla="*/ 1816493 h 3429000"/>
                  <a:gd name="connsiteX30" fmla="*/ 848856 w 3529782"/>
                  <a:gd name="connsiteY30" fmla="*/ 1816493 h 3429000"/>
                  <a:gd name="connsiteX31" fmla="*/ 574536 w 3529782"/>
                  <a:gd name="connsiteY31" fmla="*/ 2090813 h 3429000"/>
                  <a:gd name="connsiteX32" fmla="*/ 848856 w 3529782"/>
                  <a:gd name="connsiteY32" fmla="*/ 2365133 h 3429000"/>
                  <a:gd name="connsiteX33" fmla="*/ 1123176 w 3529782"/>
                  <a:gd name="connsiteY33" fmla="*/ 2090813 h 3429000"/>
                  <a:gd name="connsiteX34" fmla="*/ 848856 w 3529782"/>
                  <a:gd name="connsiteY34" fmla="*/ 1816493 h 3429000"/>
                  <a:gd name="connsiteX35" fmla="*/ 3139762 w 3529782"/>
                  <a:gd name="connsiteY35" fmla="*/ 1031989 h 3429000"/>
                  <a:gd name="connsiteX36" fmla="*/ 2865442 w 3529782"/>
                  <a:gd name="connsiteY36" fmla="*/ 1306309 h 3429000"/>
                  <a:gd name="connsiteX37" fmla="*/ 3139762 w 3529782"/>
                  <a:gd name="connsiteY37" fmla="*/ 1580629 h 3429000"/>
                  <a:gd name="connsiteX38" fmla="*/ 3414082 w 3529782"/>
                  <a:gd name="connsiteY38" fmla="*/ 1306309 h 3429000"/>
                  <a:gd name="connsiteX39" fmla="*/ 3139762 w 3529782"/>
                  <a:gd name="connsiteY39" fmla="*/ 1031989 h 3429000"/>
                  <a:gd name="connsiteX40" fmla="*/ 2223726 w 3529782"/>
                  <a:gd name="connsiteY40" fmla="*/ 1031989 h 3429000"/>
                  <a:gd name="connsiteX41" fmla="*/ 1949406 w 3529782"/>
                  <a:gd name="connsiteY41" fmla="*/ 1306309 h 3429000"/>
                  <a:gd name="connsiteX42" fmla="*/ 2223726 w 3529782"/>
                  <a:gd name="connsiteY42" fmla="*/ 1580629 h 3429000"/>
                  <a:gd name="connsiteX43" fmla="*/ 2498046 w 3529782"/>
                  <a:gd name="connsiteY43" fmla="*/ 1306309 h 3429000"/>
                  <a:gd name="connsiteX44" fmla="*/ 2223726 w 3529782"/>
                  <a:gd name="connsiteY44" fmla="*/ 1031989 h 3429000"/>
                  <a:gd name="connsiteX45" fmla="*/ 1307691 w 3529782"/>
                  <a:gd name="connsiteY45" fmla="*/ 1031989 h 3429000"/>
                  <a:gd name="connsiteX46" fmla="*/ 1033371 w 3529782"/>
                  <a:gd name="connsiteY46" fmla="*/ 1306309 h 3429000"/>
                  <a:gd name="connsiteX47" fmla="*/ 1307691 w 3529782"/>
                  <a:gd name="connsiteY47" fmla="*/ 1580629 h 3429000"/>
                  <a:gd name="connsiteX48" fmla="*/ 1582011 w 3529782"/>
                  <a:gd name="connsiteY48" fmla="*/ 1306309 h 3429000"/>
                  <a:gd name="connsiteX49" fmla="*/ 1307691 w 3529782"/>
                  <a:gd name="connsiteY49" fmla="*/ 1031989 h 3429000"/>
                  <a:gd name="connsiteX50" fmla="*/ 391656 w 3529782"/>
                  <a:gd name="connsiteY50" fmla="*/ 1031989 h 3429000"/>
                  <a:gd name="connsiteX51" fmla="*/ 117336 w 3529782"/>
                  <a:gd name="connsiteY51" fmla="*/ 1306309 h 3429000"/>
                  <a:gd name="connsiteX52" fmla="*/ 391656 w 3529782"/>
                  <a:gd name="connsiteY52" fmla="*/ 1580629 h 3429000"/>
                  <a:gd name="connsiteX53" fmla="*/ 665976 w 3529782"/>
                  <a:gd name="connsiteY53" fmla="*/ 1306309 h 3429000"/>
                  <a:gd name="connsiteX54" fmla="*/ 391656 w 3529782"/>
                  <a:gd name="connsiteY54" fmla="*/ 1031989 h 3429000"/>
                  <a:gd name="connsiteX55" fmla="*/ 2680926 w 3529782"/>
                  <a:gd name="connsiteY55" fmla="*/ 245605 h 3429000"/>
                  <a:gd name="connsiteX56" fmla="*/ 2406606 w 3529782"/>
                  <a:gd name="connsiteY56" fmla="*/ 519925 h 3429000"/>
                  <a:gd name="connsiteX57" fmla="*/ 2680926 w 3529782"/>
                  <a:gd name="connsiteY57" fmla="*/ 794245 h 3429000"/>
                  <a:gd name="connsiteX58" fmla="*/ 2955246 w 3529782"/>
                  <a:gd name="connsiteY58" fmla="*/ 519925 h 3429000"/>
                  <a:gd name="connsiteX59" fmla="*/ 2680926 w 3529782"/>
                  <a:gd name="connsiteY59" fmla="*/ 245605 h 3429000"/>
                  <a:gd name="connsiteX60" fmla="*/ 1764891 w 3529782"/>
                  <a:gd name="connsiteY60" fmla="*/ 245605 h 3429000"/>
                  <a:gd name="connsiteX61" fmla="*/ 1490571 w 3529782"/>
                  <a:gd name="connsiteY61" fmla="*/ 519925 h 3429000"/>
                  <a:gd name="connsiteX62" fmla="*/ 1764891 w 3529782"/>
                  <a:gd name="connsiteY62" fmla="*/ 794245 h 3429000"/>
                  <a:gd name="connsiteX63" fmla="*/ 2039211 w 3529782"/>
                  <a:gd name="connsiteY63" fmla="*/ 519925 h 3429000"/>
                  <a:gd name="connsiteX64" fmla="*/ 1764891 w 3529782"/>
                  <a:gd name="connsiteY64" fmla="*/ 245605 h 3429000"/>
                  <a:gd name="connsiteX65" fmla="*/ 848856 w 3529782"/>
                  <a:gd name="connsiteY65" fmla="*/ 245605 h 3429000"/>
                  <a:gd name="connsiteX66" fmla="*/ 574536 w 3529782"/>
                  <a:gd name="connsiteY66" fmla="*/ 519925 h 3429000"/>
                  <a:gd name="connsiteX67" fmla="*/ 848856 w 3529782"/>
                  <a:gd name="connsiteY67" fmla="*/ 794245 h 3429000"/>
                  <a:gd name="connsiteX68" fmla="*/ 1123176 w 3529782"/>
                  <a:gd name="connsiteY68" fmla="*/ 519925 h 3429000"/>
                  <a:gd name="connsiteX69" fmla="*/ 848856 w 3529782"/>
                  <a:gd name="connsiteY69" fmla="*/ 245605 h 3429000"/>
                  <a:gd name="connsiteX70" fmla="*/ 0 w 3529782"/>
                  <a:gd name="connsiteY70" fmla="*/ 0 h 3429000"/>
                  <a:gd name="connsiteX71" fmla="*/ 3529782 w 3529782"/>
                  <a:gd name="connsiteY71" fmla="*/ 0 h 3429000"/>
                  <a:gd name="connsiteX72" fmla="*/ 3529782 w 3529782"/>
                  <a:gd name="connsiteY72" fmla="*/ 3429000 h 3429000"/>
                  <a:gd name="connsiteX73" fmla="*/ 0 w 3529782"/>
                  <a:gd name="connsiteY73" fmla="*/ 3429000 h 342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3529782" h="3429000">
                    <a:moveTo>
                      <a:pt x="3139762" y="2604770"/>
                    </a:moveTo>
                    <a:cubicBezTo>
                      <a:pt x="2988259" y="2604770"/>
                      <a:pt x="2865442" y="2727587"/>
                      <a:pt x="2865442" y="2879090"/>
                    </a:cubicBezTo>
                    <a:cubicBezTo>
                      <a:pt x="2865442" y="3030593"/>
                      <a:pt x="2988259" y="3153410"/>
                      <a:pt x="3139762" y="3153410"/>
                    </a:cubicBezTo>
                    <a:cubicBezTo>
                      <a:pt x="3291265" y="3153410"/>
                      <a:pt x="3414082" y="3030593"/>
                      <a:pt x="3414082" y="2879090"/>
                    </a:cubicBezTo>
                    <a:cubicBezTo>
                      <a:pt x="3414082" y="2727587"/>
                      <a:pt x="3291265" y="2604770"/>
                      <a:pt x="3139762" y="2604770"/>
                    </a:cubicBezTo>
                    <a:close/>
                    <a:moveTo>
                      <a:pt x="2223726" y="2604770"/>
                    </a:moveTo>
                    <a:cubicBezTo>
                      <a:pt x="2072223" y="2604770"/>
                      <a:pt x="1949406" y="2727587"/>
                      <a:pt x="1949406" y="2879090"/>
                    </a:cubicBezTo>
                    <a:cubicBezTo>
                      <a:pt x="1949406" y="3030593"/>
                      <a:pt x="2072223" y="3153410"/>
                      <a:pt x="2223726" y="3153410"/>
                    </a:cubicBezTo>
                    <a:cubicBezTo>
                      <a:pt x="2375229" y="3153410"/>
                      <a:pt x="2498046" y="3030593"/>
                      <a:pt x="2498046" y="2879090"/>
                    </a:cubicBezTo>
                    <a:cubicBezTo>
                      <a:pt x="2498046" y="2727587"/>
                      <a:pt x="2375229" y="2604770"/>
                      <a:pt x="2223726" y="2604770"/>
                    </a:cubicBezTo>
                    <a:close/>
                    <a:moveTo>
                      <a:pt x="1307691" y="2604770"/>
                    </a:moveTo>
                    <a:cubicBezTo>
                      <a:pt x="1156188" y="2604770"/>
                      <a:pt x="1033371" y="2727587"/>
                      <a:pt x="1033371" y="2879090"/>
                    </a:cubicBezTo>
                    <a:cubicBezTo>
                      <a:pt x="1033371" y="3030593"/>
                      <a:pt x="1156188" y="3153410"/>
                      <a:pt x="1307691" y="3153410"/>
                    </a:cubicBezTo>
                    <a:cubicBezTo>
                      <a:pt x="1459194" y="3153410"/>
                      <a:pt x="1582011" y="3030593"/>
                      <a:pt x="1582011" y="2879090"/>
                    </a:cubicBezTo>
                    <a:cubicBezTo>
                      <a:pt x="1582011" y="2727587"/>
                      <a:pt x="1459194" y="2604770"/>
                      <a:pt x="1307691" y="2604770"/>
                    </a:cubicBezTo>
                    <a:close/>
                    <a:moveTo>
                      <a:pt x="391656" y="2604770"/>
                    </a:moveTo>
                    <a:cubicBezTo>
                      <a:pt x="240153" y="2604770"/>
                      <a:pt x="117336" y="2727587"/>
                      <a:pt x="117336" y="2879090"/>
                    </a:cubicBezTo>
                    <a:cubicBezTo>
                      <a:pt x="117336" y="3030593"/>
                      <a:pt x="240153" y="3153410"/>
                      <a:pt x="391656" y="3153410"/>
                    </a:cubicBezTo>
                    <a:cubicBezTo>
                      <a:pt x="543159" y="3153410"/>
                      <a:pt x="665976" y="3030593"/>
                      <a:pt x="665976" y="2879090"/>
                    </a:cubicBezTo>
                    <a:cubicBezTo>
                      <a:pt x="665976" y="2727587"/>
                      <a:pt x="543159" y="2604770"/>
                      <a:pt x="391656" y="2604770"/>
                    </a:cubicBezTo>
                    <a:close/>
                    <a:moveTo>
                      <a:pt x="2680926" y="1816493"/>
                    </a:moveTo>
                    <a:cubicBezTo>
                      <a:pt x="2529423" y="1816493"/>
                      <a:pt x="2406606" y="1939310"/>
                      <a:pt x="2406606" y="2090813"/>
                    </a:cubicBezTo>
                    <a:cubicBezTo>
                      <a:pt x="2406606" y="2242316"/>
                      <a:pt x="2529423" y="2365133"/>
                      <a:pt x="2680926" y="2365133"/>
                    </a:cubicBezTo>
                    <a:cubicBezTo>
                      <a:pt x="2832429" y="2365133"/>
                      <a:pt x="2955246" y="2242316"/>
                      <a:pt x="2955246" y="2090813"/>
                    </a:cubicBezTo>
                    <a:cubicBezTo>
                      <a:pt x="2955246" y="1939310"/>
                      <a:pt x="2832429" y="1816493"/>
                      <a:pt x="2680926" y="1816493"/>
                    </a:cubicBezTo>
                    <a:close/>
                    <a:moveTo>
                      <a:pt x="1764891" y="1816493"/>
                    </a:moveTo>
                    <a:cubicBezTo>
                      <a:pt x="1613388" y="1816493"/>
                      <a:pt x="1490571" y="1939310"/>
                      <a:pt x="1490571" y="2090813"/>
                    </a:cubicBezTo>
                    <a:cubicBezTo>
                      <a:pt x="1490571" y="2242316"/>
                      <a:pt x="1613388" y="2365133"/>
                      <a:pt x="1764891" y="2365133"/>
                    </a:cubicBezTo>
                    <a:cubicBezTo>
                      <a:pt x="1916394" y="2365133"/>
                      <a:pt x="2039211" y="2242316"/>
                      <a:pt x="2039211" y="2090813"/>
                    </a:cubicBezTo>
                    <a:cubicBezTo>
                      <a:pt x="2039211" y="1939310"/>
                      <a:pt x="1916394" y="1816493"/>
                      <a:pt x="1764891" y="1816493"/>
                    </a:cubicBezTo>
                    <a:close/>
                    <a:moveTo>
                      <a:pt x="848856" y="1816493"/>
                    </a:moveTo>
                    <a:cubicBezTo>
                      <a:pt x="697353" y="1816493"/>
                      <a:pt x="574536" y="1939310"/>
                      <a:pt x="574536" y="2090813"/>
                    </a:cubicBezTo>
                    <a:cubicBezTo>
                      <a:pt x="574536" y="2242316"/>
                      <a:pt x="697353" y="2365133"/>
                      <a:pt x="848856" y="2365133"/>
                    </a:cubicBezTo>
                    <a:cubicBezTo>
                      <a:pt x="1000359" y="2365133"/>
                      <a:pt x="1123176" y="2242316"/>
                      <a:pt x="1123176" y="2090813"/>
                    </a:cubicBezTo>
                    <a:cubicBezTo>
                      <a:pt x="1123176" y="1939310"/>
                      <a:pt x="1000359" y="1816493"/>
                      <a:pt x="848856" y="1816493"/>
                    </a:cubicBezTo>
                    <a:close/>
                    <a:moveTo>
                      <a:pt x="3139762" y="1031989"/>
                    </a:moveTo>
                    <a:cubicBezTo>
                      <a:pt x="2988259" y="1031989"/>
                      <a:pt x="2865442" y="1154806"/>
                      <a:pt x="2865442" y="1306309"/>
                    </a:cubicBezTo>
                    <a:cubicBezTo>
                      <a:pt x="2865442" y="1457812"/>
                      <a:pt x="2988259" y="1580629"/>
                      <a:pt x="3139762" y="1580629"/>
                    </a:cubicBezTo>
                    <a:cubicBezTo>
                      <a:pt x="3291265" y="1580629"/>
                      <a:pt x="3414082" y="1457812"/>
                      <a:pt x="3414082" y="1306309"/>
                    </a:cubicBezTo>
                    <a:cubicBezTo>
                      <a:pt x="3414082" y="1154806"/>
                      <a:pt x="3291265" y="1031989"/>
                      <a:pt x="3139762" y="1031989"/>
                    </a:cubicBezTo>
                    <a:close/>
                    <a:moveTo>
                      <a:pt x="2223726" y="1031989"/>
                    </a:moveTo>
                    <a:cubicBezTo>
                      <a:pt x="2072223" y="1031989"/>
                      <a:pt x="1949406" y="1154806"/>
                      <a:pt x="1949406" y="1306309"/>
                    </a:cubicBezTo>
                    <a:cubicBezTo>
                      <a:pt x="1949406" y="1457812"/>
                      <a:pt x="2072223" y="1580629"/>
                      <a:pt x="2223726" y="1580629"/>
                    </a:cubicBezTo>
                    <a:cubicBezTo>
                      <a:pt x="2375229" y="1580629"/>
                      <a:pt x="2498046" y="1457812"/>
                      <a:pt x="2498046" y="1306309"/>
                    </a:cubicBezTo>
                    <a:cubicBezTo>
                      <a:pt x="2498046" y="1154806"/>
                      <a:pt x="2375229" y="1031989"/>
                      <a:pt x="2223726" y="1031989"/>
                    </a:cubicBezTo>
                    <a:close/>
                    <a:moveTo>
                      <a:pt x="1307691" y="1031989"/>
                    </a:moveTo>
                    <a:cubicBezTo>
                      <a:pt x="1156188" y="1031989"/>
                      <a:pt x="1033371" y="1154806"/>
                      <a:pt x="1033371" y="1306309"/>
                    </a:cubicBezTo>
                    <a:cubicBezTo>
                      <a:pt x="1033371" y="1457812"/>
                      <a:pt x="1156188" y="1580629"/>
                      <a:pt x="1307691" y="1580629"/>
                    </a:cubicBezTo>
                    <a:cubicBezTo>
                      <a:pt x="1459194" y="1580629"/>
                      <a:pt x="1582011" y="1457812"/>
                      <a:pt x="1582011" y="1306309"/>
                    </a:cubicBezTo>
                    <a:cubicBezTo>
                      <a:pt x="1582011" y="1154806"/>
                      <a:pt x="1459194" y="1031989"/>
                      <a:pt x="1307691" y="1031989"/>
                    </a:cubicBezTo>
                    <a:close/>
                    <a:moveTo>
                      <a:pt x="391656" y="1031989"/>
                    </a:moveTo>
                    <a:cubicBezTo>
                      <a:pt x="240153" y="1031989"/>
                      <a:pt x="117336" y="1154806"/>
                      <a:pt x="117336" y="1306309"/>
                    </a:cubicBezTo>
                    <a:cubicBezTo>
                      <a:pt x="117336" y="1457812"/>
                      <a:pt x="240153" y="1580629"/>
                      <a:pt x="391656" y="1580629"/>
                    </a:cubicBezTo>
                    <a:cubicBezTo>
                      <a:pt x="543159" y="1580629"/>
                      <a:pt x="665976" y="1457812"/>
                      <a:pt x="665976" y="1306309"/>
                    </a:cubicBezTo>
                    <a:cubicBezTo>
                      <a:pt x="665976" y="1154806"/>
                      <a:pt x="543159" y="1031989"/>
                      <a:pt x="391656" y="1031989"/>
                    </a:cubicBezTo>
                    <a:close/>
                    <a:moveTo>
                      <a:pt x="2680926" y="245605"/>
                    </a:moveTo>
                    <a:cubicBezTo>
                      <a:pt x="2529423" y="245605"/>
                      <a:pt x="2406606" y="368422"/>
                      <a:pt x="2406606" y="519925"/>
                    </a:cubicBezTo>
                    <a:cubicBezTo>
                      <a:pt x="2406606" y="671428"/>
                      <a:pt x="2529423" y="794245"/>
                      <a:pt x="2680926" y="794245"/>
                    </a:cubicBezTo>
                    <a:cubicBezTo>
                      <a:pt x="2832429" y="794245"/>
                      <a:pt x="2955246" y="671428"/>
                      <a:pt x="2955246" y="519925"/>
                    </a:cubicBezTo>
                    <a:cubicBezTo>
                      <a:pt x="2955246" y="368422"/>
                      <a:pt x="2832429" y="245605"/>
                      <a:pt x="2680926" y="245605"/>
                    </a:cubicBezTo>
                    <a:close/>
                    <a:moveTo>
                      <a:pt x="1764891" y="245605"/>
                    </a:moveTo>
                    <a:cubicBezTo>
                      <a:pt x="1613388" y="245605"/>
                      <a:pt x="1490571" y="368422"/>
                      <a:pt x="1490571" y="519925"/>
                    </a:cubicBezTo>
                    <a:cubicBezTo>
                      <a:pt x="1490571" y="671428"/>
                      <a:pt x="1613388" y="794245"/>
                      <a:pt x="1764891" y="794245"/>
                    </a:cubicBezTo>
                    <a:cubicBezTo>
                      <a:pt x="1916394" y="794245"/>
                      <a:pt x="2039211" y="671428"/>
                      <a:pt x="2039211" y="519925"/>
                    </a:cubicBezTo>
                    <a:cubicBezTo>
                      <a:pt x="2039211" y="368422"/>
                      <a:pt x="1916394" y="245605"/>
                      <a:pt x="1764891" y="245605"/>
                    </a:cubicBezTo>
                    <a:close/>
                    <a:moveTo>
                      <a:pt x="848856" y="245605"/>
                    </a:moveTo>
                    <a:cubicBezTo>
                      <a:pt x="697353" y="245605"/>
                      <a:pt x="574536" y="368422"/>
                      <a:pt x="574536" y="519925"/>
                    </a:cubicBezTo>
                    <a:cubicBezTo>
                      <a:pt x="574536" y="671428"/>
                      <a:pt x="697353" y="794245"/>
                      <a:pt x="848856" y="794245"/>
                    </a:cubicBezTo>
                    <a:cubicBezTo>
                      <a:pt x="1000359" y="794245"/>
                      <a:pt x="1123176" y="671428"/>
                      <a:pt x="1123176" y="519925"/>
                    </a:cubicBezTo>
                    <a:cubicBezTo>
                      <a:pt x="1123176" y="368422"/>
                      <a:pt x="1000359" y="245605"/>
                      <a:pt x="848856" y="245605"/>
                    </a:cubicBezTo>
                    <a:close/>
                    <a:moveTo>
                      <a:pt x="0" y="0"/>
                    </a:moveTo>
                    <a:lnTo>
                      <a:pt x="3529782" y="0"/>
                    </a:lnTo>
                    <a:lnTo>
                      <a:pt x="3529782" y="3429000"/>
                    </a:lnTo>
                    <a:lnTo>
                      <a:pt x="0" y="3429000"/>
                    </a:lnTo>
                    <a:close/>
                  </a:path>
                </a:pathLst>
              </a:cu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 extrusionH="3810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4" name="Freeform: Shape 103">
                <a:extLst>
                  <a:ext uri="{FF2B5EF4-FFF2-40B4-BE49-F238E27FC236}">
                    <a16:creationId xmlns:a16="http://schemas.microsoft.com/office/drawing/2014/main" id="{1CCA2B47-EA8D-EE3E-19B3-0961D8AAD32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24906" y="1254449"/>
                <a:ext cx="517701" cy="502920"/>
              </a:xfrm>
              <a:custGeom>
                <a:avLst/>
                <a:gdLst>
                  <a:gd name="connsiteX0" fmla="*/ 3139762 w 3529782"/>
                  <a:gd name="connsiteY0" fmla="*/ 2604770 h 3429000"/>
                  <a:gd name="connsiteX1" fmla="*/ 2865442 w 3529782"/>
                  <a:gd name="connsiteY1" fmla="*/ 2879090 h 3429000"/>
                  <a:gd name="connsiteX2" fmla="*/ 3139762 w 3529782"/>
                  <a:gd name="connsiteY2" fmla="*/ 3153410 h 3429000"/>
                  <a:gd name="connsiteX3" fmla="*/ 3414082 w 3529782"/>
                  <a:gd name="connsiteY3" fmla="*/ 2879090 h 3429000"/>
                  <a:gd name="connsiteX4" fmla="*/ 3139762 w 3529782"/>
                  <a:gd name="connsiteY4" fmla="*/ 2604770 h 3429000"/>
                  <a:gd name="connsiteX5" fmla="*/ 2223726 w 3529782"/>
                  <a:gd name="connsiteY5" fmla="*/ 2604770 h 3429000"/>
                  <a:gd name="connsiteX6" fmla="*/ 1949406 w 3529782"/>
                  <a:gd name="connsiteY6" fmla="*/ 2879090 h 3429000"/>
                  <a:gd name="connsiteX7" fmla="*/ 2223726 w 3529782"/>
                  <a:gd name="connsiteY7" fmla="*/ 3153410 h 3429000"/>
                  <a:gd name="connsiteX8" fmla="*/ 2498046 w 3529782"/>
                  <a:gd name="connsiteY8" fmla="*/ 2879090 h 3429000"/>
                  <a:gd name="connsiteX9" fmla="*/ 2223726 w 3529782"/>
                  <a:gd name="connsiteY9" fmla="*/ 2604770 h 3429000"/>
                  <a:gd name="connsiteX10" fmla="*/ 1307691 w 3529782"/>
                  <a:gd name="connsiteY10" fmla="*/ 2604770 h 3429000"/>
                  <a:gd name="connsiteX11" fmla="*/ 1033371 w 3529782"/>
                  <a:gd name="connsiteY11" fmla="*/ 2879090 h 3429000"/>
                  <a:gd name="connsiteX12" fmla="*/ 1307691 w 3529782"/>
                  <a:gd name="connsiteY12" fmla="*/ 3153410 h 3429000"/>
                  <a:gd name="connsiteX13" fmla="*/ 1582011 w 3529782"/>
                  <a:gd name="connsiteY13" fmla="*/ 2879090 h 3429000"/>
                  <a:gd name="connsiteX14" fmla="*/ 1307691 w 3529782"/>
                  <a:gd name="connsiteY14" fmla="*/ 2604770 h 3429000"/>
                  <a:gd name="connsiteX15" fmla="*/ 391656 w 3529782"/>
                  <a:gd name="connsiteY15" fmla="*/ 2604770 h 3429000"/>
                  <a:gd name="connsiteX16" fmla="*/ 117336 w 3529782"/>
                  <a:gd name="connsiteY16" fmla="*/ 2879090 h 3429000"/>
                  <a:gd name="connsiteX17" fmla="*/ 391656 w 3529782"/>
                  <a:gd name="connsiteY17" fmla="*/ 3153410 h 3429000"/>
                  <a:gd name="connsiteX18" fmla="*/ 665976 w 3529782"/>
                  <a:gd name="connsiteY18" fmla="*/ 2879090 h 3429000"/>
                  <a:gd name="connsiteX19" fmla="*/ 391656 w 3529782"/>
                  <a:gd name="connsiteY19" fmla="*/ 2604770 h 3429000"/>
                  <a:gd name="connsiteX20" fmla="*/ 2680926 w 3529782"/>
                  <a:gd name="connsiteY20" fmla="*/ 1816493 h 3429000"/>
                  <a:gd name="connsiteX21" fmla="*/ 2406606 w 3529782"/>
                  <a:gd name="connsiteY21" fmla="*/ 2090813 h 3429000"/>
                  <a:gd name="connsiteX22" fmla="*/ 2680926 w 3529782"/>
                  <a:gd name="connsiteY22" fmla="*/ 2365133 h 3429000"/>
                  <a:gd name="connsiteX23" fmla="*/ 2955246 w 3529782"/>
                  <a:gd name="connsiteY23" fmla="*/ 2090813 h 3429000"/>
                  <a:gd name="connsiteX24" fmla="*/ 2680926 w 3529782"/>
                  <a:gd name="connsiteY24" fmla="*/ 1816493 h 3429000"/>
                  <a:gd name="connsiteX25" fmla="*/ 1764891 w 3529782"/>
                  <a:gd name="connsiteY25" fmla="*/ 1816493 h 3429000"/>
                  <a:gd name="connsiteX26" fmla="*/ 1490571 w 3529782"/>
                  <a:gd name="connsiteY26" fmla="*/ 2090813 h 3429000"/>
                  <a:gd name="connsiteX27" fmla="*/ 1764891 w 3529782"/>
                  <a:gd name="connsiteY27" fmla="*/ 2365133 h 3429000"/>
                  <a:gd name="connsiteX28" fmla="*/ 2039211 w 3529782"/>
                  <a:gd name="connsiteY28" fmla="*/ 2090813 h 3429000"/>
                  <a:gd name="connsiteX29" fmla="*/ 1764891 w 3529782"/>
                  <a:gd name="connsiteY29" fmla="*/ 1816493 h 3429000"/>
                  <a:gd name="connsiteX30" fmla="*/ 848856 w 3529782"/>
                  <a:gd name="connsiteY30" fmla="*/ 1816493 h 3429000"/>
                  <a:gd name="connsiteX31" fmla="*/ 574536 w 3529782"/>
                  <a:gd name="connsiteY31" fmla="*/ 2090813 h 3429000"/>
                  <a:gd name="connsiteX32" fmla="*/ 848856 w 3529782"/>
                  <a:gd name="connsiteY32" fmla="*/ 2365133 h 3429000"/>
                  <a:gd name="connsiteX33" fmla="*/ 1123176 w 3529782"/>
                  <a:gd name="connsiteY33" fmla="*/ 2090813 h 3429000"/>
                  <a:gd name="connsiteX34" fmla="*/ 848856 w 3529782"/>
                  <a:gd name="connsiteY34" fmla="*/ 1816493 h 3429000"/>
                  <a:gd name="connsiteX35" fmla="*/ 3139762 w 3529782"/>
                  <a:gd name="connsiteY35" fmla="*/ 1031989 h 3429000"/>
                  <a:gd name="connsiteX36" fmla="*/ 2865442 w 3529782"/>
                  <a:gd name="connsiteY36" fmla="*/ 1306309 h 3429000"/>
                  <a:gd name="connsiteX37" fmla="*/ 3139762 w 3529782"/>
                  <a:gd name="connsiteY37" fmla="*/ 1580629 h 3429000"/>
                  <a:gd name="connsiteX38" fmla="*/ 3414082 w 3529782"/>
                  <a:gd name="connsiteY38" fmla="*/ 1306309 h 3429000"/>
                  <a:gd name="connsiteX39" fmla="*/ 3139762 w 3529782"/>
                  <a:gd name="connsiteY39" fmla="*/ 1031989 h 3429000"/>
                  <a:gd name="connsiteX40" fmla="*/ 2223726 w 3529782"/>
                  <a:gd name="connsiteY40" fmla="*/ 1031989 h 3429000"/>
                  <a:gd name="connsiteX41" fmla="*/ 1949406 w 3529782"/>
                  <a:gd name="connsiteY41" fmla="*/ 1306309 h 3429000"/>
                  <a:gd name="connsiteX42" fmla="*/ 2223726 w 3529782"/>
                  <a:gd name="connsiteY42" fmla="*/ 1580629 h 3429000"/>
                  <a:gd name="connsiteX43" fmla="*/ 2498046 w 3529782"/>
                  <a:gd name="connsiteY43" fmla="*/ 1306309 h 3429000"/>
                  <a:gd name="connsiteX44" fmla="*/ 2223726 w 3529782"/>
                  <a:gd name="connsiteY44" fmla="*/ 1031989 h 3429000"/>
                  <a:gd name="connsiteX45" fmla="*/ 1307691 w 3529782"/>
                  <a:gd name="connsiteY45" fmla="*/ 1031989 h 3429000"/>
                  <a:gd name="connsiteX46" fmla="*/ 1033371 w 3529782"/>
                  <a:gd name="connsiteY46" fmla="*/ 1306309 h 3429000"/>
                  <a:gd name="connsiteX47" fmla="*/ 1307691 w 3529782"/>
                  <a:gd name="connsiteY47" fmla="*/ 1580629 h 3429000"/>
                  <a:gd name="connsiteX48" fmla="*/ 1582011 w 3529782"/>
                  <a:gd name="connsiteY48" fmla="*/ 1306309 h 3429000"/>
                  <a:gd name="connsiteX49" fmla="*/ 1307691 w 3529782"/>
                  <a:gd name="connsiteY49" fmla="*/ 1031989 h 3429000"/>
                  <a:gd name="connsiteX50" fmla="*/ 391656 w 3529782"/>
                  <a:gd name="connsiteY50" fmla="*/ 1031989 h 3429000"/>
                  <a:gd name="connsiteX51" fmla="*/ 117336 w 3529782"/>
                  <a:gd name="connsiteY51" fmla="*/ 1306309 h 3429000"/>
                  <a:gd name="connsiteX52" fmla="*/ 391656 w 3529782"/>
                  <a:gd name="connsiteY52" fmla="*/ 1580629 h 3429000"/>
                  <a:gd name="connsiteX53" fmla="*/ 665976 w 3529782"/>
                  <a:gd name="connsiteY53" fmla="*/ 1306309 h 3429000"/>
                  <a:gd name="connsiteX54" fmla="*/ 391656 w 3529782"/>
                  <a:gd name="connsiteY54" fmla="*/ 1031989 h 3429000"/>
                  <a:gd name="connsiteX55" fmla="*/ 2680926 w 3529782"/>
                  <a:gd name="connsiteY55" fmla="*/ 245605 h 3429000"/>
                  <a:gd name="connsiteX56" fmla="*/ 2406606 w 3529782"/>
                  <a:gd name="connsiteY56" fmla="*/ 519925 h 3429000"/>
                  <a:gd name="connsiteX57" fmla="*/ 2680926 w 3529782"/>
                  <a:gd name="connsiteY57" fmla="*/ 794245 h 3429000"/>
                  <a:gd name="connsiteX58" fmla="*/ 2955246 w 3529782"/>
                  <a:gd name="connsiteY58" fmla="*/ 519925 h 3429000"/>
                  <a:gd name="connsiteX59" fmla="*/ 2680926 w 3529782"/>
                  <a:gd name="connsiteY59" fmla="*/ 245605 h 3429000"/>
                  <a:gd name="connsiteX60" fmla="*/ 1764891 w 3529782"/>
                  <a:gd name="connsiteY60" fmla="*/ 245605 h 3429000"/>
                  <a:gd name="connsiteX61" fmla="*/ 1490571 w 3529782"/>
                  <a:gd name="connsiteY61" fmla="*/ 519925 h 3429000"/>
                  <a:gd name="connsiteX62" fmla="*/ 1764891 w 3529782"/>
                  <a:gd name="connsiteY62" fmla="*/ 794245 h 3429000"/>
                  <a:gd name="connsiteX63" fmla="*/ 2039211 w 3529782"/>
                  <a:gd name="connsiteY63" fmla="*/ 519925 h 3429000"/>
                  <a:gd name="connsiteX64" fmla="*/ 1764891 w 3529782"/>
                  <a:gd name="connsiteY64" fmla="*/ 245605 h 3429000"/>
                  <a:gd name="connsiteX65" fmla="*/ 848856 w 3529782"/>
                  <a:gd name="connsiteY65" fmla="*/ 245605 h 3429000"/>
                  <a:gd name="connsiteX66" fmla="*/ 574536 w 3529782"/>
                  <a:gd name="connsiteY66" fmla="*/ 519925 h 3429000"/>
                  <a:gd name="connsiteX67" fmla="*/ 848856 w 3529782"/>
                  <a:gd name="connsiteY67" fmla="*/ 794245 h 3429000"/>
                  <a:gd name="connsiteX68" fmla="*/ 1123176 w 3529782"/>
                  <a:gd name="connsiteY68" fmla="*/ 519925 h 3429000"/>
                  <a:gd name="connsiteX69" fmla="*/ 848856 w 3529782"/>
                  <a:gd name="connsiteY69" fmla="*/ 245605 h 3429000"/>
                  <a:gd name="connsiteX70" fmla="*/ 0 w 3529782"/>
                  <a:gd name="connsiteY70" fmla="*/ 0 h 3429000"/>
                  <a:gd name="connsiteX71" fmla="*/ 3529782 w 3529782"/>
                  <a:gd name="connsiteY71" fmla="*/ 0 h 3429000"/>
                  <a:gd name="connsiteX72" fmla="*/ 3529782 w 3529782"/>
                  <a:gd name="connsiteY72" fmla="*/ 3429000 h 3429000"/>
                  <a:gd name="connsiteX73" fmla="*/ 0 w 3529782"/>
                  <a:gd name="connsiteY73" fmla="*/ 3429000 h 342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3529782" h="3429000">
                    <a:moveTo>
                      <a:pt x="3139762" y="2604770"/>
                    </a:moveTo>
                    <a:cubicBezTo>
                      <a:pt x="2988259" y="2604770"/>
                      <a:pt x="2865442" y="2727587"/>
                      <a:pt x="2865442" y="2879090"/>
                    </a:cubicBezTo>
                    <a:cubicBezTo>
                      <a:pt x="2865442" y="3030593"/>
                      <a:pt x="2988259" y="3153410"/>
                      <a:pt x="3139762" y="3153410"/>
                    </a:cubicBezTo>
                    <a:cubicBezTo>
                      <a:pt x="3291265" y="3153410"/>
                      <a:pt x="3414082" y="3030593"/>
                      <a:pt x="3414082" y="2879090"/>
                    </a:cubicBezTo>
                    <a:cubicBezTo>
                      <a:pt x="3414082" y="2727587"/>
                      <a:pt x="3291265" y="2604770"/>
                      <a:pt x="3139762" y="2604770"/>
                    </a:cubicBezTo>
                    <a:close/>
                    <a:moveTo>
                      <a:pt x="2223726" y="2604770"/>
                    </a:moveTo>
                    <a:cubicBezTo>
                      <a:pt x="2072223" y="2604770"/>
                      <a:pt x="1949406" y="2727587"/>
                      <a:pt x="1949406" y="2879090"/>
                    </a:cubicBezTo>
                    <a:cubicBezTo>
                      <a:pt x="1949406" y="3030593"/>
                      <a:pt x="2072223" y="3153410"/>
                      <a:pt x="2223726" y="3153410"/>
                    </a:cubicBezTo>
                    <a:cubicBezTo>
                      <a:pt x="2375229" y="3153410"/>
                      <a:pt x="2498046" y="3030593"/>
                      <a:pt x="2498046" y="2879090"/>
                    </a:cubicBezTo>
                    <a:cubicBezTo>
                      <a:pt x="2498046" y="2727587"/>
                      <a:pt x="2375229" y="2604770"/>
                      <a:pt x="2223726" y="2604770"/>
                    </a:cubicBezTo>
                    <a:close/>
                    <a:moveTo>
                      <a:pt x="1307691" y="2604770"/>
                    </a:moveTo>
                    <a:cubicBezTo>
                      <a:pt x="1156188" y="2604770"/>
                      <a:pt x="1033371" y="2727587"/>
                      <a:pt x="1033371" y="2879090"/>
                    </a:cubicBezTo>
                    <a:cubicBezTo>
                      <a:pt x="1033371" y="3030593"/>
                      <a:pt x="1156188" y="3153410"/>
                      <a:pt x="1307691" y="3153410"/>
                    </a:cubicBezTo>
                    <a:cubicBezTo>
                      <a:pt x="1459194" y="3153410"/>
                      <a:pt x="1582011" y="3030593"/>
                      <a:pt x="1582011" y="2879090"/>
                    </a:cubicBezTo>
                    <a:cubicBezTo>
                      <a:pt x="1582011" y="2727587"/>
                      <a:pt x="1459194" y="2604770"/>
                      <a:pt x="1307691" y="2604770"/>
                    </a:cubicBezTo>
                    <a:close/>
                    <a:moveTo>
                      <a:pt x="391656" y="2604770"/>
                    </a:moveTo>
                    <a:cubicBezTo>
                      <a:pt x="240153" y="2604770"/>
                      <a:pt x="117336" y="2727587"/>
                      <a:pt x="117336" y="2879090"/>
                    </a:cubicBezTo>
                    <a:cubicBezTo>
                      <a:pt x="117336" y="3030593"/>
                      <a:pt x="240153" y="3153410"/>
                      <a:pt x="391656" y="3153410"/>
                    </a:cubicBezTo>
                    <a:cubicBezTo>
                      <a:pt x="543159" y="3153410"/>
                      <a:pt x="665976" y="3030593"/>
                      <a:pt x="665976" y="2879090"/>
                    </a:cubicBezTo>
                    <a:cubicBezTo>
                      <a:pt x="665976" y="2727587"/>
                      <a:pt x="543159" y="2604770"/>
                      <a:pt x="391656" y="2604770"/>
                    </a:cubicBezTo>
                    <a:close/>
                    <a:moveTo>
                      <a:pt x="2680926" y="1816493"/>
                    </a:moveTo>
                    <a:cubicBezTo>
                      <a:pt x="2529423" y="1816493"/>
                      <a:pt x="2406606" y="1939310"/>
                      <a:pt x="2406606" y="2090813"/>
                    </a:cubicBezTo>
                    <a:cubicBezTo>
                      <a:pt x="2406606" y="2242316"/>
                      <a:pt x="2529423" y="2365133"/>
                      <a:pt x="2680926" y="2365133"/>
                    </a:cubicBezTo>
                    <a:cubicBezTo>
                      <a:pt x="2832429" y="2365133"/>
                      <a:pt x="2955246" y="2242316"/>
                      <a:pt x="2955246" y="2090813"/>
                    </a:cubicBezTo>
                    <a:cubicBezTo>
                      <a:pt x="2955246" y="1939310"/>
                      <a:pt x="2832429" y="1816493"/>
                      <a:pt x="2680926" y="1816493"/>
                    </a:cubicBezTo>
                    <a:close/>
                    <a:moveTo>
                      <a:pt x="1764891" y="1816493"/>
                    </a:moveTo>
                    <a:cubicBezTo>
                      <a:pt x="1613388" y="1816493"/>
                      <a:pt x="1490571" y="1939310"/>
                      <a:pt x="1490571" y="2090813"/>
                    </a:cubicBezTo>
                    <a:cubicBezTo>
                      <a:pt x="1490571" y="2242316"/>
                      <a:pt x="1613388" y="2365133"/>
                      <a:pt x="1764891" y="2365133"/>
                    </a:cubicBezTo>
                    <a:cubicBezTo>
                      <a:pt x="1916394" y="2365133"/>
                      <a:pt x="2039211" y="2242316"/>
                      <a:pt x="2039211" y="2090813"/>
                    </a:cubicBezTo>
                    <a:cubicBezTo>
                      <a:pt x="2039211" y="1939310"/>
                      <a:pt x="1916394" y="1816493"/>
                      <a:pt x="1764891" y="1816493"/>
                    </a:cubicBezTo>
                    <a:close/>
                    <a:moveTo>
                      <a:pt x="848856" y="1816493"/>
                    </a:moveTo>
                    <a:cubicBezTo>
                      <a:pt x="697353" y="1816493"/>
                      <a:pt x="574536" y="1939310"/>
                      <a:pt x="574536" y="2090813"/>
                    </a:cubicBezTo>
                    <a:cubicBezTo>
                      <a:pt x="574536" y="2242316"/>
                      <a:pt x="697353" y="2365133"/>
                      <a:pt x="848856" y="2365133"/>
                    </a:cubicBezTo>
                    <a:cubicBezTo>
                      <a:pt x="1000359" y="2365133"/>
                      <a:pt x="1123176" y="2242316"/>
                      <a:pt x="1123176" y="2090813"/>
                    </a:cubicBezTo>
                    <a:cubicBezTo>
                      <a:pt x="1123176" y="1939310"/>
                      <a:pt x="1000359" y="1816493"/>
                      <a:pt x="848856" y="1816493"/>
                    </a:cubicBezTo>
                    <a:close/>
                    <a:moveTo>
                      <a:pt x="3139762" y="1031989"/>
                    </a:moveTo>
                    <a:cubicBezTo>
                      <a:pt x="2988259" y="1031989"/>
                      <a:pt x="2865442" y="1154806"/>
                      <a:pt x="2865442" y="1306309"/>
                    </a:cubicBezTo>
                    <a:cubicBezTo>
                      <a:pt x="2865442" y="1457812"/>
                      <a:pt x="2988259" y="1580629"/>
                      <a:pt x="3139762" y="1580629"/>
                    </a:cubicBezTo>
                    <a:cubicBezTo>
                      <a:pt x="3291265" y="1580629"/>
                      <a:pt x="3414082" y="1457812"/>
                      <a:pt x="3414082" y="1306309"/>
                    </a:cubicBezTo>
                    <a:cubicBezTo>
                      <a:pt x="3414082" y="1154806"/>
                      <a:pt x="3291265" y="1031989"/>
                      <a:pt x="3139762" y="1031989"/>
                    </a:cubicBezTo>
                    <a:close/>
                    <a:moveTo>
                      <a:pt x="2223726" y="1031989"/>
                    </a:moveTo>
                    <a:cubicBezTo>
                      <a:pt x="2072223" y="1031989"/>
                      <a:pt x="1949406" y="1154806"/>
                      <a:pt x="1949406" y="1306309"/>
                    </a:cubicBezTo>
                    <a:cubicBezTo>
                      <a:pt x="1949406" y="1457812"/>
                      <a:pt x="2072223" y="1580629"/>
                      <a:pt x="2223726" y="1580629"/>
                    </a:cubicBezTo>
                    <a:cubicBezTo>
                      <a:pt x="2375229" y="1580629"/>
                      <a:pt x="2498046" y="1457812"/>
                      <a:pt x="2498046" y="1306309"/>
                    </a:cubicBezTo>
                    <a:cubicBezTo>
                      <a:pt x="2498046" y="1154806"/>
                      <a:pt x="2375229" y="1031989"/>
                      <a:pt x="2223726" y="1031989"/>
                    </a:cubicBezTo>
                    <a:close/>
                    <a:moveTo>
                      <a:pt x="1307691" y="1031989"/>
                    </a:moveTo>
                    <a:cubicBezTo>
                      <a:pt x="1156188" y="1031989"/>
                      <a:pt x="1033371" y="1154806"/>
                      <a:pt x="1033371" y="1306309"/>
                    </a:cubicBezTo>
                    <a:cubicBezTo>
                      <a:pt x="1033371" y="1457812"/>
                      <a:pt x="1156188" y="1580629"/>
                      <a:pt x="1307691" y="1580629"/>
                    </a:cubicBezTo>
                    <a:cubicBezTo>
                      <a:pt x="1459194" y="1580629"/>
                      <a:pt x="1582011" y="1457812"/>
                      <a:pt x="1582011" y="1306309"/>
                    </a:cubicBezTo>
                    <a:cubicBezTo>
                      <a:pt x="1582011" y="1154806"/>
                      <a:pt x="1459194" y="1031989"/>
                      <a:pt x="1307691" y="1031989"/>
                    </a:cubicBezTo>
                    <a:close/>
                    <a:moveTo>
                      <a:pt x="391656" y="1031989"/>
                    </a:moveTo>
                    <a:cubicBezTo>
                      <a:pt x="240153" y="1031989"/>
                      <a:pt x="117336" y="1154806"/>
                      <a:pt x="117336" y="1306309"/>
                    </a:cubicBezTo>
                    <a:cubicBezTo>
                      <a:pt x="117336" y="1457812"/>
                      <a:pt x="240153" y="1580629"/>
                      <a:pt x="391656" y="1580629"/>
                    </a:cubicBezTo>
                    <a:cubicBezTo>
                      <a:pt x="543159" y="1580629"/>
                      <a:pt x="665976" y="1457812"/>
                      <a:pt x="665976" y="1306309"/>
                    </a:cubicBezTo>
                    <a:cubicBezTo>
                      <a:pt x="665976" y="1154806"/>
                      <a:pt x="543159" y="1031989"/>
                      <a:pt x="391656" y="1031989"/>
                    </a:cubicBezTo>
                    <a:close/>
                    <a:moveTo>
                      <a:pt x="2680926" y="245605"/>
                    </a:moveTo>
                    <a:cubicBezTo>
                      <a:pt x="2529423" y="245605"/>
                      <a:pt x="2406606" y="368422"/>
                      <a:pt x="2406606" y="519925"/>
                    </a:cubicBezTo>
                    <a:cubicBezTo>
                      <a:pt x="2406606" y="671428"/>
                      <a:pt x="2529423" y="794245"/>
                      <a:pt x="2680926" y="794245"/>
                    </a:cubicBezTo>
                    <a:cubicBezTo>
                      <a:pt x="2832429" y="794245"/>
                      <a:pt x="2955246" y="671428"/>
                      <a:pt x="2955246" y="519925"/>
                    </a:cubicBezTo>
                    <a:cubicBezTo>
                      <a:pt x="2955246" y="368422"/>
                      <a:pt x="2832429" y="245605"/>
                      <a:pt x="2680926" y="245605"/>
                    </a:cubicBezTo>
                    <a:close/>
                    <a:moveTo>
                      <a:pt x="1764891" y="245605"/>
                    </a:moveTo>
                    <a:cubicBezTo>
                      <a:pt x="1613388" y="245605"/>
                      <a:pt x="1490571" y="368422"/>
                      <a:pt x="1490571" y="519925"/>
                    </a:cubicBezTo>
                    <a:cubicBezTo>
                      <a:pt x="1490571" y="671428"/>
                      <a:pt x="1613388" y="794245"/>
                      <a:pt x="1764891" y="794245"/>
                    </a:cubicBezTo>
                    <a:cubicBezTo>
                      <a:pt x="1916394" y="794245"/>
                      <a:pt x="2039211" y="671428"/>
                      <a:pt x="2039211" y="519925"/>
                    </a:cubicBezTo>
                    <a:cubicBezTo>
                      <a:pt x="2039211" y="368422"/>
                      <a:pt x="1916394" y="245605"/>
                      <a:pt x="1764891" y="245605"/>
                    </a:cubicBezTo>
                    <a:close/>
                    <a:moveTo>
                      <a:pt x="848856" y="245605"/>
                    </a:moveTo>
                    <a:cubicBezTo>
                      <a:pt x="697353" y="245605"/>
                      <a:pt x="574536" y="368422"/>
                      <a:pt x="574536" y="519925"/>
                    </a:cubicBezTo>
                    <a:cubicBezTo>
                      <a:pt x="574536" y="671428"/>
                      <a:pt x="697353" y="794245"/>
                      <a:pt x="848856" y="794245"/>
                    </a:cubicBezTo>
                    <a:cubicBezTo>
                      <a:pt x="1000359" y="794245"/>
                      <a:pt x="1123176" y="671428"/>
                      <a:pt x="1123176" y="519925"/>
                    </a:cubicBezTo>
                    <a:cubicBezTo>
                      <a:pt x="1123176" y="368422"/>
                      <a:pt x="1000359" y="245605"/>
                      <a:pt x="848856" y="245605"/>
                    </a:cubicBezTo>
                    <a:close/>
                    <a:moveTo>
                      <a:pt x="0" y="0"/>
                    </a:moveTo>
                    <a:lnTo>
                      <a:pt x="3529782" y="0"/>
                    </a:lnTo>
                    <a:lnTo>
                      <a:pt x="3529782" y="3429000"/>
                    </a:lnTo>
                    <a:lnTo>
                      <a:pt x="0" y="3429000"/>
                    </a:lnTo>
                    <a:close/>
                  </a:path>
                </a:pathLst>
              </a:cu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 extrusionH="3810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5" name="Freeform: Shape 104">
                <a:extLst>
                  <a:ext uri="{FF2B5EF4-FFF2-40B4-BE49-F238E27FC236}">
                    <a16:creationId xmlns:a16="http://schemas.microsoft.com/office/drawing/2014/main" id="{0ECC3D78-C4F5-95D8-7CFD-39C2CA67E75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24904" y="768150"/>
                <a:ext cx="517701" cy="502920"/>
              </a:xfrm>
              <a:custGeom>
                <a:avLst/>
                <a:gdLst>
                  <a:gd name="connsiteX0" fmla="*/ 3139762 w 3529782"/>
                  <a:gd name="connsiteY0" fmla="*/ 2604770 h 3429000"/>
                  <a:gd name="connsiteX1" fmla="*/ 2865442 w 3529782"/>
                  <a:gd name="connsiteY1" fmla="*/ 2879090 h 3429000"/>
                  <a:gd name="connsiteX2" fmla="*/ 3139762 w 3529782"/>
                  <a:gd name="connsiteY2" fmla="*/ 3153410 h 3429000"/>
                  <a:gd name="connsiteX3" fmla="*/ 3414082 w 3529782"/>
                  <a:gd name="connsiteY3" fmla="*/ 2879090 h 3429000"/>
                  <a:gd name="connsiteX4" fmla="*/ 3139762 w 3529782"/>
                  <a:gd name="connsiteY4" fmla="*/ 2604770 h 3429000"/>
                  <a:gd name="connsiteX5" fmla="*/ 2223726 w 3529782"/>
                  <a:gd name="connsiteY5" fmla="*/ 2604770 h 3429000"/>
                  <a:gd name="connsiteX6" fmla="*/ 1949406 w 3529782"/>
                  <a:gd name="connsiteY6" fmla="*/ 2879090 h 3429000"/>
                  <a:gd name="connsiteX7" fmla="*/ 2223726 w 3529782"/>
                  <a:gd name="connsiteY7" fmla="*/ 3153410 h 3429000"/>
                  <a:gd name="connsiteX8" fmla="*/ 2498046 w 3529782"/>
                  <a:gd name="connsiteY8" fmla="*/ 2879090 h 3429000"/>
                  <a:gd name="connsiteX9" fmla="*/ 2223726 w 3529782"/>
                  <a:gd name="connsiteY9" fmla="*/ 2604770 h 3429000"/>
                  <a:gd name="connsiteX10" fmla="*/ 1307691 w 3529782"/>
                  <a:gd name="connsiteY10" fmla="*/ 2604770 h 3429000"/>
                  <a:gd name="connsiteX11" fmla="*/ 1033371 w 3529782"/>
                  <a:gd name="connsiteY11" fmla="*/ 2879090 h 3429000"/>
                  <a:gd name="connsiteX12" fmla="*/ 1307691 w 3529782"/>
                  <a:gd name="connsiteY12" fmla="*/ 3153410 h 3429000"/>
                  <a:gd name="connsiteX13" fmla="*/ 1582011 w 3529782"/>
                  <a:gd name="connsiteY13" fmla="*/ 2879090 h 3429000"/>
                  <a:gd name="connsiteX14" fmla="*/ 1307691 w 3529782"/>
                  <a:gd name="connsiteY14" fmla="*/ 2604770 h 3429000"/>
                  <a:gd name="connsiteX15" fmla="*/ 391656 w 3529782"/>
                  <a:gd name="connsiteY15" fmla="*/ 2604770 h 3429000"/>
                  <a:gd name="connsiteX16" fmla="*/ 117336 w 3529782"/>
                  <a:gd name="connsiteY16" fmla="*/ 2879090 h 3429000"/>
                  <a:gd name="connsiteX17" fmla="*/ 391656 w 3529782"/>
                  <a:gd name="connsiteY17" fmla="*/ 3153410 h 3429000"/>
                  <a:gd name="connsiteX18" fmla="*/ 665976 w 3529782"/>
                  <a:gd name="connsiteY18" fmla="*/ 2879090 h 3429000"/>
                  <a:gd name="connsiteX19" fmla="*/ 391656 w 3529782"/>
                  <a:gd name="connsiteY19" fmla="*/ 2604770 h 3429000"/>
                  <a:gd name="connsiteX20" fmla="*/ 2680926 w 3529782"/>
                  <a:gd name="connsiteY20" fmla="*/ 1816493 h 3429000"/>
                  <a:gd name="connsiteX21" fmla="*/ 2406606 w 3529782"/>
                  <a:gd name="connsiteY21" fmla="*/ 2090813 h 3429000"/>
                  <a:gd name="connsiteX22" fmla="*/ 2680926 w 3529782"/>
                  <a:gd name="connsiteY22" fmla="*/ 2365133 h 3429000"/>
                  <a:gd name="connsiteX23" fmla="*/ 2955246 w 3529782"/>
                  <a:gd name="connsiteY23" fmla="*/ 2090813 h 3429000"/>
                  <a:gd name="connsiteX24" fmla="*/ 2680926 w 3529782"/>
                  <a:gd name="connsiteY24" fmla="*/ 1816493 h 3429000"/>
                  <a:gd name="connsiteX25" fmla="*/ 1764891 w 3529782"/>
                  <a:gd name="connsiteY25" fmla="*/ 1816493 h 3429000"/>
                  <a:gd name="connsiteX26" fmla="*/ 1490571 w 3529782"/>
                  <a:gd name="connsiteY26" fmla="*/ 2090813 h 3429000"/>
                  <a:gd name="connsiteX27" fmla="*/ 1764891 w 3529782"/>
                  <a:gd name="connsiteY27" fmla="*/ 2365133 h 3429000"/>
                  <a:gd name="connsiteX28" fmla="*/ 2039211 w 3529782"/>
                  <a:gd name="connsiteY28" fmla="*/ 2090813 h 3429000"/>
                  <a:gd name="connsiteX29" fmla="*/ 1764891 w 3529782"/>
                  <a:gd name="connsiteY29" fmla="*/ 1816493 h 3429000"/>
                  <a:gd name="connsiteX30" fmla="*/ 848856 w 3529782"/>
                  <a:gd name="connsiteY30" fmla="*/ 1816493 h 3429000"/>
                  <a:gd name="connsiteX31" fmla="*/ 574536 w 3529782"/>
                  <a:gd name="connsiteY31" fmla="*/ 2090813 h 3429000"/>
                  <a:gd name="connsiteX32" fmla="*/ 848856 w 3529782"/>
                  <a:gd name="connsiteY32" fmla="*/ 2365133 h 3429000"/>
                  <a:gd name="connsiteX33" fmla="*/ 1123176 w 3529782"/>
                  <a:gd name="connsiteY33" fmla="*/ 2090813 h 3429000"/>
                  <a:gd name="connsiteX34" fmla="*/ 848856 w 3529782"/>
                  <a:gd name="connsiteY34" fmla="*/ 1816493 h 3429000"/>
                  <a:gd name="connsiteX35" fmla="*/ 3139762 w 3529782"/>
                  <a:gd name="connsiteY35" fmla="*/ 1031989 h 3429000"/>
                  <a:gd name="connsiteX36" fmla="*/ 2865442 w 3529782"/>
                  <a:gd name="connsiteY36" fmla="*/ 1306309 h 3429000"/>
                  <a:gd name="connsiteX37" fmla="*/ 3139762 w 3529782"/>
                  <a:gd name="connsiteY37" fmla="*/ 1580629 h 3429000"/>
                  <a:gd name="connsiteX38" fmla="*/ 3414082 w 3529782"/>
                  <a:gd name="connsiteY38" fmla="*/ 1306309 h 3429000"/>
                  <a:gd name="connsiteX39" fmla="*/ 3139762 w 3529782"/>
                  <a:gd name="connsiteY39" fmla="*/ 1031989 h 3429000"/>
                  <a:gd name="connsiteX40" fmla="*/ 2223726 w 3529782"/>
                  <a:gd name="connsiteY40" fmla="*/ 1031989 h 3429000"/>
                  <a:gd name="connsiteX41" fmla="*/ 1949406 w 3529782"/>
                  <a:gd name="connsiteY41" fmla="*/ 1306309 h 3429000"/>
                  <a:gd name="connsiteX42" fmla="*/ 2223726 w 3529782"/>
                  <a:gd name="connsiteY42" fmla="*/ 1580629 h 3429000"/>
                  <a:gd name="connsiteX43" fmla="*/ 2498046 w 3529782"/>
                  <a:gd name="connsiteY43" fmla="*/ 1306309 h 3429000"/>
                  <a:gd name="connsiteX44" fmla="*/ 2223726 w 3529782"/>
                  <a:gd name="connsiteY44" fmla="*/ 1031989 h 3429000"/>
                  <a:gd name="connsiteX45" fmla="*/ 1307691 w 3529782"/>
                  <a:gd name="connsiteY45" fmla="*/ 1031989 h 3429000"/>
                  <a:gd name="connsiteX46" fmla="*/ 1033371 w 3529782"/>
                  <a:gd name="connsiteY46" fmla="*/ 1306309 h 3429000"/>
                  <a:gd name="connsiteX47" fmla="*/ 1307691 w 3529782"/>
                  <a:gd name="connsiteY47" fmla="*/ 1580629 h 3429000"/>
                  <a:gd name="connsiteX48" fmla="*/ 1582011 w 3529782"/>
                  <a:gd name="connsiteY48" fmla="*/ 1306309 h 3429000"/>
                  <a:gd name="connsiteX49" fmla="*/ 1307691 w 3529782"/>
                  <a:gd name="connsiteY49" fmla="*/ 1031989 h 3429000"/>
                  <a:gd name="connsiteX50" fmla="*/ 391656 w 3529782"/>
                  <a:gd name="connsiteY50" fmla="*/ 1031989 h 3429000"/>
                  <a:gd name="connsiteX51" fmla="*/ 117336 w 3529782"/>
                  <a:gd name="connsiteY51" fmla="*/ 1306309 h 3429000"/>
                  <a:gd name="connsiteX52" fmla="*/ 391656 w 3529782"/>
                  <a:gd name="connsiteY52" fmla="*/ 1580629 h 3429000"/>
                  <a:gd name="connsiteX53" fmla="*/ 665976 w 3529782"/>
                  <a:gd name="connsiteY53" fmla="*/ 1306309 h 3429000"/>
                  <a:gd name="connsiteX54" fmla="*/ 391656 w 3529782"/>
                  <a:gd name="connsiteY54" fmla="*/ 1031989 h 3429000"/>
                  <a:gd name="connsiteX55" fmla="*/ 2680926 w 3529782"/>
                  <a:gd name="connsiteY55" fmla="*/ 245605 h 3429000"/>
                  <a:gd name="connsiteX56" fmla="*/ 2406606 w 3529782"/>
                  <a:gd name="connsiteY56" fmla="*/ 519925 h 3429000"/>
                  <a:gd name="connsiteX57" fmla="*/ 2680926 w 3529782"/>
                  <a:gd name="connsiteY57" fmla="*/ 794245 h 3429000"/>
                  <a:gd name="connsiteX58" fmla="*/ 2955246 w 3529782"/>
                  <a:gd name="connsiteY58" fmla="*/ 519925 h 3429000"/>
                  <a:gd name="connsiteX59" fmla="*/ 2680926 w 3529782"/>
                  <a:gd name="connsiteY59" fmla="*/ 245605 h 3429000"/>
                  <a:gd name="connsiteX60" fmla="*/ 1764891 w 3529782"/>
                  <a:gd name="connsiteY60" fmla="*/ 245605 h 3429000"/>
                  <a:gd name="connsiteX61" fmla="*/ 1490571 w 3529782"/>
                  <a:gd name="connsiteY61" fmla="*/ 519925 h 3429000"/>
                  <a:gd name="connsiteX62" fmla="*/ 1764891 w 3529782"/>
                  <a:gd name="connsiteY62" fmla="*/ 794245 h 3429000"/>
                  <a:gd name="connsiteX63" fmla="*/ 2039211 w 3529782"/>
                  <a:gd name="connsiteY63" fmla="*/ 519925 h 3429000"/>
                  <a:gd name="connsiteX64" fmla="*/ 1764891 w 3529782"/>
                  <a:gd name="connsiteY64" fmla="*/ 245605 h 3429000"/>
                  <a:gd name="connsiteX65" fmla="*/ 848856 w 3529782"/>
                  <a:gd name="connsiteY65" fmla="*/ 245605 h 3429000"/>
                  <a:gd name="connsiteX66" fmla="*/ 574536 w 3529782"/>
                  <a:gd name="connsiteY66" fmla="*/ 519925 h 3429000"/>
                  <a:gd name="connsiteX67" fmla="*/ 848856 w 3529782"/>
                  <a:gd name="connsiteY67" fmla="*/ 794245 h 3429000"/>
                  <a:gd name="connsiteX68" fmla="*/ 1123176 w 3529782"/>
                  <a:gd name="connsiteY68" fmla="*/ 519925 h 3429000"/>
                  <a:gd name="connsiteX69" fmla="*/ 848856 w 3529782"/>
                  <a:gd name="connsiteY69" fmla="*/ 245605 h 3429000"/>
                  <a:gd name="connsiteX70" fmla="*/ 0 w 3529782"/>
                  <a:gd name="connsiteY70" fmla="*/ 0 h 3429000"/>
                  <a:gd name="connsiteX71" fmla="*/ 3529782 w 3529782"/>
                  <a:gd name="connsiteY71" fmla="*/ 0 h 3429000"/>
                  <a:gd name="connsiteX72" fmla="*/ 3529782 w 3529782"/>
                  <a:gd name="connsiteY72" fmla="*/ 3429000 h 3429000"/>
                  <a:gd name="connsiteX73" fmla="*/ 0 w 3529782"/>
                  <a:gd name="connsiteY73" fmla="*/ 3429000 h 342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3529782" h="3429000">
                    <a:moveTo>
                      <a:pt x="3139762" y="2604770"/>
                    </a:moveTo>
                    <a:cubicBezTo>
                      <a:pt x="2988259" y="2604770"/>
                      <a:pt x="2865442" y="2727587"/>
                      <a:pt x="2865442" y="2879090"/>
                    </a:cubicBezTo>
                    <a:cubicBezTo>
                      <a:pt x="2865442" y="3030593"/>
                      <a:pt x="2988259" y="3153410"/>
                      <a:pt x="3139762" y="3153410"/>
                    </a:cubicBezTo>
                    <a:cubicBezTo>
                      <a:pt x="3291265" y="3153410"/>
                      <a:pt x="3414082" y="3030593"/>
                      <a:pt x="3414082" y="2879090"/>
                    </a:cubicBezTo>
                    <a:cubicBezTo>
                      <a:pt x="3414082" y="2727587"/>
                      <a:pt x="3291265" y="2604770"/>
                      <a:pt x="3139762" y="2604770"/>
                    </a:cubicBezTo>
                    <a:close/>
                    <a:moveTo>
                      <a:pt x="2223726" y="2604770"/>
                    </a:moveTo>
                    <a:cubicBezTo>
                      <a:pt x="2072223" y="2604770"/>
                      <a:pt x="1949406" y="2727587"/>
                      <a:pt x="1949406" y="2879090"/>
                    </a:cubicBezTo>
                    <a:cubicBezTo>
                      <a:pt x="1949406" y="3030593"/>
                      <a:pt x="2072223" y="3153410"/>
                      <a:pt x="2223726" y="3153410"/>
                    </a:cubicBezTo>
                    <a:cubicBezTo>
                      <a:pt x="2375229" y="3153410"/>
                      <a:pt x="2498046" y="3030593"/>
                      <a:pt x="2498046" y="2879090"/>
                    </a:cubicBezTo>
                    <a:cubicBezTo>
                      <a:pt x="2498046" y="2727587"/>
                      <a:pt x="2375229" y="2604770"/>
                      <a:pt x="2223726" y="2604770"/>
                    </a:cubicBezTo>
                    <a:close/>
                    <a:moveTo>
                      <a:pt x="1307691" y="2604770"/>
                    </a:moveTo>
                    <a:cubicBezTo>
                      <a:pt x="1156188" y="2604770"/>
                      <a:pt x="1033371" y="2727587"/>
                      <a:pt x="1033371" y="2879090"/>
                    </a:cubicBezTo>
                    <a:cubicBezTo>
                      <a:pt x="1033371" y="3030593"/>
                      <a:pt x="1156188" y="3153410"/>
                      <a:pt x="1307691" y="3153410"/>
                    </a:cubicBezTo>
                    <a:cubicBezTo>
                      <a:pt x="1459194" y="3153410"/>
                      <a:pt x="1582011" y="3030593"/>
                      <a:pt x="1582011" y="2879090"/>
                    </a:cubicBezTo>
                    <a:cubicBezTo>
                      <a:pt x="1582011" y="2727587"/>
                      <a:pt x="1459194" y="2604770"/>
                      <a:pt x="1307691" y="2604770"/>
                    </a:cubicBezTo>
                    <a:close/>
                    <a:moveTo>
                      <a:pt x="391656" y="2604770"/>
                    </a:moveTo>
                    <a:cubicBezTo>
                      <a:pt x="240153" y="2604770"/>
                      <a:pt x="117336" y="2727587"/>
                      <a:pt x="117336" y="2879090"/>
                    </a:cubicBezTo>
                    <a:cubicBezTo>
                      <a:pt x="117336" y="3030593"/>
                      <a:pt x="240153" y="3153410"/>
                      <a:pt x="391656" y="3153410"/>
                    </a:cubicBezTo>
                    <a:cubicBezTo>
                      <a:pt x="543159" y="3153410"/>
                      <a:pt x="665976" y="3030593"/>
                      <a:pt x="665976" y="2879090"/>
                    </a:cubicBezTo>
                    <a:cubicBezTo>
                      <a:pt x="665976" y="2727587"/>
                      <a:pt x="543159" y="2604770"/>
                      <a:pt x="391656" y="2604770"/>
                    </a:cubicBezTo>
                    <a:close/>
                    <a:moveTo>
                      <a:pt x="2680926" y="1816493"/>
                    </a:moveTo>
                    <a:cubicBezTo>
                      <a:pt x="2529423" y="1816493"/>
                      <a:pt x="2406606" y="1939310"/>
                      <a:pt x="2406606" y="2090813"/>
                    </a:cubicBezTo>
                    <a:cubicBezTo>
                      <a:pt x="2406606" y="2242316"/>
                      <a:pt x="2529423" y="2365133"/>
                      <a:pt x="2680926" y="2365133"/>
                    </a:cubicBezTo>
                    <a:cubicBezTo>
                      <a:pt x="2832429" y="2365133"/>
                      <a:pt x="2955246" y="2242316"/>
                      <a:pt x="2955246" y="2090813"/>
                    </a:cubicBezTo>
                    <a:cubicBezTo>
                      <a:pt x="2955246" y="1939310"/>
                      <a:pt x="2832429" y="1816493"/>
                      <a:pt x="2680926" y="1816493"/>
                    </a:cubicBezTo>
                    <a:close/>
                    <a:moveTo>
                      <a:pt x="1764891" y="1816493"/>
                    </a:moveTo>
                    <a:cubicBezTo>
                      <a:pt x="1613388" y="1816493"/>
                      <a:pt x="1490571" y="1939310"/>
                      <a:pt x="1490571" y="2090813"/>
                    </a:cubicBezTo>
                    <a:cubicBezTo>
                      <a:pt x="1490571" y="2242316"/>
                      <a:pt x="1613388" y="2365133"/>
                      <a:pt x="1764891" y="2365133"/>
                    </a:cubicBezTo>
                    <a:cubicBezTo>
                      <a:pt x="1916394" y="2365133"/>
                      <a:pt x="2039211" y="2242316"/>
                      <a:pt x="2039211" y="2090813"/>
                    </a:cubicBezTo>
                    <a:cubicBezTo>
                      <a:pt x="2039211" y="1939310"/>
                      <a:pt x="1916394" y="1816493"/>
                      <a:pt x="1764891" y="1816493"/>
                    </a:cubicBezTo>
                    <a:close/>
                    <a:moveTo>
                      <a:pt x="848856" y="1816493"/>
                    </a:moveTo>
                    <a:cubicBezTo>
                      <a:pt x="697353" y="1816493"/>
                      <a:pt x="574536" y="1939310"/>
                      <a:pt x="574536" y="2090813"/>
                    </a:cubicBezTo>
                    <a:cubicBezTo>
                      <a:pt x="574536" y="2242316"/>
                      <a:pt x="697353" y="2365133"/>
                      <a:pt x="848856" y="2365133"/>
                    </a:cubicBezTo>
                    <a:cubicBezTo>
                      <a:pt x="1000359" y="2365133"/>
                      <a:pt x="1123176" y="2242316"/>
                      <a:pt x="1123176" y="2090813"/>
                    </a:cubicBezTo>
                    <a:cubicBezTo>
                      <a:pt x="1123176" y="1939310"/>
                      <a:pt x="1000359" y="1816493"/>
                      <a:pt x="848856" y="1816493"/>
                    </a:cubicBezTo>
                    <a:close/>
                    <a:moveTo>
                      <a:pt x="3139762" y="1031989"/>
                    </a:moveTo>
                    <a:cubicBezTo>
                      <a:pt x="2988259" y="1031989"/>
                      <a:pt x="2865442" y="1154806"/>
                      <a:pt x="2865442" y="1306309"/>
                    </a:cubicBezTo>
                    <a:cubicBezTo>
                      <a:pt x="2865442" y="1457812"/>
                      <a:pt x="2988259" y="1580629"/>
                      <a:pt x="3139762" y="1580629"/>
                    </a:cubicBezTo>
                    <a:cubicBezTo>
                      <a:pt x="3291265" y="1580629"/>
                      <a:pt x="3414082" y="1457812"/>
                      <a:pt x="3414082" y="1306309"/>
                    </a:cubicBezTo>
                    <a:cubicBezTo>
                      <a:pt x="3414082" y="1154806"/>
                      <a:pt x="3291265" y="1031989"/>
                      <a:pt x="3139762" y="1031989"/>
                    </a:cubicBezTo>
                    <a:close/>
                    <a:moveTo>
                      <a:pt x="2223726" y="1031989"/>
                    </a:moveTo>
                    <a:cubicBezTo>
                      <a:pt x="2072223" y="1031989"/>
                      <a:pt x="1949406" y="1154806"/>
                      <a:pt x="1949406" y="1306309"/>
                    </a:cubicBezTo>
                    <a:cubicBezTo>
                      <a:pt x="1949406" y="1457812"/>
                      <a:pt x="2072223" y="1580629"/>
                      <a:pt x="2223726" y="1580629"/>
                    </a:cubicBezTo>
                    <a:cubicBezTo>
                      <a:pt x="2375229" y="1580629"/>
                      <a:pt x="2498046" y="1457812"/>
                      <a:pt x="2498046" y="1306309"/>
                    </a:cubicBezTo>
                    <a:cubicBezTo>
                      <a:pt x="2498046" y="1154806"/>
                      <a:pt x="2375229" y="1031989"/>
                      <a:pt x="2223726" y="1031989"/>
                    </a:cubicBezTo>
                    <a:close/>
                    <a:moveTo>
                      <a:pt x="1307691" y="1031989"/>
                    </a:moveTo>
                    <a:cubicBezTo>
                      <a:pt x="1156188" y="1031989"/>
                      <a:pt x="1033371" y="1154806"/>
                      <a:pt x="1033371" y="1306309"/>
                    </a:cubicBezTo>
                    <a:cubicBezTo>
                      <a:pt x="1033371" y="1457812"/>
                      <a:pt x="1156188" y="1580629"/>
                      <a:pt x="1307691" y="1580629"/>
                    </a:cubicBezTo>
                    <a:cubicBezTo>
                      <a:pt x="1459194" y="1580629"/>
                      <a:pt x="1582011" y="1457812"/>
                      <a:pt x="1582011" y="1306309"/>
                    </a:cubicBezTo>
                    <a:cubicBezTo>
                      <a:pt x="1582011" y="1154806"/>
                      <a:pt x="1459194" y="1031989"/>
                      <a:pt x="1307691" y="1031989"/>
                    </a:cubicBezTo>
                    <a:close/>
                    <a:moveTo>
                      <a:pt x="391656" y="1031989"/>
                    </a:moveTo>
                    <a:cubicBezTo>
                      <a:pt x="240153" y="1031989"/>
                      <a:pt x="117336" y="1154806"/>
                      <a:pt x="117336" y="1306309"/>
                    </a:cubicBezTo>
                    <a:cubicBezTo>
                      <a:pt x="117336" y="1457812"/>
                      <a:pt x="240153" y="1580629"/>
                      <a:pt x="391656" y="1580629"/>
                    </a:cubicBezTo>
                    <a:cubicBezTo>
                      <a:pt x="543159" y="1580629"/>
                      <a:pt x="665976" y="1457812"/>
                      <a:pt x="665976" y="1306309"/>
                    </a:cubicBezTo>
                    <a:cubicBezTo>
                      <a:pt x="665976" y="1154806"/>
                      <a:pt x="543159" y="1031989"/>
                      <a:pt x="391656" y="1031989"/>
                    </a:cubicBezTo>
                    <a:close/>
                    <a:moveTo>
                      <a:pt x="2680926" y="245605"/>
                    </a:moveTo>
                    <a:cubicBezTo>
                      <a:pt x="2529423" y="245605"/>
                      <a:pt x="2406606" y="368422"/>
                      <a:pt x="2406606" y="519925"/>
                    </a:cubicBezTo>
                    <a:cubicBezTo>
                      <a:pt x="2406606" y="671428"/>
                      <a:pt x="2529423" y="794245"/>
                      <a:pt x="2680926" y="794245"/>
                    </a:cubicBezTo>
                    <a:cubicBezTo>
                      <a:pt x="2832429" y="794245"/>
                      <a:pt x="2955246" y="671428"/>
                      <a:pt x="2955246" y="519925"/>
                    </a:cubicBezTo>
                    <a:cubicBezTo>
                      <a:pt x="2955246" y="368422"/>
                      <a:pt x="2832429" y="245605"/>
                      <a:pt x="2680926" y="245605"/>
                    </a:cubicBezTo>
                    <a:close/>
                    <a:moveTo>
                      <a:pt x="1764891" y="245605"/>
                    </a:moveTo>
                    <a:cubicBezTo>
                      <a:pt x="1613388" y="245605"/>
                      <a:pt x="1490571" y="368422"/>
                      <a:pt x="1490571" y="519925"/>
                    </a:cubicBezTo>
                    <a:cubicBezTo>
                      <a:pt x="1490571" y="671428"/>
                      <a:pt x="1613388" y="794245"/>
                      <a:pt x="1764891" y="794245"/>
                    </a:cubicBezTo>
                    <a:cubicBezTo>
                      <a:pt x="1916394" y="794245"/>
                      <a:pt x="2039211" y="671428"/>
                      <a:pt x="2039211" y="519925"/>
                    </a:cubicBezTo>
                    <a:cubicBezTo>
                      <a:pt x="2039211" y="368422"/>
                      <a:pt x="1916394" y="245605"/>
                      <a:pt x="1764891" y="245605"/>
                    </a:cubicBezTo>
                    <a:close/>
                    <a:moveTo>
                      <a:pt x="848856" y="245605"/>
                    </a:moveTo>
                    <a:cubicBezTo>
                      <a:pt x="697353" y="245605"/>
                      <a:pt x="574536" y="368422"/>
                      <a:pt x="574536" y="519925"/>
                    </a:cubicBezTo>
                    <a:cubicBezTo>
                      <a:pt x="574536" y="671428"/>
                      <a:pt x="697353" y="794245"/>
                      <a:pt x="848856" y="794245"/>
                    </a:cubicBezTo>
                    <a:cubicBezTo>
                      <a:pt x="1000359" y="794245"/>
                      <a:pt x="1123176" y="671428"/>
                      <a:pt x="1123176" y="519925"/>
                    </a:cubicBezTo>
                    <a:cubicBezTo>
                      <a:pt x="1123176" y="368422"/>
                      <a:pt x="1000359" y="245605"/>
                      <a:pt x="848856" y="245605"/>
                    </a:cubicBezTo>
                    <a:close/>
                    <a:moveTo>
                      <a:pt x="0" y="0"/>
                    </a:moveTo>
                    <a:lnTo>
                      <a:pt x="3529782" y="0"/>
                    </a:lnTo>
                    <a:lnTo>
                      <a:pt x="3529782" y="3429000"/>
                    </a:lnTo>
                    <a:lnTo>
                      <a:pt x="0" y="342900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 extrusionH="3810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6" name="Freeform: Shape 105">
                <a:extLst>
                  <a:ext uri="{FF2B5EF4-FFF2-40B4-BE49-F238E27FC236}">
                    <a16:creationId xmlns:a16="http://schemas.microsoft.com/office/drawing/2014/main" id="{0886E32D-7FAE-C924-412A-BD1F0C658D0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24904" y="297356"/>
                <a:ext cx="517701" cy="502920"/>
              </a:xfrm>
              <a:custGeom>
                <a:avLst/>
                <a:gdLst>
                  <a:gd name="connsiteX0" fmla="*/ 3139762 w 3529782"/>
                  <a:gd name="connsiteY0" fmla="*/ 2604770 h 3429000"/>
                  <a:gd name="connsiteX1" fmla="*/ 2865442 w 3529782"/>
                  <a:gd name="connsiteY1" fmla="*/ 2879090 h 3429000"/>
                  <a:gd name="connsiteX2" fmla="*/ 3139762 w 3529782"/>
                  <a:gd name="connsiteY2" fmla="*/ 3153410 h 3429000"/>
                  <a:gd name="connsiteX3" fmla="*/ 3414082 w 3529782"/>
                  <a:gd name="connsiteY3" fmla="*/ 2879090 h 3429000"/>
                  <a:gd name="connsiteX4" fmla="*/ 3139762 w 3529782"/>
                  <a:gd name="connsiteY4" fmla="*/ 2604770 h 3429000"/>
                  <a:gd name="connsiteX5" fmla="*/ 2223726 w 3529782"/>
                  <a:gd name="connsiteY5" fmla="*/ 2604770 h 3429000"/>
                  <a:gd name="connsiteX6" fmla="*/ 1949406 w 3529782"/>
                  <a:gd name="connsiteY6" fmla="*/ 2879090 h 3429000"/>
                  <a:gd name="connsiteX7" fmla="*/ 2223726 w 3529782"/>
                  <a:gd name="connsiteY7" fmla="*/ 3153410 h 3429000"/>
                  <a:gd name="connsiteX8" fmla="*/ 2498046 w 3529782"/>
                  <a:gd name="connsiteY8" fmla="*/ 2879090 h 3429000"/>
                  <a:gd name="connsiteX9" fmla="*/ 2223726 w 3529782"/>
                  <a:gd name="connsiteY9" fmla="*/ 2604770 h 3429000"/>
                  <a:gd name="connsiteX10" fmla="*/ 1307691 w 3529782"/>
                  <a:gd name="connsiteY10" fmla="*/ 2604770 h 3429000"/>
                  <a:gd name="connsiteX11" fmla="*/ 1033371 w 3529782"/>
                  <a:gd name="connsiteY11" fmla="*/ 2879090 h 3429000"/>
                  <a:gd name="connsiteX12" fmla="*/ 1307691 w 3529782"/>
                  <a:gd name="connsiteY12" fmla="*/ 3153410 h 3429000"/>
                  <a:gd name="connsiteX13" fmla="*/ 1582011 w 3529782"/>
                  <a:gd name="connsiteY13" fmla="*/ 2879090 h 3429000"/>
                  <a:gd name="connsiteX14" fmla="*/ 1307691 w 3529782"/>
                  <a:gd name="connsiteY14" fmla="*/ 2604770 h 3429000"/>
                  <a:gd name="connsiteX15" fmla="*/ 391656 w 3529782"/>
                  <a:gd name="connsiteY15" fmla="*/ 2604770 h 3429000"/>
                  <a:gd name="connsiteX16" fmla="*/ 117336 w 3529782"/>
                  <a:gd name="connsiteY16" fmla="*/ 2879090 h 3429000"/>
                  <a:gd name="connsiteX17" fmla="*/ 391656 w 3529782"/>
                  <a:gd name="connsiteY17" fmla="*/ 3153410 h 3429000"/>
                  <a:gd name="connsiteX18" fmla="*/ 665976 w 3529782"/>
                  <a:gd name="connsiteY18" fmla="*/ 2879090 h 3429000"/>
                  <a:gd name="connsiteX19" fmla="*/ 391656 w 3529782"/>
                  <a:gd name="connsiteY19" fmla="*/ 2604770 h 3429000"/>
                  <a:gd name="connsiteX20" fmla="*/ 2680926 w 3529782"/>
                  <a:gd name="connsiteY20" fmla="*/ 1816493 h 3429000"/>
                  <a:gd name="connsiteX21" fmla="*/ 2406606 w 3529782"/>
                  <a:gd name="connsiteY21" fmla="*/ 2090813 h 3429000"/>
                  <a:gd name="connsiteX22" fmla="*/ 2680926 w 3529782"/>
                  <a:gd name="connsiteY22" fmla="*/ 2365133 h 3429000"/>
                  <a:gd name="connsiteX23" fmla="*/ 2955246 w 3529782"/>
                  <a:gd name="connsiteY23" fmla="*/ 2090813 h 3429000"/>
                  <a:gd name="connsiteX24" fmla="*/ 2680926 w 3529782"/>
                  <a:gd name="connsiteY24" fmla="*/ 1816493 h 3429000"/>
                  <a:gd name="connsiteX25" fmla="*/ 1764891 w 3529782"/>
                  <a:gd name="connsiteY25" fmla="*/ 1816493 h 3429000"/>
                  <a:gd name="connsiteX26" fmla="*/ 1490571 w 3529782"/>
                  <a:gd name="connsiteY26" fmla="*/ 2090813 h 3429000"/>
                  <a:gd name="connsiteX27" fmla="*/ 1764891 w 3529782"/>
                  <a:gd name="connsiteY27" fmla="*/ 2365133 h 3429000"/>
                  <a:gd name="connsiteX28" fmla="*/ 2039211 w 3529782"/>
                  <a:gd name="connsiteY28" fmla="*/ 2090813 h 3429000"/>
                  <a:gd name="connsiteX29" fmla="*/ 1764891 w 3529782"/>
                  <a:gd name="connsiteY29" fmla="*/ 1816493 h 3429000"/>
                  <a:gd name="connsiteX30" fmla="*/ 848856 w 3529782"/>
                  <a:gd name="connsiteY30" fmla="*/ 1816493 h 3429000"/>
                  <a:gd name="connsiteX31" fmla="*/ 574536 w 3529782"/>
                  <a:gd name="connsiteY31" fmla="*/ 2090813 h 3429000"/>
                  <a:gd name="connsiteX32" fmla="*/ 848856 w 3529782"/>
                  <a:gd name="connsiteY32" fmla="*/ 2365133 h 3429000"/>
                  <a:gd name="connsiteX33" fmla="*/ 1123176 w 3529782"/>
                  <a:gd name="connsiteY33" fmla="*/ 2090813 h 3429000"/>
                  <a:gd name="connsiteX34" fmla="*/ 848856 w 3529782"/>
                  <a:gd name="connsiteY34" fmla="*/ 1816493 h 3429000"/>
                  <a:gd name="connsiteX35" fmla="*/ 3139762 w 3529782"/>
                  <a:gd name="connsiteY35" fmla="*/ 1031989 h 3429000"/>
                  <a:gd name="connsiteX36" fmla="*/ 2865442 w 3529782"/>
                  <a:gd name="connsiteY36" fmla="*/ 1306309 h 3429000"/>
                  <a:gd name="connsiteX37" fmla="*/ 3139762 w 3529782"/>
                  <a:gd name="connsiteY37" fmla="*/ 1580629 h 3429000"/>
                  <a:gd name="connsiteX38" fmla="*/ 3414082 w 3529782"/>
                  <a:gd name="connsiteY38" fmla="*/ 1306309 h 3429000"/>
                  <a:gd name="connsiteX39" fmla="*/ 3139762 w 3529782"/>
                  <a:gd name="connsiteY39" fmla="*/ 1031989 h 3429000"/>
                  <a:gd name="connsiteX40" fmla="*/ 2223726 w 3529782"/>
                  <a:gd name="connsiteY40" fmla="*/ 1031989 h 3429000"/>
                  <a:gd name="connsiteX41" fmla="*/ 1949406 w 3529782"/>
                  <a:gd name="connsiteY41" fmla="*/ 1306309 h 3429000"/>
                  <a:gd name="connsiteX42" fmla="*/ 2223726 w 3529782"/>
                  <a:gd name="connsiteY42" fmla="*/ 1580629 h 3429000"/>
                  <a:gd name="connsiteX43" fmla="*/ 2498046 w 3529782"/>
                  <a:gd name="connsiteY43" fmla="*/ 1306309 h 3429000"/>
                  <a:gd name="connsiteX44" fmla="*/ 2223726 w 3529782"/>
                  <a:gd name="connsiteY44" fmla="*/ 1031989 h 3429000"/>
                  <a:gd name="connsiteX45" fmla="*/ 1307691 w 3529782"/>
                  <a:gd name="connsiteY45" fmla="*/ 1031989 h 3429000"/>
                  <a:gd name="connsiteX46" fmla="*/ 1033371 w 3529782"/>
                  <a:gd name="connsiteY46" fmla="*/ 1306309 h 3429000"/>
                  <a:gd name="connsiteX47" fmla="*/ 1307691 w 3529782"/>
                  <a:gd name="connsiteY47" fmla="*/ 1580629 h 3429000"/>
                  <a:gd name="connsiteX48" fmla="*/ 1582011 w 3529782"/>
                  <a:gd name="connsiteY48" fmla="*/ 1306309 h 3429000"/>
                  <a:gd name="connsiteX49" fmla="*/ 1307691 w 3529782"/>
                  <a:gd name="connsiteY49" fmla="*/ 1031989 h 3429000"/>
                  <a:gd name="connsiteX50" fmla="*/ 391656 w 3529782"/>
                  <a:gd name="connsiteY50" fmla="*/ 1031989 h 3429000"/>
                  <a:gd name="connsiteX51" fmla="*/ 117336 w 3529782"/>
                  <a:gd name="connsiteY51" fmla="*/ 1306309 h 3429000"/>
                  <a:gd name="connsiteX52" fmla="*/ 391656 w 3529782"/>
                  <a:gd name="connsiteY52" fmla="*/ 1580629 h 3429000"/>
                  <a:gd name="connsiteX53" fmla="*/ 665976 w 3529782"/>
                  <a:gd name="connsiteY53" fmla="*/ 1306309 h 3429000"/>
                  <a:gd name="connsiteX54" fmla="*/ 391656 w 3529782"/>
                  <a:gd name="connsiteY54" fmla="*/ 1031989 h 3429000"/>
                  <a:gd name="connsiteX55" fmla="*/ 2680926 w 3529782"/>
                  <a:gd name="connsiteY55" fmla="*/ 245605 h 3429000"/>
                  <a:gd name="connsiteX56" fmla="*/ 2406606 w 3529782"/>
                  <a:gd name="connsiteY56" fmla="*/ 519925 h 3429000"/>
                  <a:gd name="connsiteX57" fmla="*/ 2680926 w 3529782"/>
                  <a:gd name="connsiteY57" fmla="*/ 794245 h 3429000"/>
                  <a:gd name="connsiteX58" fmla="*/ 2955246 w 3529782"/>
                  <a:gd name="connsiteY58" fmla="*/ 519925 h 3429000"/>
                  <a:gd name="connsiteX59" fmla="*/ 2680926 w 3529782"/>
                  <a:gd name="connsiteY59" fmla="*/ 245605 h 3429000"/>
                  <a:gd name="connsiteX60" fmla="*/ 1764891 w 3529782"/>
                  <a:gd name="connsiteY60" fmla="*/ 245605 h 3429000"/>
                  <a:gd name="connsiteX61" fmla="*/ 1490571 w 3529782"/>
                  <a:gd name="connsiteY61" fmla="*/ 519925 h 3429000"/>
                  <a:gd name="connsiteX62" fmla="*/ 1764891 w 3529782"/>
                  <a:gd name="connsiteY62" fmla="*/ 794245 h 3429000"/>
                  <a:gd name="connsiteX63" fmla="*/ 2039211 w 3529782"/>
                  <a:gd name="connsiteY63" fmla="*/ 519925 h 3429000"/>
                  <a:gd name="connsiteX64" fmla="*/ 1764891 w 3529782"/>
                  <a:gd name="connsiteY64" fmla="*/ 245605 h 3429000"/>
                  <a:gd name="connsiteX65" fmla="*/ 848856 w 3529782"/>
                  <a:gd name="connsiteY65" fmla="*/ 245605 h 3429000"/>
                  <a:gd name="connsiteX66" fmla="*/ 574536 w 3529782"/>
                  <a:gd name="connsiteY66" fmla="*/ 519925 h 3429000"/>
                  <a:gd name="connsiteX67" fmla="*/ 848856 w 3529782"/>
                  <a:gd name="connsiteY67" fmla="*/ 794245 h 3429000"/>
                  <a:gd name="connsiteX68" fmla="*/ 1123176 w 3529782"/>
                  <a:gd name="connsiteY68" fmla="*/ 519925 h 3429000"/>
                  <a:gd name="connsiteX69" fmla="*/ 848856 w 3529782"/>
                  <a:gd name="connsiteY69" fmla="*/ 245605 h 3429000"/>
                  <a:gd name="connsiteX70" fmla="*/ 0 w 3529782"/>
                  <a:gd name="connsiteY70" fmla="*/ 0 h 3429000"/>
                  <a:gd name="connsiteX71" fmla="*/ 3529782 w 3529782"/>
                  <a:gd name="connsiteY71" fmla="*/ 0 h 3429000"/>
                  <a:gd name="connsiteX72" fmla="*/ 3529782 w 3529782"/>
                  <a:gd name="connsiteY72" fmla="*/ 3429000 h 3429000"/>
                  <a:gd name="connsiteX73" fmla="*/ 0 w 3529782"/>
                  <a:gd name="connsiteY73" fmla="*/ 3429000 h 342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3529782" h="3429000">
                    <a:moveTo>
                      <a:pt x="3139762" y="2604770"/>
                    </a:moveTo>
                    <a:cubicBezTo>
                      <a:pt x="2988259" y="2604770"/>
                      <a:pt x="2865442" y="2727587"/>
                      <a:pt x="2865442" y="2879090"/>
                    </a:cubicBezTo>
                    <a:cubicBezTo>
                      <a:pt x="2865442" y="3030593"/>
                      <a:pt x="2988259" y="3153410"/>
                      <a:pt x="3139762" y="3153410"/>
                    </a:cubicBezTo>
                    <a:cubicBezTo>
                      <a:pt x="3291265" y="3153410"/>
                      <a:pt x="3414082" y="3030593"/>
                      <a:pt x="3414082" y="2879090"/>
                    </a:cubicBezTo>
                    <a:cubicBezTo>
                      <a:pt x="3414082" y="2727587"/>
                      <a:pt x="3291265" y="2604770"/>
                      <a:pt x="3139762" y="2604770"/>
                    </a:cubicBezTo>
                    <a:close/>
                    <a:moveTo>
                      <a:pt x="2223726" y="2604770"/>
                    </a:moveTo>
                    <a:cubicBezTo>
                      <a:pt x="2072223" y="2604770"/>
                      <a:pt x="1949406" y="2727587"/>
                      <a:pt x="1949406" y="2879090"/>
                    </a:cubicBezTo>
                    <a:cubicBezTo>
                      <a:pt x="1949406" y="3030593"/>
                      <a:pt x="2072223" y="3153410"/>
                      <a:pt x="2223726" y="3153410"/>
                    </a:cubicBezTo>
                    <a:cubicBezTo>
                      <a:pt x="2375229" y="3153410"/>
                      <a:pt x="2498046" y="3030593"/>
                      <a:pt x="2498046" y="2879090"/>
                    </a:cubicBezTo>
                    <a:cubicBezTo>
                      <a:pt x="2498046" y="2727587"/>
                      <a:pt x="2375229" y="2604770"/>
                      <a:pt x="2223726" y="2604770"/>
                    </a:cubicBezTo>
                    <a:close/>
                    <a:moveTo>
                      <a:pt x="1307691" y="2604770"/>
                    </a:moveTo>
                    <a:cubicBezTo>
                      <a:pt x="1156188" y="2604770"/>
                      <a:pt x="1033371" y="2727587"/>
                      <a:pt x="1033371" y="2879090"/>
                    </a:cubicBezTo>
                    <a:cubicBezTo>
                      <a:pt x="1033371" y="3030593"/>
                      <a:pt x="1156188" y="3153410"/>
                      <a:pt x="1307691" y="3153410"/>
                    </a:cubicBezTo>
                    <a:cubicBezTo>
                      <a:pt x="1459194" y="3153410"/>
                      <a:pt x="1582011" y="3030593"/>
                      <a:pt x="1582011" y="2879090"/>
                    </a:cubicBezTo>
                    <a:cubicBezTo>
                      <a:pt x="1582011" y="2727587"/>
                      <a:pt x="1459194" y="2604770"/>
                      <a:pt x="1307691" y="2604770"/>
                    </a:cubicBezTo>
                    <a:close/>
                    <a:moveTo>
                      <a:pt x="391656" y="2604770"/>
                    </a:moveTo>
                    <a:cubicBezTo>
                      <a:pt x="240153" y="2604770"/>
                      <a:pt x="117336" y="2727587"/>
                      <a:pt x="117336" y="2879090"/>
                    </a:cubicBezTo>
                    <a:cubicBezTo>
                      <a:pt x="117336" y="3030593"/>
                      <a:pt x="240153" y="3153410"/>
                      <a:pt x="391656" y="3153410"/>
                    </a:cubicBezTo>
                    <a:cubicBezTo>
                      <a:pt x="543159" y="3153410"/>
                      <a:pt x="665976" y="3030593"/>
                      <a:pt x="665976" y="2879090"/>
                    </a:cubicBezTo>
                    <a:cubicBezTo>
                      <a:pt x="665976" y="2727587"/>
                      <a:pt x="543159" y="2604770"/>
                      <a:pt x="391656" y="2604770"/>
                    </a:cubicBezTo>
                    <a:close/>
                    <a:moveTo>
                      <a:pt x="2680926" y="1816493"/>
                    </a:moveTo>
                    <a:cubicBezTo>
                      <a:pt x="2529423" y="1816493"/>
                      <a:pt x="2406606" y="1939310"/>
                      <a:pt x="2406606" y="2090813"/>
                    </a:cubicBezTo>
                    <a:cubicBezTo>
                      <a:pt x="2406606" y="2242316"/>
                      <a:pt x="2529423" y="2365133"/>
                      <a:pt x="2680926" y="2365133"/>
                    </a:cubicBezTo>
                    <a:cubicBezTo>
                      <a:pt x="2832429" y="2365133"/>
                      <a:pt x="2955246" y="2242316"/>
                      <a:pt x="2955246" y="2090813"/>
                    </a:cubicBezTo>
                    <a:cubicBezTo>
                      <a:pt x="2955246" y="1939310"/>
                      <a:pt x="2832429" y="1816493"/>
                      <a:pt x="2680926" y="1816493"/>
                    </a:cubicBezTo>
                    <a:close/>
                    <a:moveTo>
                      <a:pt x="1764891" y="1816493"/>
                    </a:moveTo>
                    <a:cubicBezTo>
                      <a:pt x="1613388" y="1816493"/>
                      <a:pt x="1490571" y="1939310"/>
                      <a:pt x="1490571" y="2090813"/>
                    </a:cubicBezTo>
                    <a:cubicBezTo>
                      <a:pt x="1490571" y="2242316"/>
                      <a:pt x="1613388" y="2365133"/>
                      <a:pt x="1764891" y="2365133"/>
                    </a:cubicBezTo>
                    <a:cubicBezTo>
                      <a:pt x="1916394" y="2365133"/>
                      <a:pt x="2039211" y="2242316"/>
                      <a:pt x="2039211" y="2090813"/>
                    </a:cubicBezTo>
                    <a:cubicBezTo>
                      <a:pt x="2039211" y="1939310"/>
                      <a:pt x="1916394" y="1816493"/>
                      <a:pt x="1764891" y="1816493"/>
                    </a:cubicBezTo>
                    <a:close/>
                    <a:moveTo>
                      <a:pt x="848856" y="1816493"/>
                    </a:moveTo>
                    <a:cubicBezTo>
                      <a:pt x="697353" y="1816493"/>
                      <a:pt x="574536" y="1939310"/>
                      <a:pt x="574536" y="2090813"/>
                    </a:cubicBezTo>
                    <a:cubicBezTo>
                      <a:pt x="574536" y="2242316"/>
                      <a:pt x="697353" y="2365133"/>
                      <a:pt x="848856" y="2365133"/>
                    </a:cubicBezTo>
                    <a:cubicBezTo>
                      <a:pt x="1000359" y="2365133"/>
                      <a:pt x="1123176" y="2242316"/>
                      <a:pt x="1123176" y="2090813"/>
                    </a:cubicBezTo>
                    <a:cubicBezTo>
                      <a:pt x="1123176" y="1939310"/>
                      <a:pt x="1000359" y="1816493"/>
                      <a:pt x="848856" y="1816493"/>
                    </a:cubicBezTo>
                    <a:close/>
                    <a:moveTo>
                      <a:pt x="3139762" y="1031989"/>
                    </a:moveTo>
                    <a:cubicBezTo>
                      <a:pt x="2988259" y="1031989"/>
                      <a:pt x="2865442" y="1154806"/>
                      <a:pt x="2865442" y="1306309"/>
                    </a:cubicBezTo>
                    <a:cubicBezTo>
                      <a:pt x="2865442" y="1457812"/>
                      <a:pt x="2988259" y="1580629"/>
                      <a:pt x="3139762" y="1580629"/>
                    </a:cubicBezTo>
                    <a:cubicBezTo>
                      <a:pt x="3291265" y="1580629"/>
                      <a:pt x="3414082" y="1457812"/>
                      <a:pt x="3414082" y="1306309"/>
                    </a:cubicBezTo>
                    <a:cubicBezTo>
                      <a:pt x="3414082" y="1154806"/>
                      <a:pt x="3291265" y="1031989"/>
                      <a:pt x="3139762" y="1031989"/>
                    </a:cubicBezTo>
                    <a:close/>
                    <a:moveTo>
                      <a:pt x="2223726" y="1031989"/>
                    </a:moveTo>
                    <a:cubicBezTo>
                      <a:pt x="2072223" y="1031989"/>
                      <a:pt x="1949406" y="1154806"/>
                      <a:pt x="1949406" y="1306309"/>
                    </a:cubicBezTo>
                    <a:cubicBezTo>
                      <a:pt x="1949406" y="1457812"/>
                      <a:pt x="2072223" y="1580629"/>
                      <a:pt x="2223726" y="1580629"/>
                    </a:cubicBezTo>
                    <a:cubicBezTo>
                      <a:pt x="2375229" y="1580629"/>
                      <a:pt x="2498046" y="1457812"/>
                      <a:pt x="2498046" y="1306309"/>
                    </a:cubicBezTo>
                    <a:cubicBezTo>
                      <a:pt x="2498046" y="1154806"/>
                      <a:pt x="2375229" y="1031989"/>
                      <a:pt x="2223726" y="1031989"/>
                    </a:cubicBezTo>
                    <a:close/>
                    <a:moveTo>
                      <a:pt x="1307691" y="1031989"/>
                    </a:moveTo>
                    <a:cubicBezTo>
                      <a:pt x="1156188" y="1031989"/>
                      <a:pt x="1033371" y="1154806"/>
                      <a:pt x="1033371" y="1306309"/>
                    </a:cubicBezTo>
                    <a:cubicBezTo>
                      <a:pt x="1033371" y="1457812"/>
                      <a:pt x="1156188" y="1580629"/>
                      <a:pt x="1307691" y="1580629"/>
                    </a:cubicBezTo>
                    <a:cubicBezTo>
                      <a:pt x="1459194" y="1580629"/>
                      <a:pt x="1582011" y="1457812"/>
                      <a:pt x="1582011" y="1306309"/>
                    </a:cubicBezTo>
                    <a:cubicBezTo>
                      <a:pt x="1582011" y="1154806"/>
                      <a:pt x="1459194" y="1031989"/>
                      <a:pt x="1307691" y="1031989"/>
                    </a:cubicBezTo>
                    <a:close/>
                    <a:moveTo>
                      <a:pt x="391656" y="1031989"/>
                    </a:moveTo>
                    <a:cubicBezTo>
                      <a:pt x="240153" y="1031989"/>
                      <a:pt x="117336" y="1154806"/>
                      <a:pt x="117336" y="1306309"/>
                    </a:cubicBezTo>
                    <a:cubicBezTo>
                      <a:pt x="117336" y="1457812"/>
                      <a:pt x="240153" y="1580629"/>
                      <a:pt x="391656" y="1580629"/>
                    </a:cubicBezTo>
                    <a:cubicBezTo>
                      <a:pt x="543159" y="1580629"/>
                      <a:pt x="665976" y="1457812"/>
                      <a:pt x="665976" y="1306309"/>
                    </a:cubicBezTo>
                    <a:cubicBezTo>
                      <a:pt x="665976" y="1154806"/>
                      <a:pt x="543159" y="1031989"/>
                      <a:pt x="391656" y="1031989"/>
                    </a:cubicBezTo>
                    <a:close/>
                    <a:moveTo>
                      <a:pt x="2680926" y="245605"/>
                    </a:moveTo>
                    <a:cubicBezTo>
                      <a:pt x="2529423" y="245605"/>
                      <a:pt x="2406606" y="368422"/>
                      <a:pt x="2406606" y="519925"/>
                    </a:cubicBezTo>
                    <a:cubicBezTo>
                      <a:pt x="2406606" y="671428"/>
                      <a:pt x="2529423" y="794245"/>
                      <a:pt x="2680926" y="794245"/>
                    </a:cubicBezTo>
                    <a:cubicBezTo>
                      <a:pt x="2832429" y="794245"/>
                      <a:pt x="2955246" y="671428"/>
                      <a:pt x="2955246" y="519925"/>
                    </a:cubicBezTo>
                    <a:cubicBezTo>
                      <a:pt x="2955246" y="368422"/>
                      <a:pt x="2832429" y="245605"/>
                      <a:pt x="2680926" y="245605"/>
                    </a:cubicBezTo>
                    <a:close/>
                    <a:moveTo>
                      <a:pt x="1764891" y="245605"/>
                    </a:moveTo>
                    <a:cubicBezTo>
                      <a:pt x="1613388" y="245605"/>
                      <a:pt x="1490571" y="368422"/>
                      <a:pt x="1490571" y="519925"/>
                    </a:cubicBezTo>
                    <a:cubicBezTo>
                      <a:pt x="1490571" y="671428"/>
                      <a:pt x="1613388" y="794245"/>
                      <a:pt x="1764891" y="794245"/>
                    </a:cubicBezTo>
                    <a:cubicBezTo>
                      <a:pt x="1916394" y="794245"/>
                      <a:pt x="2039211" y="671428"/>
                      <a:pt x="2039211" y="519925"/>
                    </a:cubicBezTo>
                    <a:cubicBezTo>
                      <a:pt x="2039211" y="368422"/>
                      <a:pt x="1916394" y="245605"/>
                      <a:pt x="1764891" y="245605"/>
                    </a:cubicBezTo>
                    <a:close/>
                    <a:moveTo>
                      <a:pt x="848856" y="245605"/>
                    </a:moveTo>
                    <a:cubicBezTo>
                      <a:pt x="697353" y="245605"/>
                      <a:pt x="574536" y="368422"/>
                      <a:pt x="574536" y="519925"/>
                    </a:cubicBezTo>
                    <a:cubicBezTo>
                      <a:pt x="574536" y="671428"/>
                      <a:pt x="697353" y="794245"/>
                      <a:pt x="848856" y="794245"/>
                    </a:cubicBezTo>
                    <a:cubicBezTo>
                      <a:pt x="1000359" y="794245"/>
                      <a:pt x="1123176" y="671428"/>
                      <a:pt x="1123176" y="519925"/>
                    </a:cubicBezTo>
                    <a:cubicBezTo>
                      <a:pt x="1123176" y="368422"/>
                      <a:pt x="1000359" y="245605"/>
                      <a:pt x="848856" y="245605"/>
                    </a:cubicBezTo>
                    <a:close/>
                    <a:moveTo>
                      <a:pt x="0" y="0"/>
                    </a:moveTo>
                    <a:lnTo>
                      <a:pt x="3529782" y="0"/>
                    </a:lnTo>
                    <a:lnTo>
                      <a:pt x="3529782" y="3429000"/>
                    </a:lnTo>
                    <a:lnTo>
                      <a:pt x="0" y="342900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 extrusionH="3810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07" name="TextBox 106">
                    <a:extLst>
                      <a:ext uri="{FF2B5EF4-FFF2-40B4-BE49-F238E27FC236}">
                        <a16:creationId xmlns:a16="http://schemas.microsoft.com/office/drawing/2014/main" id="{8D58BE42-ADC7-D2A5-225E-A81849BE0AC8}"/>
                      </a:ext>
                    </a:extLst>
                  </p:cNvPr>
                  <p:cNvSpPr txBox="1"/>
                  <p:nvPr/>
                </p:nvSpPr>
                <p:spPr>
                  <a:xfrm>
                    <a:off x="1304661" y="66409"/>
                    <a:ext cx="484650" cy="172448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1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&gt;0</m:t>
                          </m:r>
                        </m:oMath>
                      </m:oMathPara>
                    </a14:m>
                    <a:endParaRPr lang="en-US" sz="1000" dirty="0"/>
                  </a:p>
                </p:txBody>
              </p:sp>
            </mc:Choice>
            <mc:Fallback>
              <p:sp>
                <p:nvSpPr>
                  <p:cNvPr id="107" name="TextBox 106">
                    <a:extLst>
                      <a:ext uri="{FF2B5EF4-FFF2-40B4-BE49-F238E27FC236}">
                        <a16:creationId xmlns:a16="http://schemas.microsoft.com/office/drawing/2014/main" id="{8D58BE42-ADC7-D2A5-225E-A81849BE0AC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304661" y="66409"/>
                    <a:ext cx="484650" cy="172448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7042" r="-8451" b="-4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08" name="TextBox 107">
                    <a:extLst>
                      <a:ext uri="{FF2B5EF4-FFF2-40B4-BE49-F238E27FC236}">
                        <a16:creationId xmlns:a16="http://schemas.microsoft.com/office/drawing/2014/main" id="{2AB85B34-5961-EEF3-208D-0FA40AF104A9}"/>
                      </a:ext>
                    </a:extLst>
                  </p:cNvPr>
                  <p:cNvSpPr txBox="1"/>
                  <p:nvPr/>
                </p:nvSpPr>
                <p:spPr>
                  <a:xfrm>
                    <a:off x="1269956" y="2367448"/>
                    <a:ext cx="515044" cy="189692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1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11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&lt;0</m:t>
                          </m:r>
                        </m:oMath>
                      </m:oMathPara>
                    </a14:m>
                    <a:endParaRPr lang="en-US" sz="1100" dirty="0"/>
                  </a:p>
                </p:txBody>
              </p:sp>
            </mc:Choice>
            <mc:Fallback>
              <p:sp>
                <p:nvSpPr>
                  <p:cNvPr id="108" name="TextBox 107">
                    <a:extLst>
                      <a:ext uri="{FF2B5EF4-FFF2-40B4-BE49-F238E27FC236}">
                        <a16:creationId xmlns:a16="http://schemas.microsoft.com/office/drawing/2014/main" id="{2AB85B34-5961-EEF3-208D-0FA40AF104A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269956" y="2367448"/>
                    <a:ext cx="515044" cy="18969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9211" r="-9211" b="-357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B11DC2FF-66BC-CC46-2F40-B0657B783C01}"/>
                </a:ext>
              </a:extLst>
            </p:cNvPr>
            <p:cNvSpPr/>
            <p:nvPr/>
          </p:nvSpPr>
          <p:spPr>
            <a:xfrm>
              <a:off x="134379" y="316823"/>
              <a:ext cx="471089" cy="8224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3495BA75-D66F-2B7B-5A70-0B18470E25AB}"/>
                </a:ext>
              </a:extLst>
            </p:cNvPr>
            <p:cNvSpPr/>
            <p:nvPr/>
          </p:nvSpPr>
          <p:spPr>
            <a:xfrm>
              <a:off x="141115" y="2126459"/>
              <a:ext cx="461984" cy="8224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E08ACB3-32AD-8EED-8414-97D11B37A811}"/>
                  </a:ext>
                </a:extLst>
              </p:cNvPr>
              <p:cNvSpPr txBox="1"/>
              <p:nvPr/>
            </p:nvSpPr>
            <p:spPr>
              <a:xfrm>
                <a:off x="167273" y="1238448"/>
                <a:ext cx="468333" cy="138499"/>
              </a:xfrm>
              <a:prstGeom prst="rect">
                <a:avLst/>
              </a:prstGeom>
              <a:solidFill>
                <a:schemeClr val="bg1">
                  <a:lumMod val="95000"/>
                  <a:alpha val="58000"/>
                </a:scheme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9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  <m:r>
                        <a:rPr lang="en-US" sz="9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=±2</m:t>
                      </m:r>
                    </m:oMath>
                  </m:oMathPara>
                </a14:m>
                <a:endParaRPr lang="en-US" sz="9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E08ACB3-32AD-8EED-8414-97D11B37A8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273" y="1238448"/>
                <a:ext cx="468333" cy="138499"/>
              </a:xfrm>
              <a:prstGeom prst="rect">
                <a:avLst/>
              </a:prstGeom>
              <a:blipFill>
                <a:blip r:embed="rId7"/>
                <a:stretch>
                  <a:fillRect l="-6494" r="-6494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B9F3D5D-FE89-FB72-FA9B-F1647DA883B2}"/>
                  </a:ext>
                </a:extLst>
              </p:cNvPr>
              <p:cNvSpPr txBox="1"/>
              <p:nvPr/>
            </p:nvSpPr>
            <p:spPr>
              <a:xfrm>
                <a:off x="167593" y="385959"/>
                <a:ext cx="468333" cy="138499"/>
              </a:xfrm>
              <a:prstGeom prst="rect">
                <a:avLst/>
              </a:prstGeom>
              <a:solidFill>
                <a:schemeClr val="bg1">
                  <a:lumMod val="95000"/>
                  <a:alpha val="58000"/>
                </a:scheme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9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  <m:r>
                        <a:rPr lang="en-US" sz="9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=∓1</m:t>
                      </m:r>
                    </m:oMath>
                  </m:oMathPara>
                </a14:m>
                <a:endParaRPr lang="en-US" sz="9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B9F3D5D-FE89-FB72-FA9B-F1647DA883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593" y="385959"/>
                <a:ext cx="468333" cy="138499"/>
              </a:xfrm>
              <a:prstGeom prst="rect">
                <a:avLst/>
              </a:prstGeom>
              <a:blipFill>
                <a:blip r:embed="rId8"/>
                <a:stretch>
                  <a:fillRect l="-6494" r="-6494" b="-4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F8C41F1-9840-6D7B-E5A5-959E2311E027}"/>
                  </a:ext>
                </a:extLst>
              </p:cNvPr>
              <p:cNvSpPr txBox="1"/>
              <p:nvPr/>
            </p:nvSpPr>
            <p:spPr>
              <a:xfrm>
                <a:off x="157560" y="2072360"/>
                <a:ext cx="468333" cy="138499"/>
              </a:xfrm>
              <a:prstGeom prst="rect">
                <a:avLst/>
              </a:prstGeom>
              <a:solidFill>
                <a:schemeClr val="bg1">
                  <a:lumMod val="95000"/>
                  <a:alpha val="58000"/>
                </a:scheme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9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  <m:r>
                        <a:rPr lang="en-US" sz="9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=±1</m:t>
                      </m:r>
                    </m:oMath>
                  </m:oMathPara>
                </a14:m>
                <a:endParaRPr lang="en-US" sz="9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F8C41F1-9840-6D7B-E5A5-959E2311E0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560" y="2072360"/>
                <a:ext cx="468333" cy="138499"/>
              </a:xfrm>
              <a:prstGeom prst="rect">
                <a:avLst/>
              </a:prstGeom>
              <a:blipFill>
                <a:blip r:embed="rId9"/>
                <a:stretch>
                  <a:fillRect l="-6494" r="-6494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1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8E234675-33CD-A910-2EA3-E97E8A8484A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3295" y="-11843"/>
            <a:ext cx="2275449" cy="2560638"/>
          </a:xfrm>
          <a:prstGeom prst="rect">
            <a:avLst/>
          </a:prstGeom>
        </p:spPr>
      </p:pic>
      <p:pic>
        <p:nvPicPr>
          <p:cNvPr id="18" name="Picture 17" descr="A diagram of a graph&#10;&#10;Description automatically generated">
            <a:extLst>
              <a:ext uri="{FF2B5EF4-FFF2-40B4-BE49-F238E27FC236}">
                <a16:creationId xmlns:a16="http://schemas.microsoft.com/office/drawing/2014/main" id="{D09AC7FF-205E-BDC5-B318-B5843D62494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616" y="-11843"/>
            <a:ext cx="2275449" cy="2560638"/>
          </a:xfrm>
          <a:prstGeom prst="rect">
            <a:avLst/>
          </a:prstGeom>
        </p:spPr>
      </p:pic>
      <p:sp>
        <p:nvSpPr>
          <p:cNvPr id="96" name="TextBox 95">
            <a:extLst>
              <a:ext uri="{FF2B5EF4-FFF2-40B4-BE49-F238E27FC236}">
                <a16:creationId xmlns:a16="http://schemas.microsoft.com/office/drawing/2014/main" id="{B0C41245-9B5D-EEBE-0B5C-18959026C58F}"/>
              </a:ext>
            </a:extLst>
          </p:cNvPr>
          <p:cNvSpPr txBox="1"/>
          <p:nvPr/>
        </p:nvSpPr>
        <p:spPr>
          <a:xfrm>
            <a:off x="0" y="-21408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5BBB312-F346-966F-9529-F56B29FE2E60}"/>
              </a:ext>
            </a:extLst>
          </p:cNvPr>
          <p:cNvSpPr txBox="1"/>
          <p:nvPr/>
        </p:nvSpPr>
        <p:spPr>
          <a:xfrm>
            <a:off x="4993295" y="-21408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6257D63-FB24-4365-A021-95B46A3505A0}"/>
                  </a:ext>
                </a:extLst>
              </p:cNvPr>
              <p:cNvSpPr txBox="1"/>
              <p:nvPr/>
            </p:nvSpPr>
            <p:spPr>
              <a:xfrm>
                <a:off x="5704684" y="40148"/>
                <a:ext cx="622863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=∓1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6257D63-FB24-4365-A021-95B46A3505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4684" y="40148"/>
                <a:ext cx="622863" cy="184666"/>
              </a:xfrm>
              <a:prstGeom prst="rect">
                <a:avLst/>
              </a:prstGeom>
              <a:blipFill>
                <a:blip r:embed="rId12"/>
                <a:stretch>
                  <a:fillRect l="-5882" t="-6667" r="-5882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7" name="TextBox 96">
            <a:extLst>
              <a:ext uri="{FF2B5EF4-FFF2-40B4-BE49-F238E27FC236}">
                <a16:creationId xmlns:a16="http://schemas.microsoft.com/office/drawing/2014/main" id="{BBD22B87-EBAC-62DE-A0BB-3585E36828C1}"/>
              </a:ext>
            </a:extLst>
          </p:cNvPr>
          <p:cNvSpPr txBox="1"/>
          <p:nvPr/>
        </p:nvSpPr>
        <p:spPr>
          <a:xfrm>
            <a:off x="1683594" y="-21408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D9EABEA-8566-95B4-FDCB-9B01F8F136FA}"/>
                  </a:ext>
                </a:extLst>
              </p:cNvPr>
              <p:cNvSpPr txBox="1"/>
              <p:nvPr/>
            </p:nvSpPr>
            <p:spPr>
              <a:xfrm>
                <a:off x="2402576" y="40148"/>
                <a:ext cx="622863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=±2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D9EABEA-8566-95B4-FDCB-9B01F8F136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2576" y="40148"/>
                <a:ext cx="622863" cy="184666"/>
              </a:xfrm>
              <a:prstGeom prst="rect">
                <a:avLst/>
              </a:prstGeom>
              <a:blipFill>
                <a:blip r:embed="rId13"/>
                <a:stretch>
                  <a:fillRect l="-5882" r="-5882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 descr="A blue and yellow striped object&#10;&#10;Description automatically generated with medium confidence">
            <a:extLst>
              <a:ext uri="{FF2B5EF4-FFF2-40B4-BE49-F238E27FC236}">
                <a16:creationId xmlns:a16="http://schemas.microsoft.com/office/drawing/2014/main" id="{C6A74E32-B332-DA73-8402-C6F698B619C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3827" y="-11843"/>
            <a:ext cx="1137724" cy="2560638"/>
          </a:xfrm>
          <a:prstGeom prst="rect">
            <a:avLst/>
          </a:prstGeom>
        </p:spPr>
      </p:pic>
      <p:pic>
        <p:nvPicPr>
          <p:cNvPr id="20" name="Picture 19" descr="A blue and yellow gradient with black text&#10;&#10;Description automatically generated with medium confidence">
            <a:extLst>
              <a:ext uri="{FF2B5EF4-FFF2-40B4-BE49-F238E27FC236}">
                <a16:creationId xmlns:a16="http://schemas.microsoft.com/office/drawing/2014/main" id="{E7FDC3BC-C9D4-10D6-98DA-5E5CB4910D03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046" y="-11843"/>
            <a:ext cx="1137724" cy="2560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524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</TotalTime>
  <Words>39</Words>
  <Application>Microsoft Office PowerPoint</Application>
  <PresentationFormat>Custom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Cambria Math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Xie, Xin</dc:creator>
  <cp:lastModifiedBy>Xie, Xin</cp:lastModifiedBy>
  <cp:revision>7</cp:revision>
  <dcterms:created xsi:type="dcterms:W3CDTF">2024-08-04T15:58:30Z</dcterms:created>
  <dcterms:modified xsi:type="dcterms:W3CDTF">2024-09-10T19:58:17Z</dcterms:modified>
</cp:coreProperties>
</file>