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4937125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128" d="100"/>
          <a:sy n="128" d="100"/>
        </p:scale>
        <p:origin x="296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285" y="823066"/>
            <a:ext cx="4196556" cy="1750907"/>
          </a:xfrm>
        </p:spPr>
        <p:txBody>
          <a:bodyPr anchor="b"/>
          <a:lstStyle>
            <a:lvl1pPr algn="ctr">
              <a:defRPr sz="3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2641495"/>
            <a:ext cx="3702844" cy="1214225"/>
          </a:xfrm>
        </p:spPr>
        <p:txBody>
          <a:bodyPr/>
          <a:lstStyle>
            <a:lvl1pPr marL="0" indent="0" algn="ctr">
              <a:buNone/>
              <a:defRPr sz="1296"/>
            </a:lvl1pPr>
            <a:lvl2pPr marL="246842" indent="0" algn="ctr">
              <a:buNone/>
              <a:defRPr sz="1080"/>
            </a:lvl2pPr>
            <a:lvl3pPr marL="493685" indent="0" algn="ctr">
              <a:buNone/>
              <a:defRPr sz="972"/>
            </a:lvl3pPr>
            <a:lvl4pPr marL="740527" indent="0" algn="ctr">
              <a:buNone/>
              <a:defRPr sz="864"/>
            </a:lvl4pPr>
            <a:lvl5pPr marL="987369" indent="0" algn="ctr">
              <a:buNone/>
              <a:defRPr sz="864"/>
            </a:lvl5pPr>
            <a:lvl6pPr marL="1234211" indent="0" algn="ctr">
              <a:buNone/>
              <a:defRPr sz="864"/>
            </a:lvl6pPr>
            <a:lvl7pPr marL="1481054" indent="0" algn="ctr">
              <a:buNone/>
              <a:defRPr sz="864"/>
            </a:lvl7pPr>
            <a:lvl8pPr marL="1727896" indent="0" algn="ctr">
              <a:buNone/>
              <a:defRPr sz="864"/>
            </a:lvl8pPr>
            <a:lvl9pPr marL="1974738" indent="0" algn="ctr">
              <a:buNone/>
              <a:defRPr sz="8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2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39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267758"/>
            <a:ext cx="1064568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267758"/>
            <a:ext cx="3131989" cy="42620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2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6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1253809"/>
            <a:ext cx="4258270" cy="2092007"/>
          </a:xfrm>
        </p:spPr>
        <p:txBody>
          <a:bodyPr anchor="b"/>
          <a:lstStyle>
            <a:lvl1pPr>
              <a:defRPr sz="3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3365607"/>
            <a:ext cx="4258270" cy="1100137"/>
          </a:xfrm>
        </p:spPr>
        <p:txBody>
          <a:bodyPr/>
          <a:lstStyle>
            <a:lvl1pPr marL="0" indent="0">
              <a:buNone/>
              <a:defRPr sz="1296">
                <a:solidFill>
                  <a:schemeClr val="tx1">
                    <a:tint val="82000"/>
                  </a:schemeClr>
                </a:solidFill>
              </a:defRPr>
            </a:lvl1pPr>
            <a:lvl2pPr marL="246842" indent="0">
              <a:buNone/>
              <a:defRPr sz="1080">
                <a:solidFill>
                  <a:schemeClr val="tx1">
                    <a:tint val="82000"/>
                  </a:schemeClr>
                </a:solidFill>
              </a:defRPr>
            </a:lvl2pPr>
            <a:lvl3pPr marL="493685" indent="0">
              <a:buNone/>
              <a:defRPr sz="972">
                <a:solidFill>
                  <a:schemeClr val="tx1">
                    <a:tint val="82000"/>
                  </a:schemeClr>
                </a:solidFill>
              </a:defRPr>
            </a:lvl3pPr>
            <a:lvl4pPr marL="740527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4pPr>
            <a:lvl5pPr marL="987369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5pPr>
            <a:lvl6pPr marL="1234211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6pPr>
            <a:lvl7pPr marL="1481054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7pPr>
            <a:lvl8pPr marL="1727896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8pPr>
            <a:lvl9pPr marL="1974738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1338792"/>
            <a:ext cx="2098278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1338792"/>
            <a:ext cx="2098278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4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67759"/>
            <a:ext cx="4258270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1232853"/>
            <a:ext cx="2088635" cy="604202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42" indent="0">
              <a:buNone/>
              <a:defRPr sz="1080" b="1"/>
            </a:lvl2pPr>
            <a:lvl3pPr marL="493685" indent="0">
              <a:buNone/>
              <a:defRPr sz="972" b="1"/>
            </a:lvl3pPr>
            <a:lvl4pPr marL="740527" indent="0">
              <a:buNone/>
              <a:defRPr sz="864" b="1"/>
            </a:lvl4pPr>
            <a:lvl5pPr marL="987369" indent="0">
              <a:buNone/>
              <a:defRPr sz="864" b="1"/>
            </a:lvl5pPr>
            <a:lvl6pPr marL="1234211" indent="0">
              <a:buNone/>
              <a:defRPr sz="864" b="1"/>
            </a:lvl6pPr>
            <a:lvl7pPr marL="1481054" indent="0">
              <a:buNone/>
              <a:defRPr sz="864" b="1"/>
            </a:lvl7pPr>
            <a:lvl8pPr marL="1727896" indent="0">
              <a:buNone/>
              <a:defRPr sz="864" b="1"/>
            </a:lvl8pPr>
            <a:lvl9pPr marL="1974738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1837055"/>
            <a:ext cx="2088635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1232853"/>
            <a:ext cx="2098921" cy="604202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42" indent="0">
              <a:buNone/>
              <a:defRPr sz="1080" b="1"/>
            </a:lvl2pPr>
            <a:lvl3pPr marL="493685" indent="0">
              <a:buNone/>
              <a:defRPr sz="972" b="1"/>
            </a:lvl3pPr>
            <a:lvl4pPr marL="740527" indent="0">
              <a:buNone/>
              <a:defRPr sz="864" b="1"/>
            </a:lvl4pPr>
            <a:lvl5pPr marL="987369" indent="0">
              <a:buNone/>
              <a:defRPr sz="864" b="1"/>
            </a:lvl5pPr>
            <a:lvl6pPr marL="1234211" indent="0">
              <a:buNone/>
              <a:defRPr sz="864" b="1"/>
            </a:lvl6pPr>
            <a:lvl7pPr marL="1481054" indent="0">
              <a:buNone/>
              <a:defRPr sz="864" b="1"/>
            </a:lvl7pPr>
            <a:lvl8pPr marL="1727896" indent="0">
              <a:buNone/>
              <a:defRPr sz="864" b="1"/>
            </a:lvl8pPr>
            <a:lvl9pPr marL="1974738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1837055"/>
            <a:ext cx="2098921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7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0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335280"/>
            <a:ext cx="1592351" cy="1173480"/>
          </a:xfrm>
        </p:spPr>
        <p:txBody>
          <a:bodyPr anchor="b"/>
          <a:lstStyle>
            <a:lvl1pPr>
              <a:defRPr sz="17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724113"/>
            <a:ext cx="2499420" cy="3573992"/>
          </a:xfrm>
        </p:spPr>
        <p:txBody>
          <a:bodyPr/>
          <a:lstStyle>
            <a:lvl1pPr>
              <a:defRPr sz="1728"/>
            </a:lvl1pPr>
            <a:lvl2pPr>
              <a:defRPr sz="1512"/>
            </a:lvl2pPr>
            <a:lvl3pPr>
              <a:defRPr sz="1296"/>
            </a:lvl3pPr>
            <a:lvl4pPr>
              <a:defRPr sz="1080"/>
            </a:lvl4pPr>
            <a:lvl5pPr>
              <a:defRPr sz="1080"/>
            </a:lvl5pPr>
            <a:lvl6pPr>
              <a:defRPr sz="1080"/>
            </a:lvl6pPr>
            <a:lvl7pPr>
              <a:defRPr sz="1080"/>
            </a:lvl7pPr>
            <a:lvl8pPr>
              <a:defRPr sz="1080"/>
            </a:lvl8pPr>
            <a:lvl9pPr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1508760"/>
            <a:ext cx="1592351" cy="2795165"/>
          </a:xfrm>
        </p:spPr>
        <p:txBody>
          <a:bodyPr/>
          <a:lstStyle>
            <a:lvl1pPr marL="0" indent="0">
              <a:buNone/>
              <a:defRPr sz="864"/>
            </a:lvl1pPr>
            <a:lvl2pPr marL="246842" indent="0">
              <a:buNone/>
              <a:defRPr sz="756"/>
            </a:lvl2pPr>
            <a:lvl3pPr marL="493685" indent="0">
              <a:buNone/>
              <a:defRPr sz="648"/>
            </a:lvl3pPr>
            <a:lvl4pPr marL="740527" indent="0">
              <a:buNone/>
              <a:defRPr sz="540"/>
            </a:lvl4pPr>
            <a:lvl5pPr marL="987369" indent="0">
              <a:buNone/>
              <a:defRPr sz="540"/>
            </a:lvl5pPr>
            <a:lvl6pPr marL="1234211" indent="0">
              <a:buNone/>
              <a:defRPr sz="540"/>
            </a:lvl6pPr>
            <a:lvl7pPr marL="1481054" indent="0">
              <a:buNone/>
              <a:defRPr sz="540"/>
            </a:lvl7pPr>
            <a:lvl8pPr marL="1727896" indent="0">
              <a:buNone/>
              <a:defRPr sz="540"/>
            </a:lvl8pPr>
            <a:lvl9pPr marL="1974738" indent="0">
              <a:buNone/>
              <a:defRPr sz="5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335280"/>
            <a:ext cx="1592351" cy="1173480"/>
          </a:xfrm>
        </p:spPr>
        <p:txBody>
          <a:bodyPr anchor="b"/>
          <a:lstStyle>
            <a:lvl1pPr>
              <a:defRPr sz="17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724113"/>
            <a:ext cx="2499420" cy="3573992"/>
          </a:xfrm>
        </p:spPr>
        <p:txBody>
          <a:bodyPr anchor="t"/>
          <a:lstStyle>
            <a:lvl1pPr marL="0" indent="0">
              <a:buNone/>
              <a:defRPr sz="1728"/>
            </a:lvl1pPr>
            <a:lvl2pPr marL="246842" indent="0">
              <a:buNone/>
              <a:defRPr sz="1512"/>
            </a:lvl2pPr>
            <a:lvl3pPr marL="493685" indent="0">
              <a:buNone/>
              <a:defRPr sz="1296"/>
            </a:lvl3pPr>
            <a:lvl4pPr marL="740527" indent="0">
              <a:buNone/>
              <a:defRPr sz="1080"/>
            </a:lvl4pPr>
            <a:lvl5pPr marL="987369" indent="0">
              <a:buNone/>
              <a:defRPr sz="1080"/>
            </a:lvl5pPr>
            <a:lvl6pPr marL="1234211" indent="0">
              <a:buNone/>
              <a:defRPr sz="1080"/>
            </a:lvl6pPr>
            <a:lvl7pPr marL="1481054" indent="0">
              <a:buNone/>
              <a:defRPr sz="1080"/>
            </a:lvl7pPr>
            <a:lvl8pPr marL="1727896" indent="0">
              <a:buNone/>
              <a:defRPr sz="1080"/>
            </a:lvl8pPr>
            <a:lvl9pPr marL="1974738" indent="0">
              <a:buNone/>
              <a:defRPr sz="10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1508760"/>
            <a:ext cx="1592351" cy="2795165"/>
          </a:xfrm>
        </p:spPr>
        <p:txBody>
          <a:bodyPr/>
          <a:lstStyle>
            <a:lvl1pPr marL="0" indent="0">
              <a:buNone/>
              <a:defRPr sz="864"/>
            </a:lvl1pPr>
            <a:lvl2pPr marL="246842" indent="0">
              <a:buNone/>
              <a:defRPr sz="756"/>
            </a:lvl2pPr>
            <a:lvl3pPr marL="493685" indent="0">
              <a:buNone/>
              <a:defRPr sz="648"/>
            </a:lvl3pPr>
            <a:lvl4pPr marL="740527" indent="0">
              <a:buNone/>
              <a:defRPr sz="540"/>
            </a:lvl4pPr>
            <a:lvl5pPr marL="987369" indent="0">
              <a:buNone/>
              <a:defRPr sz="540"/>
            </a:lvl5pPr>
            <a:lvl6pPr marL="1234211" indent="0">
              <a:buNone/>
              <a:defRPr sz="540"/>
            </a:lvl6pPr>
            <a:lvl7pPr marL="1481054" indent="0">
              <a:buNone/>
              <a:defRPr sz="540"/>
            </a:lvl7pPr>
            <a:lvl8pPr marL="1727896" indent="0">
              <a:buNone/>
              <a:defRPr sz="540"/>
            </a:lvl8pPr>
            <a:lvl9pPr marL="1974738" indent="0">
              <a:buNone/>
              <a:defRPr sz="5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267759"/>
            <a:ext cx="4258270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1338792"/>
            <a:ext cx="4258270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4661325"/>
            <a:ext cx="111085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0EEDC9-8924-4B8A-9E1C-A951819F6A5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4661325"/>
            <a:ext cx="1666280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4661325"/>
            <a:ext cx="111085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658C59-036B-4D78-9AAC-C16D9E906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91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93685" rtl="0" eaLnBrk="1" latinLnBrk="0" hangingPunct="1">
        <a:lnSpc>
          <a:spcPct val="90000"/>
        </a:lnSpc>
        <a:spcBef>
          <a:spcPct val="0"/>
        </a:spcBef>
        <a:buNone/>
        <a:defRPr sz="23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21" indent="-123421" algn="l" defTabSz="493685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70263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17106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63948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4pPr>
      <a:lvl5pPr marL="1110790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5pPr>
      <a:lvl6pPr marL="1357633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6pPr>
      <a:lvl7pPr marL="1604475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7pPr>
      <a:lvl8pPr marL="1851317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8pPr>
      <a:lvl9pPr marL="2098159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1pPr>
      <a:lvl2pPr marL="246842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2pPr>
      <a:lvl3pPr marL="493685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3pPr>
      <a:lvl4pPr marL="740527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4pPr>
      <a:lvl5pPr marL="987369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5pPr>
      <a:lvl6pPr marL="1234211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6pPr>
      <a:lvl7pPr marL="1481054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7pPr>
      <a:lvl8pPr marL="1727896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8pPr>
      <a:lvl9pPr marL="1974738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794A2E8C-7E73-CE34-7F10-8B9DB49C5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143" y="3313174"/>
            <a:ext cx="2474981" cy="1716027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E7B756BA-930C-A676-46DC-72A286DF2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143" y="1656587"/>
            <a:ext cx="2474981" cy="1716027"/>
          </a:xfrm>
          <a:prstGeom prst="rect">
            <a:avLst/>
          </a:prstGeom>
        </p:spPr>
      </p:pic>
      <p:pic>
        <p:nvPicPr>
          <p:cNvPr id="10" name="Picture 9" descr="A diagram of a spectrum&#10;&#10;Description automatically generated with medium confidence">
            <a:extLst>
              <a:ext uri="{FF2B5EF4-FFF2-40B4-BE49-F238E27FC236}">
                <a16:creationId xmlns:a16="http://schemas.microsoft.com/office/drawing/2014/main" id="{F8C5B09A-B613-61F5-8D57-0A985AC8D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143" y="0"/>
            <a:ext cx="2474981" cy="1716027"/>
          </a:xfrm>
          <a:prstGeom prst="rect">
            <a:avLst/>
          </a:prstGeom>
        </p:spPr>
      </p:pic>
      <p:pic>
        <p:nvPicPr>
          <p:cNvPr id="12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CEAB6E5E-AF9D-FA6B-DF32-BB9C0DE3F3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0" y="3313174"/>
            <a:ext cx="2474981" cy="1716027"/>
          </a:xfrm>
          <a:prstGeom prst="rect">
            <a:avLst/>
          </a:prstGeom>
        </p:spPr>
      </p:pic>
      <p:pic>
        <p:nvPicPr>
          <p:cNvPr id="14" name="Picture 13" descr="A diagram of a graph&#10;&#10;Description automatically generated">
            <a:extLst>
              <a:ext uri="{FF2B5EF4-FFF2-40B4-BE49-F238E27FC236}">
                <a16:creationId xmlns:a16="http://schemas.microsoft.com/office/drawing/2014/main" id="{BEBA84ED-6633-36BE-5669-BEF31ACC39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0" y="1656587"/>
            <a:ext cx="2474981" cy="1716027"/>
          </a:xfrm>
          <a:prstGeom prst="rect">
            <a:avLst/>
          </a:prstGeom>
        </p:spPr>
      </p:pic>
      <p:pic>
        <p:nvPicPr>
          <p:cNvPr id="16" name="Picture 15" descr="A diagram of a function&#10;&#10;Description automatically generated">
            <a:extLst>
              <a:ext uri="{FF2B5EF4-FFF2-40B4-BE49-F238E27FC236}">
                <a16:creationId xmlns:a16="http://schemas.microsoft.com/office/drawing/2014/main" id="{884F6F50-A07F-44DB-D7BB-88F978C095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0" y="0"/>
            <a:ext cx="2474981" cy="171602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8B2FC04-727D-D9B0-0CC0-83310CF5DCDF}"/>
              </a:ext>
            </a:extLst>
          </p:cNvPr>
          <p:cNvSpPr txBox="1"/>
          <p:nvPr/>
        </p:nvSpPr>
        <p:spPr>
          <a:xfrm>
            <a:off x="-85765" y="-3826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79AABE-6184-95C2-28C1-F272035775B7}"/>
              </a:ext>
            </a:extLst>
          </p:cNvPr>
          <p:cNvSpPr txBox="1"/>
          <p:nvPr/>
        </p:nvSpPr>
        <p:spPr>
          <a:xfrm>
            <a:off x="-85765" y="1591449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3D742E-03D7-38D8-3CB7-A893EA82B6A6}"/>
              </a:ext>
            </a:extLst>
          </p:cNvPr>
          <p:cNvSpPr txBox="1"/>
          <p:nvPr/>
        </p:nvSpPr>
        <p:spPr>
          <a:xfrm>
            <a:off x="-85765" y="322116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A66C10-BAE9-9FFE-3FBD-57F1B80CDA3B}"/>
              </a:ext>
            </a:extLst>
          </p:cNvPr>
          <p:cNvSpPr txBox="1"/>
          <p:nvPr/>
        </p:nvSpPr>
        <p:spPr>
          <a:xfrm>
            <a:off x="2320884" y="158979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BD8BF6-3C75-C12C-5CE1-2EB8ADB5304C}"/>
              </a:ext>
            </a:extLst>
          </p:cNvPr>
          <p:cNvSpPr txBox="1"/>
          <p:nvPr/>
        </p:nvSpPr>
        <p:spPr>
          <a:xfrm>
            <a:off x="2376990" y="3217844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DA7B49-1987-BB65-A17A-52A2895EC431}"/>
              </a:ext>
            </a:extLst>
          </p:cNvPr>
          <p:cNvSpPr txBox="1"/>
          <p:nvPr/>
        </p:nvSpPr>
        <p:spPr>
          <a:xfrm>
            <a:off x="2320884" y="-3826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1227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7</cp:revision>
  <dcterms:created xsi:type="dcterms:W3CDTF">2024-07-27T21:38:37Z</dcterms:created>
  <dcterms:modified xsi:type="dcterms:W3CDTF">2024-08-23T14:59:45Z</dcterms:modified>
</cp:coreProperties>
</file>