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3"/>
  </p:notesMasterIdLst>
  <p:sldIdLst>
    <p:sldId id="256" r:id="rId2"/>
  </p:sldIdLst>
  <p:sldSz cx="9144000" cy="19208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8" y="8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5A6839-D445-4875-A096-576D082E41C8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3916363" y="1143000"/>
            <a:ext cx="14690726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3E9263-6C64-426F-9432-B498227CF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436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3E9263-6C64-426F-9432-B498227CF09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66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314366"/>
            <a:ext cx="6858000" cy="668749"/>
          </a:xfrm>
        </p:spPr>
        <p:txBody>
          <a:bodyPr anchor="b"/>
          <a:lstStyle>
            <a:lvl1pPr algn="ctr">
              <a:defRPr sz="168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008904"/>
            <a:ext cx="6858000" cy="463767"/>
          </a:xfrm>
        </p:spPr>
        <p:txBody>
          <a:bodyPr/>
          <a:lstStyle>
            <a:lvl1pPr marL="0" indent="0" algn="ctr">
              <a:buNone/>
              <a:defRPr sz="672"/>
            </a:lvl1pPr>
            <a:lvl2pPr marL="128062" indent="0" algn="ctr">
              <a:buNone/>
              <a:defRPr sz="560"/>
            </a:lvl2pPr>
            <a:lvl3pPr marL="256123" indent="0" algn="ctr">
              <a:buNone/>
              <a:defRPr sz="504"/>
            </a:lvl3pPr>
            <a:lvl4pPr marL="384185" indent="0" algn="ctr">
              <a:buNone/>
              <a:defRPr sz="448"/>
            </a:lvl4pPr>
            <a:lvl5pPr marL="512247" indent="0" algn="ctr">
              <a:buNone/>
              <a:defRPr sz="448"/>
            </a:lvl5pPr>
            <a:lvl6pPr marL="640309" indent="0" algn="ctr">
              <a:buNone/>
              <a:defRPr sz="448"/>
            </a:lvl6pPr>
            <a:lvl7pPr marL="768370" indent="0" algn="ctr">
              <a:buNone/>
              <a:defRPr sz="448"/>
            </a:lvl7pPr>
            <a:lvl8pPr marL="896432" indent="0" algn="ctr">
              <a:buNone/>
              <a:defRPr sz="448"/>
            </a:lvl8pPr>
            <a:lvl9pPr marL="1024494" indent="0" algn="ctr">
              <a:buNone/>
              <a:defRPr sz="448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6730-F6D6-4A49-B35E-AA133706217B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EE3A-0BFB-4AF9-A322-E2A44DD75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490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6730-F6D6-4A49-B35E-AA133706217B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EE3A-0BFB-4AF9-A322-E2A44DD75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132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102269"/>
            <a:ext cx="1971675" cy="162785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02269"/>
            <a:ext cx="5800725" cy="162785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6730-F6D6-4A49-B35E-AA133706217B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EE3A-0BFB-4AF9-A322-E2A44DD75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230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6730-F6D6-4A49-B35E-AA133706217B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EE3A-0BFB-4AF9-A322-E2A44DD75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893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478885"/>
            <a:ext cx="7886700" cy="799031"/>
          </a:xfrm>
        </p:spPr>
        <p:txBody>
          <a:bodyPr anchor="b"/>
          <a:lstStyle>
            <a:lvl1pPr>
              <a:defRPr sz="168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1285475"/>
            <a:ext cx="7886700" cy="420191"/>
          </a:xfrm>
        </p:spPr>
        <p:txBody>
          <a:bodyPr/>
          <a:lstStyle>
            <a:lvl1pPr marL="0" indent="0">
              <a:buNone/>
              <a:defRPr sz="672">
                <a:solidFill>
                  <a:schemeClr val="tx1">
                    <a:tint val="82000"/>
                  </a:schemeClr>
                </a:solidFill>
              </a:defRPr>
            </a:lvl1pPr>
            <a:lvl2pPr marL="128062" indent="0">
              <a:buNone/>
              <a:defRPr sz="560">
                <a:solidFill>
                  <a:schemeClr val="tx1">
                    <a:tint val="82000"/>
                  </a:schemeClr>
                </a:solidFill>
              </a:defRPr>
            </a:lvl2pPr>
            <a:lvl3pPr marL="256123" indent="0">
              <a:buNone/>
              <a:defRPr sz="504">
                <a:solidFill>
                  <a:schemeClr val="tx1">
                    <a:tint val="82000"/>
                  </a:schemeClr>
                </a:solidFill>
              </a:defRPr>
            </a:lvl3pPr>
            <a:lvl4pPr marL="384185" indent="0">
              <a:buNone/>
              <a:defRPr sz="448">
                <a:solidFill>
                  <a:schemeClr val="tx1">
                    <a:tint val="82000"/>
                  </a:schemeClr>
                </a:solidFill>
              </a:defRPr>
            </a:lvl4pPr>
            <a:lvl5pPr marL="512247" indent="0">
              <a:buNone/>
              <a:defRPr sz="448">
                <a:solidFill>
                  <a:schemeClr val="tx1">
                    <a:tint val="82000"/>
                  </a:schemeClr>
                </a:solidFill>
              </a:defRPr>
            </a:lvl5pPr>
            <a:lvl6pPr marL="640309" indent="0">
              <a:buNone/>
              <a:defRPr sz="448">
                <a:solidFill>
                  <a:schemeClr val="tx1">
                    <a:tint val="82000"/>
                  </a:schemeClr>
                </a:solidFill>
              </a:defRPr>
            </a:lvl6pPr>
            <a:lvl7pPr marL="768370" indent="0">
              <a:buNone/>
              <a:defRPr sz="448">
                <a:solidFill>
                  <a:schemeClr val="tx1">
                    <a:tint val="82000"/>
                  </a:schemeClr>
                </a:solidFill>
              </a:defRPr>
            </a:lvl7pPr>
            <a:lvl8pPr marL="896432" indent="0">
              <a:buNone/>
              <a:defRPr sz="448">
                <a:solidFill>
                  <a:schemeClr val="tx1">
                    <a:tint val="82000"/>
                  </a:schemeClr>
                </a:solidFill>
              </a:defRPr>
            </a:lvl8pPr>
            <a:lvl9pPr marL="1024494" indent="0">
              <a:buNone/>
              <a:defRPr sz="44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6730-F6D6-4A49-B35E-AA133706217B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EE3A-0BFB-4AF9-A322-E2A44DD75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511344"/>
            <a:ext cx="3886200" cy="121877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511344"/>
            <a:ext cx="3886200" cy="121877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6730-F6D6-4A49-B35E-AA133706217B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EE3A-0BFB-4AF9-A322-E2A44DD75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033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02269"/>
            <a:ext cx="7886700" cy="3712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470881"/>
            <a:ext cx="3868340" cy="230772"/>
          </a:xfrm>
        </p:spPr>
        <p:txBody>
          <a:bodyPr anchor="b"/>
          <a:lstStyle>
            <a:lvl1pPr marL="0" indent="0">
              <a:buNone/>
              <a:defRPr sz="672" b="1"/>
            </a:lvl1pPr>
            <a:lvl2pPr marL="128062" indent="0">
              <a:buNone/>
              <a:defRPr sz="560" b="1"/>
            </a:lvl2pPr>
            <a:lvl3pPr marL="256123" indent="0">
              <a:buNone/>
              <a:defRPr sz="504" b="1"/>
            </a:lvl3pPr>
            <a:lvl4pPr marL="384185" indent="0">
              <a:buNone/>
              <a:defRPr sz="448" b="1"/>
            </a:lvl4pPr>
            <a:lvl5pPr marL="512247" indent="0">
              <a:buNone/>
              <a:defRPr sz="448" b="1"/>
            </a:lvl5pPr>
            <a:lvl6pPr marL="640309" indent="0">
              <a:buNone/>
              <a:defRPr sz="448" b="1"/>
            </a:lvl6pPr>
            <a:lvl7pPr marL="768370" indent="0">
              <a:buNone/>
              <a:defRPr sz="448" b="1"/>
            </a:lvl7pPr>
            <a:lvl8pPr marL="896432" indent="0">
              <a:buNone/>
              <a:defRPr sz="448" b="1"/>
            </a:lvl8pPr>
            <a:lvl9pPr marL="1024494" indent="0">
              <a:buNone/>
              <a:defRPr sz="44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701653"/>
            <a:ext cx="3868340" cy="10320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470881"/>
            <a:ext cx="3887391" cy="230772"/>
          </a:xfrm>
        </p:spPr>
        <p:txBody>
          <a:bodyPr anchor="b"/>
          <a:lstStyle>
            <a:lvl1pPr marL="0" indent="0">
              <a:buNone/>
              <a:defRPr sz="672" b="1"/>
            </a:lvl1pPr>
            <a:lvl2pPr marL="128062" indent="0">
              <a:buNone/>
              <a:defRPr sz="560" b="1"/>
            </a:lvl2pPr>
            <a:lvl3pPr marL="256123" indent="0">
              <a:buNone/>
              <a:defRPr sz="504" b="1"/>
            </a:lvl3pPr>
            <a:lvl4pPr marL="384185" indent="0">
              <a:buNone/>
              <a:defRPr sz="448" b="1"/>
            </a:lvl4pPr>
            <a:lvl5pPr marL="512247" indent="0">
              <a:buNone/>
              <a:defRPr sz="448" b="1"/>
            </a:lvl5pPr>
            <a:lvl6pPr marL="640309" indent="0">
              <a:buNone/>
              <a:defRPr sz="448" b="1"/>
            </a:lvl6pPr>
            <a:lvl7pPr marL="768370" indent="0">
              <a:buNone/>
              <a:defRPr sz="448" b="1"/>
            </a:lvl7pPr>
            <a:lvl8pPr marL="896432" indent="0">
              <a:buNone/>
              <a:defRPr sz="448" b="1"/>
            </a:lvl8pPr>
            <a:lvl9pPr marL="1024494" indent="0">
              <a:buNone/>
              <a:defRPr sz="44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701653"/>
            <a:ext cx="3887391" cy="10320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6730-F6D6-4A49-B35E-AA133706217B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EE3A-0BFB-4AF9-A322-E2A44DD75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832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6730-F6D6-4A49-B35E-AA133706217B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EE3A-0BFB-4AF9-A322-E2A44DD75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049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6730-F6D6-4A49-B35E-AA133706217B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EE3A-0BFB-4AF9-A322-E2A44DD75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451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8058"/>
            <a:ext cx="2949178" cy="448204"/>
          </a:xfrm>
        </p:spPr>
        <p:txBody>
          <a:bodyPr anchor="b"/>
          <a:lstStyle>
            <a:lvl1pPr>
              <a:defRPr sz="89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276571"/>
            <a:ext cx="4629150" cy="1365066"/>
          </a:xfrm>
        </p:spPr>
        <p:txBody>
          <a:bodyPr/>
          <a:lstStyle>
            <a:lvl1pPr>
              <a:defRPr sz="896"/>
            </a:lvl1pPr>
            <a:lvl2pPr>
              <a:defRPr sz="784"/>
            </a:lvl2pPr>
            <a:lvl3pPr>
              <a:defRPr sz="672"/>
            </a:lvl3pPr>
            <a:lvl4pPr>
              <a:defRPr sz="560"/>
            </a:lvl4pPr>
            <a:lvl5pPr>
              <a:defRPr sz="560"/>
            </a:lvl5pPr>
            <a:lvl6pPr>
              <a:defRPr sz="560"/>
            </a:lvl6pPr>
            <a:lvl7pPr>
              <a:defRPr sz="560"/>
            </a:lvl7pPr>
            <a:lvl8pPr>
              <a:defRPr sz="560"/>
            </a:lvl8pPr>
            <a:lvl9pPr>
              <a:defRPr sz="5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576262"/>
            <a:ext cx="2949178" cy="1067598"/>
          </a:xfrm>
        </p:spPr>
        <p:txBody>
          <a:bodyPr/>
          <a:lstStyle>
            <a:lvl1pPr marL="0" indent="0">
              <a:buNone/>
              <a:defRPr sz="448"/>
            </a:lvl1pPr>
            <a:lvl2pPr marL="128062" indent="0">
              <a:buNone/>
              <a:defRPr sz="392"/>
            </a:lvl2pPr>
            <a:lvl3pPr marL="256123" indent="0">
              <a:buNone/>
              <a:defRPr sz="336"/>
            </a:lvl3pPr>
            <a:lvl4pPr marL="384185" indent="0">
              <a:buNone/>
              <a:defRPr sz="280"/>
            </a:lvl4pPr>
            <a:lvl5pPr marL="512247" indent="0">
              <a:buNone/>
              <a:defRPr sz="280"/>
            </a:lvl5pPr>
            <a:lvl6pPr marL="640309" indent="0">
              <a:buNone/>
              <a:defRPr sz="280"/>
            </a:lvl6pPr>
            <a:lvl7pPr marL="768370" indent="0">
              <a:buNone/>
              <a:defRPr sz="280"/>
            </a:lvl7pPr>
            <a:lvl8pPr marL="896432" indent="0">
              <a:buNone/>
              <a:defRPr sz="280"/>
            </a:lvl8pPr>
            <a:lvl9pPr marL="1024494" indent="0">
              <a:buNone/>
              <a:defRPr sz="2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6730-F6D6-4A49-B35E-AA133706217B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EE3A-0BFB-4AF9-A322-E2A44DD75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222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8058"/>
            <a:ext cx="2949178" cy="448204"/>
          </a:xfrm>
        </p:spPr>
        <p:txBody>
          <a:bodyPr anchor="b"/>
          <a:lstStyle>
            <a:lvl1pPr>
              <a:defRPr sz="89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276571"/>
            <a:ext cx="4629150" cy="1365066"/>
          </a:xfrm>
        </p:spPr>
        <p:txBody>
          <a:bodyPr anchor="t"/>
          <a:lstStyle>
            <a:lvl1pPr marL="0" indent="0">
              <a:buNone/>
              <a:defRPr sz="896"/>
            </a:lvl1pPr>
            <a:lvl2pPr marL="128062" indent="0">
              <a:buNone/>
              <a:defRPr sz="784"/>
            </a:lvl2pPr>
            <a:lvl3pPr marL="256123" indent="0">
              <a:buNone/>
              <a:defRPr sz="672"/>
            </a:lvl3pPr>
            <a:lvl4pPr marL="384185" indent="0">
              <a:buNone/>
              <a:defRPr sz="560"/>
            </a:lvl4pPr>
            <a:lvl5pPr marL="512247" indent="0">
              <a:buNone/>
              <a:defRPr sz="560"/>
            </a:lvl5pPr>
            <a:lvl6pPr marL="640309" indent="0">
              <a:buNone/>
              <a:defRPr sz="560"/>
            </a:lvl6pPr>
            <a:lvl7pPr marL="768370" indent="0">
              <a:buNone/>
              <a:defRPr sz="560"/>
            </a:lvl7pPr>
            <a:lvl8pPr marL="896432" indent="0">
              <a:buNone/>
              <a:defRPr sz="560"/>
            </a:lvl8pPr>
            <a:lvl9pPr marL="1024494" indent="0">
              <a:buNone/>
              <a:defRPr sz="56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576262"/>
            <a:ext cx="2949178" cy="1067598"/>
          </a:xfrm>
        </p:spPr>
        <p:txBody>
          <a:bodyPr/>
          <a:lstStyle>
            <a:lvl1pPr marL="0" indent="0">
              <a:buNone/>
              <a:defRPr sz="448"/>
            </a:lvl1pPr>
            <a:lvl2pPr marL="128062" indent="0">
              <a:buNone/>
              <a:defRPr sz="392"/>
            </a:lvl2pPr>
            <a:lvl3pPr marL="256123" indent="0">
              <a:buNone/>
              <a:defRPr sz="336"/>
            </a:lvl3pPr>
            <a:lvl4pPr marL="384185" indent="0">
              <a:buNone/>
              <a:defRPr sz="280"/>
            </a:lvl4pPr>
            <a:lvl5pPr marL="512247" indent="0">
              <a:buNone/>
              <a:defRPr sz="280"/>
            </a:lvl5pPr>
            <a:lvl6pPr marL="640309" indent="0">
              <a:buNone/>
              <a:defRPr sz="280"/>
            </a:lvl6pPr>
            <a:lvl7pPr marL="768370" indent="0">
              <a:buNone/>
              <a:defRPr sz="280"/>
            </a:lvl7pPr>
            <a:lvl8pPr marL="896432" indent="0">
              <a:buNone/>
              <a:defRPr sz="280"/>
            </a:lvl8pPr>
            <a:lvl9pPr marL="1024494" indent="0">
              <a:buNone/>
              <a:defRPr sz="2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6730-F6D6-4A49-B35E-AA133706217B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EE3A-0BFB-4AF9-A322-E2A44DD75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498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02269"/>
            <a:ext cx="7886700" cy="371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511344"/>
            <a:ext cx="7886700" cy="12187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1780367"/>
            <a:ext cx="2057400" cy="1022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0F66730-F6D6-4A49-B35E-AA133706217B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1780367"/>
            <a:ext cx="3086100" cy="1022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1780367"/>
            <a:ext cx="2057400" cy="1022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947EE3A-0BFB-4AF9-A322-E2A44DD75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710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256123" rtl="0" eaLnBrk="1" latinLnBrk="0" hangingPunct="1">
        <a:lnSpc>
          <a:spcPct val="90000"/>
        </a:lnSpc>
        <a:spcBef>
          <a:spcPct val="0"/>
        </a:spcBef>
        <a:buNone/>
        <a:defRPr sz="123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4031" indent="-64031" algn="l" defTabSz="256123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784" kern="1200">
          <a:solidFill>
            <a:schemeClr val="tx1"/>
          </a:solidFill>
          <a:latin typeface="+mn-lt"/>
          <a:ea typeface="+mn-ea"/>
          <a:cs typeface="+mn-cs"/>
        </a:defRPr>
      </a:lvl1pPr>
      <a:lvl2pPr marL="192093" indent="-64031" algn="l" defTabSz="256123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sz="672" kern="1200">
          <a:solidFill>
            <a:schemeClr val="tx1"/>
          </a:solidFill>
          <a:latin typeface="+mn-lt"/>
          <a:ea typeface="+mn-ea"/>
          <a:cs typeface="+mn-cs"/>
        </a:defRPr>
      </a:lvl2pPr>
      <a:lvl3pPr marL="320154" indent="-64031" algn="l" defTabSz="256123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sz="560" kern="1200">
          <a:solidFill>
            <a:schemeClr val="tx1"/>
          </a:solidFill>
          <a:latin typeface="+mn-lt"/>
          <a:ea typeface="+mn-ea"/>
          <a:cs typeface="+mn-cs"/>
        </a:defRPr>
      </a:lvl3pPr>
      <a:lvl4pPr marL="448216" indent="-64031" algn="l" defTabSz="256123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sz="504" kern="1200">
          <a:solidFill>
            <a:schemeClr val="tx1"/>
          </a:solidFill>
          <a:latin typeface="+mn-lt"/>
          <a:ea typeface="+mn-ea"/>
          <a:cs typeface="+mn-cs"/>
        </a:defRPr>
      </a:lvl4pPr>
      <a:lvl5pPr marL="576278" indent="-64031" algn="l" defTabSz="256123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sz="504" kern="1200">
          <a:solidFill>
            <a:schemeClr val="tx1"/>
          </a:solidFill>
          <a:latin typeface="+mn-lt"/>
          <a:ea typeface="+mn-ea"/>
          <a:cs typeface="+mn-cs"/>
        </a:defRPr>
      </a:lvl5pPr>
      <a:lvl6pPr marL="704339" indent="-64031" algn="l" defTabSz="256123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sz="504" kern="1200">
          <a:solidFill>
            <a:schemeClr val="tx1"/>
          </a:solidFill>
          <a:latin typeface="+mn-lt"/>
          <a:ea typeface="+mn-ea"/>
          <a:cs typeface="+mn-cs"/>
        </a:defRPr>
      </a:lvl6pPr>
      <a:lvl7pPr marL="832401" indent="-64031" algn="l" defTabSz="256123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sz="504" kern="1200">
          <a:solidFill>
            <a:schemeClr val="tx1"/>
          </a:solidFill>
          <a:latin typeface="+mn-lt"/>
          <a:ea typeface="+mn-ea"/>
          <a:cs typeface="+mn-cs"/>
        </a:defRPr>
      </a:lvl7pPr>
      <a:lvl8pPr marL="960463" indent="-64031" algn="l" defTabSz="256123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sz="504" kern="1200">
          <a:solidFill>
            <a:schemeClr val="tx1"/>
          </a:solidFill>
          <a:latin typeface="+mn-lt"/>
          <a:ea typeface="+mn-ea"/>
          <a:cs typeface="+mn-cs"/>
        </a:defRPr>
      </a:lvl8pPr>
      <a:lvl9pPr marL="1088525" indent="-64031" algn="l" defTabSz="256123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sz="50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6123" rtl="0" eaLnBrk="1" latinLnBrk="0" hangingPunct="1">
        <a:defRPr sz="504" kern="1200">
          <a:solidFill>
            <a:schemeClr val="tx1"/>
          </a:solidFill>
          <a:latin typeface="+mn-lt"/>
          <a:ea typeface="+mn-ea"/>
          <a:cs typeface="+mn-cs"/>
        </a:defRPr>
      </a:lvl1pPr>
      <a:lvl2pPr marL="128062" algn="l" defTabSz="256123" rtl="0" eaLnBrk="1" latinLnBrk="0" hangingPunct="1">
        <a:defRPr sz="504" kern="1200">
          <a:solidFill>
            <a:schemeClr val="tx1"/>
          </a:solidFill>
          <a:latin typeface="+mn-lt"/>
          <a:ea typeface="+mn-ea"/>
          <a:cs typeface="+mn-cs"/>
        </a:defRPr>
      </a:lvl2pPr>
      <a:lvl3pPr marL="256123" algn="l" defTabSz="256123" rtl="0" eaLnBrk="1" latinLnBrk="0" hangingPunct="1">
        <a:defRPr sz="504" kern="1200">
          <a:solidFill>
            <a:schemeClr val="tx1"/>
          </a:solidFill>
          <a:latin typeface="+mn-lt"/>
          <a:ea typeface="+mn-ea"/>
          <a:cs typeface="+mn-cs"/>
        </a:defRPr>
      </a:lvl3pPr>
      <a:lvl4pPr marL="384185" algn="l" defTabSz="256123" rtl="0" eaLnBrk="1" latinLnBrk="0" hangingPunct="1">
        <a:defRPr sz="504" kern="1200">
          <a:solidFill>
            <a:schemeClr val="tx1"/>
          </a:solidFill>
          <a:latin typeface="+mn-lt"/>
          <a:ea typeface="+mn-ea"/>
          <a:cs typeface="+mn-cs"/>
        </a:defRPr>
      </a:lvl4pPr>
      <a:lvl5pPr marL="512247" algn="l" defTabSz="256123" rtl="0" eaLnBrk="1" latinLnBrk="0" hangingPunct="1">
        <a:defRPr sz="504" kern="1200">
          <a:solidFill>
            <a:schemeClr val="tx1"/>
          </a:solidFill>
          <a:latin typeface="+mn-lt"/>
          <a:ea typeface="+mn-ea"/>
          <a:cs typeface="+mn-cs"/>
        </a:defRPr>
      </a:lvl5pPr>
      <a:lvl6pPr marL="640309" algn="l" defTabSz="256123" rtl="0" eaLnBrk="1" latinLnBrk="0" hangingPunct="1">
        <a:defRPr sz="504" kern="1200">
          <a:solidFill>
            <a:schemeClr val="tx1"/>
          </a:solidFill>
          <a:latin typeface="+mn-lt"/>
          <a:ea typeface="+mn-ea"/>
          <a:cs typeface="+mn-cs"/>
        </a:defRPr>
      </a:lvl6pPr>
      <a:lvl7pPr marL="768370" algn="l" defTabSz="256123" rtl="0" eaLnBrk="1" latinLnBrk="0" hangingPunct="1">
        <a:defRPr sz="504" kern="1200">
          <a:solidFill>
            <a:schemeClr val="tx1"/>
          </a:solidFill>
          <a:latin typeface="+mn-lt"/>
          <a:ea typeface="+mn-ea"/>
          <a:cs typeface="+mn-cs"/>
        </a:defRPr>
      </a:lvl7pPr>
      <a:lvl8pPr marL="896432" algn="l" defTabSz="256123" rtl="0" eaLnBrk="1" latinLnBrk="0" hangingPunct="1">
        <a:defRPr sz="504" kern="1200">
          <a:solidFill>
            <a:schemeClr val="tx1"/>
          </a:solidFill>
          <a:latin typeface="+mn-lt"/>
          <a:ea typeface="+mn-ea"/>
          <a:cs typeface="+mn-cs"/>
        </a:defRPr>
      </a:lvl8pPr>
      <a:lvl9pPr marL="1024494" algn="l" defTabSz="256123" rtl="0" eaLnBrk="1" latinLnBrk="0" hangingPunct="1">
        <a:defRPr sz="50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2A7A85CD-F8C4-1488-1D23-906CA79358F4}"/>
              </a:ext>
            </a:extLst>
          </p:cNvPr>
          <p:cNvGrpSpPr/>
          <p:nvPr/>
        </p:nvGrpSpPr>
        <p:grpSpPr>
          <a:xfrm>
            <a:off x="0" y="186247"/>
            <a:ext cx="2142748" cy="1716027"/>
            <a:chOff x="13922" y="215414"/>
            <a:chExt cx="2142748" cy="1716027"/>
          </a:xfrm>
        </p:grpSpPr>
        <p:pic>
          <p:nvPicPr>
            <p:cNvPr id="5" name="Picture 4" descr="A diagram of a graph&#10;&#10;AI-generated content may be incorrect.">
              <a:extLst>
                <a:ext uri="{FF2B5EF4-FFF2-40B4-BE49-F238E27FC236}">
                  <a16:creationId xmlns:a16="http://schemas.microsoft.com/office/drawing/2014/main" id="{1090B8F3-805A-CE06-3207-559C93206D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922" y="215414"/>
              <a:ext cx="2142748" cy="1716027"/>
            </a:xfrm>
            <a:prstGeom prst="rect">
              <a:avLst/>
            </a:prstGeom>
          </p:spPr>
        </p:pic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00409E7F-1772-2279-9E1C-2B2C2B6A23D6}"/>
                </a:ext>
              </a:extLst>
            </p:cNvPr>
            <p:cNvGrpSpPr/>
            <p:nvPr/>
          </p:nvGrpSpPr>
          <p:grpSpPr>
            <a:xfrm>
              <a:off x="1016624" y="784714"/>
              <a:ext cx="320922" cy="277310"/>
              <a:chOff x="1094753" y="767706"/>
              <a:chExt cx="320922" cy="277310"/>
            </a:xfrm>
          </p:grpSpPr>
          <p:sp>
            <p:nvSpPr>
              <p:cNvPr id="183" name="Oval 182">
                <a:extLst>
                  <a:ext uri="{FF2B5EF4-FFF2-40B4-BE49-F238E27FC236}">
                    <a16:creationId xmlns:a16="http://schemas.microsoft.com/office/drawing/2014/main" id="{0BD37E17-6AFA-F764-435A-BED08542ACC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118054" y="770696"/>
                <a:ext cx="274320" cy="274320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/>
              </a:p>
            </p:txBody>
          </p:sp>
          <p:sp>
            <p:nvSpPr>
              <p:cNvPr id="184" name="TextBox 183">
                <a:extLst>
                  <a:ext uri="{FF2B5EF4-FFF2-40B4-BE49-F238E27FC236}">
                    <a16:creationId xmlns:a16="http://schemas.microsoft.com/office/drawing/2014/main" id="{9F0A507F-BE68-3E5C-41F3-CEB736F1AE4B}"/>
                  </a:ext>
                </a:extLst>
              </p:cNvPr>
              <p:cNvSpPr txBox="1"/>
              <p:nvPr/>
            </p:nvSpPr>
            <p:spPr>
              <a:xfrm>
                <a:off x="1094753" y="767706"/>
                <a:ext cx="3209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-2</a:t>
                </a:r>
              </a:p>
            </p:txBody>
          </p:sp>
        </p:grpSp>
      </p:grpSp>
      <p:pic>
        <p:nvPicPr>
          <p:cNvPr id="178" name="Picture 177" descr="A diagram of a function&#10;&#10;AI-generated content may be incorrect.">
            <a:extLst>
              <a:ext uri="{FF2B5EF4-FFF2-40B4-BE49-F238E27FC236}">
                <a16:creationId xmlns:a16="http://schemas.microsoft.com/office/drawing/2014/main" id="{2A543B13-55CC-C214-1518-EE1A2E3145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722" y="0"/>
            <a:ext cx="2380493" cy="1905004"/>
          </a:xfrm>
          <a:prstGeom prst="rect">
            <a:avLst/>
          </a:prstGeom>
        </p:spPr>
      </p:pic>
      <p:pic>
        <p:nvPicPr>
          <p:cNvPr id="179" name="Picture 178" descr="A diagram of a function&#10;&#10;AI-generated content may be incorrect.">
            <a:extLst>
              <a:ext uri="{FF2B5EF4-FFF2-40B4-BE49-F238E27FC236}">
                <a16:creationId xmlns:a16="http://schemas.microsoft.com/office/drawing/2014/main" id="{2B775EFE-622D-7ED6-6F15-0854E28E60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7229" y="0"/>
            <a:ext cx="2380493" cy="1905004"/>
          </a:xfrm>
          <a:prstGeom prst="rect">
            <a:avLst/>
          </a:prstGeom>
        </p:spPr>
      </p:pic>
      <p:sp>
        <p:nvSpPr>
          <p:cNvPr id="181" name="TextBox 180">
            <a:extLst>
              <a:ext uri="{FF2B5EF4-FFF2-40B4-BE49-F238E27FC236}">
                <a16:creationId xmlns:a16="http://schemas.microsoft.com/office/drawing/2014/main" id="{E22E7D33-878E-E046-59DE-AAD7369E4749}"/>
              </a:ext>
            </a:extLst>
          </p:cNvPr>
          <p:cNvSpPr txBox="1"/>
          <p:nvPr/>
        </p:nvSpPr>
        <p:spPr>
          <a:xfrm>
            <a:off x="0" y="18209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</a:p>
        </p:txBody>
      </p:sp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5329897A-2DE1-2E03-5DFA-64685F084708}"/>
              </a:ext>
            </a:extLst>
          </p:cNvPr>
          <p:cNvSpPr>
            <a:spLocks noChangeAspect="1"/>
          </p:cNvSpPr>
          <p:nvPr/>
        </p:nvSpPr>
        <p:spPr>
          <a:xfrm>
            <a:off x="1214555" y="-20181"/>
            <a:ext cx="611829" cy="594360"/>
          </a:xfrm>
          <a:custGeom>
            <a:avLst/>
            <a:gdLst>
              <a:gd name="connsiteX0" fmla="*/ 3139762 w 3529782"/>
              <a:gd name="connsiteY0" fmla="*/ 2604770 h 3429000"/>
              <a:gd name="connsiteX1" fmla="*/ 2865442 w 3529782"/>
              <a:gd name="connsiteY1" fmla="*/ 2879090 h 3429000"/>
              <a:gd name="connsiteX2" fmla="*/ 3139762 w 3529782"/>
              <a:gd name="connsiteY2" fmla="*/ 3153410 h 3429000"/>
              <a:gd name="connsiteX3" fmla="*/ 3414082 w 3529782"/>
              <a:gd name="connsiteY3" fmla="*/ 2879090 h 3429000"/>
              <a:gd name="connsiteX4" fmla="*/ 3139762 w 3529782"/>
              <a:gd name="connsiteY4" fmla="*/ 2604770 h 3429000"/>
              <a:gd name="connsiteX5" fmla="*/ 2223726 w 3529782"/>
              <a:gd name="connsiteY5" fmla="*/ 2604770 h 3429000"/>
              <a:gd name="connsiteX6" fmla="*/ 1949406 w 3529782"/>
              <a:gd name="connsiteY6" fmla="*/ 2879090 h 3429000"/>
              <a:gd name="connsiteX7" fmla="*/ 2223726 w 3529782"/>
              <a:gd name="connsiteY7" fmla="*/ 3153410 h 3429000"/>
              <a:gd name="connsiteX8" fmla="*/ 2498046 w 3529782"/>
              <a:gd name="connsiteY8" fmla="*/ 2879090 h 3429000"/>
              <a:gd name="connsiteX9" fmla="*/ 2223726 w 3529782"/>
              <a:gd name="connsiteY9" fmla="*/ 2604770 h 3429000"/>
              <a:gd name="connsiteX10" fmla="*/ 1307691 w 3529782"/>
              <a:gd name="connsiteY10" fmla="*/ 2604770 h 3429000"/>
              <a:gd name="connsiteX11" fmla="*/ 1033371 w 3529782"/>
              <a:gd name="connsiteY11" fmla="*/ 2879090 h 3429000"/>
              <a:gd name="connsiteX12" fmla="*/ 1307691 w 3529782"/>
              <a:gd name="connsiteY12" fmla="*/ 3153410 h 3429000"/>
              <a:gd name="connsiteX13" fmla="*/ 1582011 w 3529782"/>
              <a:gd name="connsiteY13" fmla="*/ 2879090 h 3429000"/>
              <a:gd name="connsiteX14" fmla="*/ 1307691 w 3529782"/>
              <a:gd name="connsiteY14" fmla="*/ 2604770 h 3429000"/>
              <a:gd name="connsiteX15" fmla="*/ 391656 w 3529782"/>
              <a:gd name="connsiteY15" fmla="*/ 2604770 h 3429000"/>
              <a:gd name="connsiteX16" fmla="*/ 117336 w 3529782"/>
              <a:gd name="connsiteY16" fmla="*/ 2879090 h 3429000"/>
              <a:gd name="connsiteX17" fmla="*/ 391656 w 3529782"/>
              <a:gd name="connsiteY17" fmla="*/ 3153410 h 3429000"/>
              <a:gd name="connsiteX18" fmla="*/ 665976 w 3529782"/>
              <a:gd name="connsiteY18" fmla="*/ 2879090 h 3429000"/>
              <a:gd name="connsiteX19" fmla="*/ 391656 w 3529782"/>
              <a:gd name="connsiteY19" fmla="*/ 2604770 h 3429000"/>
              <a:gd name="connsiteX20" fmla="*/ 2680926 w 3529782"/>
              <a:gd name="connsiteY20" fmla="*/ 1816493 h 3429000"/>
              <a:gd name="connsiteX21" fmla="*/ 2406606 w 3529782"/>
              <a:gd name="connsiteY21" fmla="*/ 2090813 h 3429000"/>
              <a:gd name="connsiteX22" fmla="*/ 2680926 w 3529782"/>
              <a:gd name="connsiteY22" fmla="*/ 2365133 h 3429000"/>
              <a:gd name="connsiteX23" fmla="*/ 2955246 w 3529782"/>
              <a:gd name="connsiteY23" fmla="*/ 2090813 h 3429000"/>
              <a:gd name="connsiteX24" fmla="*/ 2680926 w 3529782"/>
              <a:gd name="connsiteY24" fmla="*/ 1816493 h 3429000"/>
              <a:gd name="connsiteX25" fmla="*/ 1764891 w 3529782"/>
              <a:gd name="connsiteY25" fmla="*/ 1816493 h 3429000"/>
              <a:gd name="connsiteX26" fmla="*/ 1490571 w 3529782"/>
              <a:gd name="connsiteY26" fmla="*/ 2090813 h 3429000"/>
              <a:gd name="connsiteX27" fmla="*/ 1764891 w 3529782"/>
              <a:gd name="connsiteY27" fmla="*/ 2365133 h 3429000"/>
              <a:gd name="connsiteX28" fmla="*/ 2039211 w 3529782"/>
              <a:gd name="connsiteY28" fmla="*/ 2090813 h 3429000"/>
              <a:gd name="connsiteX29" fmla="*/ 1764891 w 3529782"/>
              <a:gd name="connsiteY29" fmla="*/ 1816493 h 3429000"/>
              <a:gd name="connsiteX30" fmla="*/ 848856 w 3529782"/>
              <a:gd name="connsiteY30" fmla="*/ 1816493 h 3429000"/>
              <a:gd name="connsiteX31" fmla="*/ 574536 w 3529782"/>
              <a:gd name="connsiteY31" fmla="*/ 2090813 h 3429000"/>
              <a:gd name="connsiteX32" fmla="*/ 848856 w 3529782"/>
              <a:gd name="connsiteY32" fmla="*/ 2365133 h 3429000"/>
              <a:gd name="connsiteX33" fmla="*/ 1123176 w 3529782"/>
              <a:gd name="connsiteY33" fmla="*/ 2090813 h 3429000"/>
              <a:gd name="connsiteX34" fmla="*/ 848856 w 3529782"/>
              <a:gd name="connsiteY34" fmla="*/ 1816493 h 3429000"/>
              <a:gd name="connsiteX35" fmla="*/ 3139762 w 3529782"/>
              <a:gd name="connsiteY35" fmla="*/ 1031989 h 3429000"/>
              <a:gd name="connsiteX36" fmla="*/ 2865442 w 3529782"/>
              <a:gd name="connsiteY36" fmla="*/ 1306309 h 3429000"/>
              <a:gd name="connsiteX37" fmla="*/ 3139762 w 3529782"/>
              <a:gd name="connsiteY37" fmla="*/ 1580629 h 3429000"/>
              <a:gd name="connsiteX38" fmla="*/ 3414082 w 3529782"/>
              <a:gd name="connsiteY38" fmla="*/ 1306309 h 3429000"/>
              <a:gd name="connsiteX39" fmla="*/ 3139762 w 3529782"/>
              <a:gd name="connsiteY39" fmla="*/ 1031989 h 3429000"/>
              <a:gd name="connsiteX40" fmla="*/ 2223726 w 3529782"/>
              <a:gd name="connsiteY40" fmla="*/ 1031989 h 3429000"/>
              <a:gd name="connsiteX41" fmla="*/ 1949406 w 3529782"/>
              <a:gd name="connsiteY41" fmla="*/ 1306309 h 3429000"/>
              <a:gd name="connsiteX42" fmla="*/ 2223726 w 3529782"/>
              <a:gd name="connsiteY42" fmla="*/ 1580629 h 3429000"/>
              <a:gd name="connsiteX43" fmla="*/ 2498046 w 3529782"/>
              <a:gd name="connsiteY43" fmla="*/ 1306309 h 3429000"/>
              <a:gd name="connsiteX44" fmla="*/ 2223726 w 3529782"/>
              <a:gd name="connsiteY44" fmla="*/ 1031989 h 3429000"/>
              <a:gd name="connsiteX45" fmla="*/ 1307691 w 3529782"/>
              <a:gd name="connsiteY45" fmla="*/ 1031989 h 3429000"/>
              <a:gd name="connsiteX46" fmla="*/ 1033371 w 3529782"/>
              <a:gd name="connsiteY46" fmla="*/ 1306309 h 3429000"/>
              <a:gd name="connsiteX47" fmla="*/ 1307691 w 3529782"/>
              <a:gd name="connsiteY47" fmla="*/ 1580629 h 3429000"/>
              <a:gd name="connsiteX48" fmla="*/ 1582011 w 3529782"/>
              <a:gd name="connsiteY48" fmla="*/ 1306309 h 3429000"/>
              <a:gd name="connsiteX49" fmla="*/ 1307691 w 3529782"/>
              <a:gd name="connsiteY49" fmla="*/ 1031989 h 3429000"/>
              <a:gd name="connsiteX50" fmla="*/ 391656 w 3529782"/>
              <a:gd name="connsiteY50" fmla="*/ 1031989 h 3429000"/>
              <a:gd name="connsiteX51" fmla="*/ 117336 w 3529782"/>
              <a:gd name="connsiteY51" fmla="*/ 1306309 h 3429000"/>
              <a:gd name="connsiteX52" fmla="*/ 391656 w 3529782"/>
              <a:gd name="connsiteY52" fmla="*/ 1580629 h 3429000"/>
              <a:gd name="connsiteX53" fmla="*/ 665976 w 3529782"/>
              <a:gd name="connsiteY53" fmla="*/ 1306309 h 3429000"/>
              <a:gd name="connsiteX54" fmla="*/ 391656 w 3529782"/>
              <a:gd name="connsiteY54" fmla="*/ 1031989 h 3429000"/>
              <a:gd name="connsiteX55" fmla="*/ 2680926 w 3529782"/>
              <a:gd name="connsiteY55" fmla="*/ 245605 h 3429000"/>
              <a:gd name="connsiteX56" fmla="*/ 2406606 w 3529782"/>
              <a:gd name="connsiteY56" fmla="*/ 519925 h 3429000"/>
              <a:gd name="connsiteX57" fmla="*/ 2680926 w 3529782"/>
              <a:gd name="connsiteY57" fmla="*/ 794245 h 3429000"/>
              <a:gd name="connsiteX58" fmla="*/ 2955246 w 3529782"/>
              <a:gd name="connsiteY58" fmla="*/ 519925 h 3429000"/>
              <a:gd name="connsiteX59" fmla="*/ 2680926 w 3529782"/>
              <a:gd name="connsiteY59" fmla="*/ 245605 h 3429000"/>
              <a:gd name="connsiteX60" fmla="*/ 1764891 w 3529782"/>
              <a:gd name="connsiteY60" fmla="*/ 245605 h 3429000"/>
              <a:gd name="connsiteX61" fmla="*/ 1490571 w 3529782"/>
              <a:gd name="connsiteY61" fmla="*/ 519925 h 3429000"/>
              <a:gd name="connsiteX62" fmla="*/ 1764891 w 3529782"/>
              <a:gd name="connsiteY62" fmla="*/ 794245 h 3429000"/>
              <a:gd name="connsiteX63" fmla="*/ 2039211 w 3529782"/>
              <a:gd name="connsiteY63" fmla="*/ 519925 h 3429000"/>
              <a:gd name="connsiteX64" fmla="*/ 1764891 w 3529782"/>
              <a:gd name="connsiteY64" fmla="*/ 245605 h 3429000"/>
              <a:gd name="connsiteX65" fmla="*/ 848856 w 3529782"/>
              <a:gd name="connsiteY65" fmla="*/ 245605 h 3429000"/>
              <a:gd name="connsiteX66" fmla="*/ 574536 w 3529782"/>
              <a:gd name="connsiteY66" fmla="*/ 519925 h 3429000"/>
              <a:gd name="connsiteX67" fmla="*/ 848856 w 3529782"/>
              <a:gd name="connsiteY67" fmla="*/ 794245 h 3429000"/>
              <a:gd name="connsiteX68" fmla="*/ 1123176 w 3529782"/>
              <a:gd name="connsiteY68" fmla="*/ 519925 h 3429000"/>
              <a:gd name="connsiteX69" fmla="*/ 848856 w 3529782"/>
              <a:gd name="connsiteY69" fmla="*/ 245605 h 3429000"/>
              <a:gd name="connsiteX70" fmla="*/ 0 w 3529782"/>
              <a:gd name="connsiteY70" fmla="*/ 0 h 3429000"/>
              <a:gd name="connsiteX71" fmla="*/ 3529782 w 3529782"/>
              <a:gd name="connsiteY71" fmla="*/ 0 h 3429000"/>
              <a:gd name="connsiteX72" fmla="*/ 3529782 w 3529782"/>
              <a:gd name="connsiteY72" fmla="*/ 3429000 h 3429000"/>
              <a:gd name="connsiteX73" fmla="*/ 0 w 3529782"/>
              <a:gd name="connsiteY7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3529782" h="3429000">
                <a:moveTo>
                  <a:pt x="3139762" y="2604770"/>
                </a:moveTo>
                <a:cubicBezTo>
                  <a:pt x="2988259" y="2604770"/>
                  <a:pt x="2865442" y="2727587"/>
                  <a:pt x="2865442" y="2879090"/>
                </a:cubicBezTo>
                <a:cubicBezTo>
                  <a:pt x="2865442" y="3030593"/>
                  <a:pt x="2988259" y="3153410"/>
                  <a:pt x="3139762" y="3153410"/>
                </a:cubicBezTo>
                <a:cubicBezTo>
                  <a:pt x="3291265" y="3153410"/>
                  <a:pt x="3414082" y="3030593"/>
                  <a:pt x="3414082" y="2879090"/>
                </a:cubicBezTo>
                <a:cubicBezTo>
                  <a:pt x="3414082" y="2727587"/>
                  <a:pt x="3291265" y="2604770"/>
                  <a:pt x="3139762" y="2604770"/>
                </a:cubicBezTo>
                <a:close/>
                <a:moveTo>
                  <a:pt x="2223726" y="2604770"/>
                </a:moveTo>
                <a:cubicBezTo>
                  <a:pt x="2072223" y="2604770"/>
                  <a:pt x="1949406" y="2727587"/>
                  <a:pt x="1949406" y="2879090"/>
                </a:cubicBezTo>
                <a:cubicBezTo>
                  <a:pt x="1949406" y="3030593"/>
                  <a:pt x="2072223" y="3153410"/>
                  <a:pt x="2223726" y="3153410"/>
                </a:cubicBezTo>
                <a:cubicBezTo>
                  <a:pt x="2375229" y="3153410"/>
                  <a:pt x="2498046" y="3030593"/>
                  <a:pt x="2498046" y="2879090"/>
                </a:cubicBezTo>
                <a:cubicBezTo>
                  <a:pt x="2498046" y="2727587"/>
                  <a:pt x="2375229" y="2604770"/>
                  <a:pt x="2223726" y="2604770"/>
                </a:cubicBezTo>
                <a:close/>
                <a:moveTo>
                  <a:pt x="1307691" y="2604770"/>
                </a:moveTo>
                <a:cubicBezTo>
                  <a:pt x="1156188" y="2604770"/>
                  <a:pt x="1033371" y="2727587"/>
                  <a:pt x="1033371" y="2879090"/>
                </a:cubicBezTo>
                <a:cubicBezTo>
                  <a:pt x="1033371" y="3030593"/>
                  <a:pt x="1156188" y="3153410"/>
                  <a:pt x="1307691" y="3153410"/>
                </a:cubicBezTo>
                <a:cubicBezTo>
                  <a:pt x="1459194" y="3153410"/>
                  <a:pt x="1582011" y="3030593"/>
                  <a:pt x="1582011" y="2879090"/>
                </a:cubicBezTo>
                <a:cubicBezTo>
                  <a:pt x="1582011" y="2727587"/>
                  <a:pt x="1459194" y="2604770"/>
                  <a:pt x="1307691" y="2604770"/>
                </a:cubicBezTo>
                <a:close/>
                <a:moveTo>
                  <a:pt x="391656" y="2604770"/>
                </a:moveTo>
                <a:cubicBezTo>
                  <a:pt x="240153" y="2604770"/>
                  <a:pt x="117336" y="2727587"/>
                  <a:pt x="117336" y="2879090"/>
                </a:cubicBezTo>
                <a:cubicBezTo>
                  <a:pt x="117336" y="3030593"/>
                  <a:pt x="240153" y="3153410"/>
                  <a:pt x="391656" y="3153410"/>
                </a:cubicBezTo>
                <a:cubicBezTo>
                  <a:pt x="543159" y="3153410"/>
                  <a:pt x="665976" y="3030593"/>
                  <a:pt x="665976" y="2879090"/>
                </a:cubicBezTo>
                <a:cubicBezTo>
                  <a:pt x="665976" y="2727587"/>
                  <a:pt x="543159" y="2604770"/>
                  <a:pt x="391656" y="2604770"/>
                </a:cubicBezTo>
                <a:close/>
                <a:moveTo>
                  <a:pt x="2680926" y="1816493"/>
                </a:moveTo>
                <a:cubicBezTo>
                  <a:pt x="2529423" y="1816493"/>
                  <a:pt x="2406606" y="1939310"/>
                  <a:pt x="2406606" y="2090813"/>
                </a:cubicBezTo>
                <a:cubicBezTo>
                  <a:pt x="2406606" y="2242316"/>
                  <a:pt x="2529423" y="2365133"/>
                  <a:pt x="2680926" y="2365133"/>
                </a:cubicBezTo>
                <a:cubicBezTo>
                  <a:pt x="2832429" y="2365133"/>
                  <a:pt x="2955246" y="2242316"/>
                  <a:pt x="2955246" y="2090813"/>
                </a:cubicBezTo>
                <a:cubicBezTo>
                  <a:pt x="2955246" y="1939310"/>
                  <a:pt x="2832429" y="1816493"/>
                  <a:pt x="2680926" y="1816493"/>
                </a:cubicBezTo>
                <a:close/>
                <a:moveTo>
                  <a:pt x="1764891" y="1816493"/>
                </a:moveTo>
                <a:cubicBezTo>
                  <a:pt x="1613388" y="1816493"/>
                  <a:pt x="1490571" y="1939310"/>
                  <a:pt x="1490571" y="2090813"/>
                </a:cubicBezTo>
                <a:cubicBezTo>
                  <a:pt x="1490571" y="2242316"/>
                  <a:pt x="1613388" y="2365133"/>
                  <a:pt x="1764891" y="2365133"/>
                </a:cubicBezTo>
                <a:cubicBezTo>
                  <a:pt x="1916394" y="2365133"/>
                  <a:pt x="2039211" y="2242316"/>
                  <a:pt x="2039211" y="2090813"/>
                </a:cubicBezTo>
                <a:cubicBezTo>
                  <a:pt x="2039211" y="1939310"/>
                  <a:pt x="1916394" y="1816493"/>
                  <a:pt x="1764891" y="1816493"/>
                </a:cubicBezTo>
                <a:close/>
                <a:moveTo>
                  <a:pt x="848856" y="1816493"/>
                </a:moveTo>
                <a:cubicBezTo>
                  <a:pt x="697353" y="1816493"/>
                  <a:pt x="574536" y="1939310"/>
                  <a:pt x="574536" y="2090813"/>
                </a:cubicBezTo>
                <a:cubicBezTo>
                  <a:pt x="574536" y="2242316"/>
                  <a:pt x="697353" y="2365133"/>
                  <a:pt x="848856" y="2365133"/>
                </a:cubicBezTo>
                <a:cubicBezTo>
                  <a:pt x="1000359" y="2365133"/>
                  <a:pt x="1123176" y="2242316"/>
                  <a:pt x="1123176" y="2090813"/>
                </a:cubicBezTo>
                <a:cubicBezTo>
                  <a:pt x="1123176" y="1939310"/>
                  <a:pt x="1000359" y="1816493"/>
                  <a:pt x="848856" y="1816493"/>
                </a:cubicBezTo>
                <a:close/>
                <a:moveTo>
                  <a:pt x="3139762" y="1031989"/>
                </a:moveTo>
                <a:cubicBezTo>
                  <a:pt x="2988259" y="1031989"/>
                  <a:pt x="2865442" y="1154806"/>
                  <a:pt x="2865442" y="1306309"/>
                </a:cubicBezTo>
                <a:cubicBezTo>
                  <a:pt x="2865442" y="1457812"/>
                  <a:pt x="2988259" y="1580629"/>
                  <a:pt x="3139762" y="1580629"/>
                </a:cubicBezTo>
                <a:cubicBezTo>
                  <a:pt x="3291265" y="1580629"/>
                  <a:pt x="3414082" y="1457812"/>
                  <a:pt x="3414082" y="1306309"/>
                </a:cubicBezTo>
                <a:cubicBezTo>
                  <a:pt x="3414082" y="1154806"/>
                  <a:pt x="3291265" y="1031989"/>
                  <a:pt x="3139762" y="1031989"/>
                </a:cubicBezTo>
                <a:close/>
                <a:moveTo>
                  <a:pt x="2223726" y="1031989"/>
                </a:moveTo>
                <a:cubicBezTo>
                  <a:pt x="2072223" y="1031989"/>
                  <a:pt x="1949406" y="1154806"/>
                  <a:pt x="1949406" y="1306309"/>
                </a:cubicBezTo>
                <a:cubicBezTo>
                  <a:pt x="1949406" y="1457812"/>
                  <a:pt x="2072223" y="1580629"/>
                  <a:pt x="2223726" y="1580629"/>
                </a:cubicBezTo>
                <a:cubicBezTo>
                  <a:pt x="2375229" y="1580629"/>
                  <a:pt x="2498046" y="1457812"/>
                  <a:pt x="2498046" y="1306309"/>
                </a:cubicBezTo>
                <a:cubicBezTo>
                  <a:pt x="2498046" y="1154806"/>
                  <a:pt x="2375229" y="1031989"/>
                  <a:pt x="2223726" y="1031989"/>
                </a:cubicBezTo>
                <a:close/>
                <a:moveTo>
                  <a:pt x="1307691" y="1031989"/>
                </a:moveTo>
                <a:cubicBezTo>
                  <a:pt x="1156188" y="1031989"/>
                  <a:pt x="1033371" y="1154806"/>
                  <a:pt x="1033371" y="1306309"/>
                </a:cubicBezTo>
                <a:cubicBezTo>
                  <a:pt x="1033371" y="1457812"/>
                  <a:pt x="1156188" y="1580629"/>
                  <a:pt x="1307691" y="1580629"/>
                </a:cubicBezTo>
                <a:cubicBezTo>
                  <a:pt x="1459194" y="1580629"/>
                  <a:pt x="1582011" y="1457812"/>
                  <a:pt x="1582011" y="1306309"/>
                </a:cubicBezTo>
                <a:cubicBezTo>
                  <a:pt x="1582011" y="1154806"/>
                  <a:pt x="1459194" y="1031989"/>
                  <a:pt x="1307691" y="1031989"/>
                </a:cubicBezTo>
                <a:close/>
                <a:moveTo>
                  <a:pt x="391656" y="1031989"/>
                </a:moveTo>
                <a:cubicBezTo>
                  <a:pt x="240153" y="1031989"/>
                  <a:pt x="117336" y="1154806"/>
                  <a:pt x="117336" y="1306309"/>
                </a:cubicBezTo>
                <a:cubicBezTo>
                  <a:pt x="117336" y="1457812"/>
                  <a:pt x="240153" y="1580629"/>
                  <a:pt x="391656" y="1580629"/>
                </a:cubicBezTo>
                <a:cubicBezTo>
                  <a:pt x="543159" y="1580629"/>
                  <a:pt x="665976" y="1457812"/>
                  <a:pt x="665976" y="1306309"/>
                </a:cubicBezTo>
                <a:cubicBezTo>
                  <a:pt x="665976" y="1154806"/>
                  <a:pt x="543159" y="1031989"/>
                  <a:pt x="391656" y="1031989"/>
                </a:cubicBezTo>
                <a:close/>
                <a:moveTo>
                  <a:pt x="2680926" y="245605"/>
                </a:moveTo>
                <a:cubicBezTo>
                  <a:pt x="2529423" y="245605"/>
                  <a:pt x="2406606" y="368422"/>
                  <a:pt x="2406606" y="519925"/>
                </a:cubicBezTo>
                <a:cubicBezTo>
                  <a:pt x="2406606" y="671428"/>
                  <a:pt x="2529423" y="794245"/>
                  <a:pt x="2680926" y="794245"/>
                </a:cubicBezTo>
                <a:cubicBezTo>
                  <a:pt x="2832429" y="794245"/>
                  <a:pt x="2955246" y="671428"/>
                  <a:pt x="2955246" y="519925"/>
                </a:cubicBezTo>
                <a:cubicBezTo>
                  <a:pt x="2955246" y="368422"/>
                  <a:pt x="2832429" y="245605"/>
                  <a:pt x="2680926" y="245605"/>
                </a:cubicBezTo>
                <a:close/>
                <a:moveTo>
                  <a:pt x="1764891" y="245605"/>
                </a:moveTo>
                <a:cubicBezTo>
                  <a:pt x="1613388" y="245605"/>
                  <a:pt x="1490571" y="368422"/>
                  <a:pt x="1490571" y="519925"/>
                </a:cubicBezTo>
                <a:cubicBezTo>
                  <a:pt x="1490571" y="671428"/>
                  <a:pt x="1613388" y="794245"/>
                  <a:pt x="1764891" y="794245"/>
                </a:cubicBezTo>
                <a:cubicBezTo>
                  <a:pt x="1916394" y="794245"/>
                  <a:pt x="2039211" y="671428"/>
                  <a:pt x="2039211" y="519925"/>
                </a:cubicBezTo>
                <a:cubicBezTo>
                  <a:pt x="2039211" y="368422"/>
                  <a:pt x="1916394" y="245605"/>
                  <a:pt x="1764891" y="245605"/>
                </a:cubicBezTo>
                <a:close/>
                <a:moveTo>
                  <a:pt x="848856" y="245605"/>
                </a:moveTo>
                <a:cubicBezTo>
                  <a:pt x="697353" y="245605"/>
                  <a:pt x="574536" y="368422"/>
                  <a:pt x="574536" y="519925"/>
                </a:cubicBezTo>
                <a:cubicBezTo>
                  <a:pt x="574536" y="671428"/>
                  <a:pt x="697353" y="794245"/>
                  <a:pt x="848856" y="794245"/>
                </a:cubicBezTo>
                <a:cubicBezTo>
                  <a:pt x="1000359" y="794245"/>
                  <a:pt x="1123176" y="671428"/>
                  <a:pt x="1123176" y="519925"/>
                </a:cubicBezTo>
                <a:cubicBezTo>
                  <a:pt x="1123176" y="368422"/>
                  <a:pt x="1000359" y="245605"/>
                  <a:pt x="848856" y="245605"/>
                </a:cubicBezTo>
                <a:close/>
                <a:moveTo>
                  <a:pt x="0" y="0"/>
                </a:moveTo>
                <a:lnTo>
                  <a:pt x="3529782" y="0"/>
                </a:lnTo>
                <a:lnTo>
                  <a:pt x="3529782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tx2">
              <a:lumMod val="50000"/>
              <a:lumOff val="50000"/>
            </a:schemeClr>
          </a:solidFill>
          <a:ln>
            <a:noFill/>
          </a:ln>
          <a:scene3d>
            <a:camera prst="isometricTopUp"/>
            <a:lightRig rig="threePt" dir="t"/>
          </a:scene3d>
          <a:sp3d extrusionH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86" name="Picture 185" descr="A diagram of a function&#10;&#10;AI-generated content may be incorrect.">
            <a:extLst>
              <a:ext uri="{FF2B5EF4-FFF2-40B4-BE49-F238E27FC236}">
                <a16:creationId xmlns:a16="http://schemas.microsoft.com/office/drawing/2014/main" id="{64F799FD-D083-FA2A-D194-5ADF307FBD1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0725" y="0"/>
            <a:ext cx="2380493" cy="1905004"/>
          </a:xfrm>
          <a:prstGeom prst="rect">
            <a:avLst/>
          </a:prstGeom>
        </p:spPr>
      </p:pic>
      <p:sp>
        <p:nvSpPr>
          <p:cNvPr id="187" name="TextBox 186">
            <a:extLst>
              <a:ext uri="{FF2B5EF4-FFF2-40B4-BE49-F238E27FC236}">
                <a16:creationId xmlns:a16="http://schemas.microsoft.com/office/drawing/2014/main" id="{4F05914E-36C1-4246-DB61-65C86EBAB126}"/>
              </a:ext>
            </a:extLst>
          </p:cNvPr>
          <p:cNvSpPr txBox="1"/>
          <p:nvPr/>
        </p:nvSpPr>
        <p:spPr>
          <a:xfrm>
            <a:off x="4256386" y="0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2557ACB5-5669-5A20-60D9-8AD748D4C89B}"/>
              </a:ext>
            </a:extLst>
          </p:cNvPr>
          <p:cNvSpPr txBox="1"/>
          <p:nvPr/>
        </p:nvSpPr>
        <p:spPr>
          <a:xfrm>
            <a:off x="1975363" y="18601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4D6416EF-C352-5850-1546-5940E3B0A88B}"/>
              </a:ext>
            </a:extLst>
          </p:cNvPr>
          <p:cNvSpPr txBox="1"/>
          <p:nvPr/>
        </p:nvSpPr>
        <p:spPr>
          <a:xfrm>
            <a:off x="6576281" y="7532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(d)</a:t>
            </a:r>
          </a:p>
        </p:txBody>
      </p:sp>
    </p:spTree>
    <p:extLst>
      <p:ext uri="{BB962C8B-B14F-4D97-AF65-F5344CB8AC3E}">
        <p14:creationId xmlns:p14="http://schemas.microsoft.com/office/powerpoint/2010/main" val="34291830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1071</TotalTime>
  <Words>15</Words>
  <Application>Microsoft Office PowerPoint</Application>
  <PresentationFormat>Custom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Xie, Xin</dc:creator>
  <cp:lastModifiedBy>Xie, Xin</cp:lastModifiedBy>
  <cp:revision>16</cp:revision>
  <dcterms:created xsi:type="dcterms:W3CDTF">2024-07-27T21:38:28Z</dcterms:created>
  <dcterms:modified xsi:type="dcterms:W3CDTF">2025-02-21T12:51:34Z</dcterms:modified>
</cp:coreProperties>
</file>